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9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4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63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39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98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170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05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8448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72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02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31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53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531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13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782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9391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090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662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85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71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79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189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21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785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0502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6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553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909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533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4674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6440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771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6391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5638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8146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4559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1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95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7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992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77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3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508CD-6774-4073-A1CA-FBB2F4B20F8B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1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A134D-5444-4F0D-903C-88A033ECA6F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5080C-0988-4DD8-A8B3-3D1BB2B156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38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0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F0109-325A-4170-A0A5-6A4A2D76C4B4}" type="datetimeFigureOut">
              <a:rPr lang="ko-KR" altLang="en-US" smtClean="0"/>
              <a:t>2017-05-24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7F6E3-CDE0-47B7-95E5-EE02A4C4C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1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0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microsoft.com/office/2007/relationships/hdphoto" Target="../media/hdphoto2.wdp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27.jpe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8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microsoft.com/office/2007/relationships/hdphoto" Target="../media/hdphoto1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466814-9E70-48AB-9F53-390E7F21019E}"/>
              </a:ext>
            </a:extLst>
          </p:cNvPr>
          <p:cNvSpPr/>
          <p:nvPr/>
        </p:nvSpPr>
        <p:spPr>
          <a:xfrm>
            <a:off x="4005844" y="3284984"/>
            <a:ext cx="4180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KOSTA 146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수료 프로젝트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60" panose="02020603020101020101" pitchFamily="18" charset="-127"/>
                <a:ea typeface="THE정고딕160" panose="02020603020101020101" pitchFamily="18" charset="-127"/>
                <a:cs typeface="+mn-cs"/>
              </a:rPr>
              <a:t>최종 보고서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007AE4-DA06-48BF-AD25-81EB2D9661D5}"/>
              </a:ext>
            </a:extLst>
          </p:cNvPr>
          <p:cNvSpPr/>
          <p:nvPr/>
        </p:nvSpPr>
        <p:spPr>
          <a:xfrm>
            <a:off x="3614238" y="4477289"/>
            <a:ext cx="4987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40" panose="02020603020101020101" pitchFamily="18" charset="-127"/>
                <a:ea typeface="THE정고딕140" panose="02020603020101020101" pitchFamily="18" charset="-127"/>
                <a:cs typeface="+mn-cs"/>
              </a:rPr>
              <a:t>Team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40" panose="02020603020101020101" pitchFamily="18" charset="-127"/>
                <a:ea typeface="THE정고딕140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40" panose="02020603020101020101" pitchFamily="18" charset="-127"/>
                <a:ea typeface="THE정고딕140" panose="02020603020101020101" pitchFamily="18" charset="-127"/>
                <a:cs typeface="+mn-cs"/>
              </a:rPr>
              <a:t>Object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김동현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마　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 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이종윤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이지수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이현명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최신영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F6F7F9">
                    <a:alpha val="30000"/>
                  </a:srgbClr>
                </a:solidFill>
              </a:ln>
              <a:solidFill>
                <a:srgbClr val="F6F7F9"/>
              </a:solidFill>
              <a:effectLst/>
              <a:uLnTx/>
              <a:uFillTx/>
              <a:latin typeface="THE정고딕110" panose="02020603020101020101" pitchFamily="18" charset="-127"/>
              <a:ea typeface="THE정고딕110" panose="02020603020101020101" pitchFamily="18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4EA9AB-773B-4AE2-B2CA-BBC20CA102F3}"/>
              </a:ext>
            </a:extLst>
          </p:cNvPr>
          <p:cNvSpPr/>
          <p:nvPr/>
        </p:nvSpPr>
        <p:spPr>
          <a:xfrm>
            <a:off x="5481088" y="6325216"/>
            <a:ext cx="12298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2017-06-19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F6F7F9">
                    <a:alpha val="30000"/>
                  </a:srgbClr>
                </a:solidFill>
              </a:ln>
              <a:solidFill>
                <a:srgbClr val="F6F7F9"/>
              </a:solidFill>
              <a:effectLst/>
              <a:uLnTx/>
              <a:uFillTx/>
              <a:latin typeface="THE정고딕110" panose="02020603020101020101" pitchFamily="18" charset="-127"/>
              <a:ea typeface="THE정고딕110" panose="0202060302010102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B54EAD-34E2-4985-BE06-C278929C876B}"/>
              </a:ext>
            </a:extLst>
          </p:cNvPr>
          <p:cNvGrpSpPr/>
          <p:nvPr/>
        </p:nvGrpSpPr>
        <p:grpSpPr>
          <a:xfrm>
            <a:off x="4579246" y="1700809"/>
            <a:ext cx="3033509" cy="1533763"/>
            <a:chOff x="4579246" y="1700809"/>
            <a:chExt cx="3033509" cy="1533763"/>
          </a:xfrm>
        </p:grpSpPr>
        <p:grpSp>
          <p:nvGrpSpPr>
            <p:cNvPr id="10" name="그룹 9"/>
            <p:cNvGrpSpPr/>
            <p:nvPr/>
          </p:nvGrpSpPr>
          <p:grpSpPr>
            <a:xfrm>
              <a:off x="4579246" y="2865240"/>
              <a:ext cx="3033509" cy="369332"/>
              <a:chOff x="1144106" y="3991376"/>
              <a:chExt cx="3033509" cy="369332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314413" y="3991376"/>
                <a:ext cx="26670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solidFill>
                        <a:srgbClr val="F6F7F9">
                          <a:alpha val="30000"/>
                        </a:srgbClr>
                      </a:solidFill>
                    </a:ln>
                    <a:solidFill>
                      <a:srgbClr val="F6F7F9"/>
                    </a:solidFill>
                    <a:effectLst/>
                    <a:uLnTx/>
                    <a:uFillTx/>
                    <a:latin typeface="THE정고딕110" panose="02020603020101020101" pitchFamily="18" charset="-127"/>
                    <a:ea typeface="THE정고딕110" panose="02020603020101020101" pitchFamily="18" charset="-127"/>
                    <a:cs typeface="+mn-cs"/>
                  </a:rPr>
                  <a:t>Agile Scrum Controller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solidFill>
                      <a:srgbClr val="F6F7F9">
                        <a:alpha val="30000"/>
                      </a:srgbClr>
                    </a:solidFill>
                  </a:ln>
                  <a:solidFill>
                    <a:srgbClr val="F6F7F9"/>
                  </a:solidFill>
                  <a:effectLst/>
                  <a:uLnTx/>
                  <a:uFillTx/>
                  <a:latin typeface="THE정고딕110" panose="02020603020101020101" pitchFamily="18" charset="-127"/>
                  <a:ea typeface="THE정고딕110" panose="02020603020101020101" pitchFamily="18" charset="-127"/>
                  <a:cs typeface="+mn-cs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144106" y="4024070"/>
                <a:ext cx="3033509" cy="303944"/>
              </a:xfrm>
              <a:prstGeom prst="rect">
                <a:avLst/>
              </a:prstGeom>
              <a:noFill/>
              <a:ln w="3175">
                <a:solidFill>
                  <a:srgbClr val="ACBF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6F81D2-45FC-4C0B-AF04-89D509CC2C9D}"/>
                </a:ext>
              </a:extLst>
            </p:cNvPr>
            <p:cNvGrpSpPr/>
            <p:nvPr/>
          </p:nvGrpSpPr>
          <p:grpSpPr>
            <a:xfrm>
              <a:off x="4916320" y="1700809"/>
              <a:ext cx="2359361" cy="1200329"/>
              <a:chOff x="5042891" y="1700809"/>
              <a:chExt cx="2359361" cy="1200329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5042891" y="1700809"/>
                <a:ext cx="210621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200" b="0" i="0" u="none" strike="noStrike" kern="1200" cap="none" spc="0" normalizeH="0" baseline="0" noProof="0" dirty="0">
                    <a:ln>
                      <a:solidFill>
                        <a:srgbClr val="F6F7F9">
                          <a:alpha val="30000"/>
                        </a:srgbClr>
                      </a:solidFill>
                    </a:ln>
                    <a:solidFill>
                      <a:srgbClr val="F6F7F9"/>
                    </a:solidFill>
                    <a:effectLst/>
                    <a:uLnTx/>
                    <a:uFillTx/>
                    <a:latin typeface="THE정고딕120" panose="02020603020101020101" pitchFamily="18" charset="-127"/>
                    <a:ea typeface="THE정고딕120" panose="02020603020101020101" pitchFamily="18" charset="-127"/>
                    <a:cs typeface="+mn-cs"/>
                  </a:rPr>
                  <a:t>ASC</a:t>
                </a:r>
                <a:endParaRPr kumimoji="0" lang="ko-KR" altLang="en-US" sz="7200" b="0" i="0" u="none" strike="noStrike" kern="1200" cap="none" spc="0" normalizeH="0" baseline="0" noProof="0" dirty="0">
                  <a:ln>
                    <a:solidFill>
                      <a:srgbClr val="F6F7F9">
                        <a:alpha val="30000"/>
                      </a:srgbClr>
                    </a:solidFill>
                  </a:ln>
                  <a:solidFill>
                    <a:srgbClr val="F6F7F9"/>
                  </a:solidFill>
                  <a:effectLst/>
                  <a:uLnTx/>
                  <a:uFillTx/>
                  <a:latin typeface="THE정고딕120" panose="02020603020101020101" pitchFamily="18" charset="-127"/>
                  <a:ea typeface="THE정고딕120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Freeform 52">
                <a:extLst>
                  <a:ext uri="{FF2B5EF4-FFF2-40B4-BE49-F238E27FC236}">
                    <a16:creationId xmlns:a16="http://schemas.microsoft.com/office/drawing/2014/main" id="{B7B9196D-6C97-4B0A-925A-05D6642D7E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7347675" flipV="1">
                <a:off x="6855573" y="2054031"/>
                <a:ext cx="733556" cy="359802"/>
              </a:xfrm>
              <a:custGeom>
                <a:avLst/>
                <a:gdLst>
                  <a:gd name="T0" fmla="*/ 13 w 780"/>
                  <a:gd name="T1" fmla="*/ 432 h 477"/>
                  <a:gd name="T2" fmla="*/ 507 w 780"/>
                  <a:gd name="T3" fmla="*/ 462 h 477"/>
                  <a:gd name="T4" fmla="*/ 494 w 780"/>
                  <a:gd name="T5" fmla="*/ 424 h 477"/>
                  <a:gd name="T6" fmla="*/ 54 w 780"/>
                  <a:gd name="T7" fmla="*/ 425 h 477"/>
                  <a:gd name="T8" fmla="*/ 19 w 780"/>
                  <a:gd name="T9" fmla="*/ 403 h 477"/>
                  <a:gd name="T10" fmla="*/ 495 w 780"/>
                  <a:gd name="T11" fmla="*/ 383 h 477"/>
                  <a:gd name="T12" fmla="*/ 512 w 780"/>
                  <a:gd name="T13" fmla="*/ 433 h 477"/>
                  <a:gd name="T14" fmla="*/ 546 w 780"/>
                  <a:gd name="T15" fmla="*/ 434 h 477"/>
                  <a:gd name="T16" fmla="*/ 33 w 780"/>
                  <a:gd name="T17" fmla="*/ 356 h 477"/>
                  <a:gd name="T18" fmla="*/ 68 w 780"/>
                  <a:gd name="T19" fmla="*/ 377 h 477"/>
                  <a:gd name="T20" fmla="*/ 107 w 780"/>
                  <a:gd name="T21" fmla="*/ 395 h 477"/>
                  <a:gd name="T22" fmla="*/ 51 w 780"/>
                  <a:gd name="T23" fmla="*/ 315 h 477"/>
                  <a:gd name="T24" fmla="*/ 190 w 780"/>
                  <a:gd name="T25" fmla="*/ 360 h 477"/>
                  <a:gd name="T26" fmla="*/ 71 w 780"/>
                  <a:gd name="T27" fmla="*/ 281 h 477"/>
                  <a:gd name="T28" fmla="*/ 253 w 780"/>
                  <a:gd name="T29" fmla="*/ 343 h 477"/>
                  <a:gd name="T30" fmla="*/ 123 w 780"/>
                  <a:gd name="T31" fmla="*/ 217 h 477"/>
                  <a:gd name="T32" fmla="*/ 305 w 780"/>
                  <a:gd name="T33" fmla="*/ 326 h 477"/>
                  <a:gd name="T34" fmla="*/ 242 w 780"/>
                  <a:gd name="T35" fmla="*/ 294 h 477"/>
                  <a:gd name="T36" fmla="*/ 260 w 780"/>
                  <a:gd name="T37" fmla="*/ 340 h 477"/>
                  <a:gd name="T38" fmla="*/ 162 w 780"/>
                  <a:gd name="T39" fmla="*/ 183 h 477"/>
                  <a:gd name="T40" fmla="*/ 443 w 780"/>
                  <a:gd name="T41" fmla="*/ 327 h 477"/>
                  <a:gd name="T42" fmla="*/ 192 w 780"/>
                  <a:gd name="T43" fmla="*/ 163 h 477"/>
                  <a:gd name="T44" fmla="*/ 327 w 780"/>
                  <a:gd name="T45" fmla="*/ 233 h 477"/>
                  <a:gd name="T46" fmla="*/ 594 w 780"/>
                  <a:gd name="T47" fmla="*/ 391 h 477"/>
                  <a:gd name="T48" fmla="*/ 494 w 780"/>
                  <a:gd name="T49" fmla="*/ 341 h 477"/>
                  <a:gd name="T50" fmla="*/ 629 w 780"/>
                  <a:gd name="T51" fmla="*/ 363 h 477"/>
                  <a:gd name="T52" fmla="*/ 315 w 780"/>
                  <a:gd name="T53" fmla="*/ 167 h 477"/>
                  <a:gd name="T54" fmla="*/ 318 w 780"/>
                  <a:gd name="T55" fmla="*/ 162 h 477"/>
                  <a:gd name="T56" fmla="*/ 632 w 780"/>
                  <a:gd name="T57" fmla="*/ 360 h 477"/>
                  <a:gd name="T58" fmla="*/ 408 w 780"/>
                  <a:gd name="T59" fmla="*/ 168 h 477"/>
                  <a:gd name="T60" fmla="*/ 498 w 780"/>
                  <a:gd name="T61" fmla="*/ 217 h 477"/>
                  <a:gd name="T62" fmla="*/ 710 w 780"/>
                  <a:gd name="T63" fmla="*/ 291 h 477"/>
                  <a:gd name="T64" fmla="*/ 395 w 780"/>
                  <a:gd name="T65" fmla="*/ 106 h 477"/>
                  <a:gd name="T66" fmla="*/ 488 w 780"/>
                  <a:gd name="T67" fmla="*/ 103 h 477"/>
                  <a:gd name="T68" fmla="*/ 399 w 780"/>
                  <a:gd name="T69" fmla="*/ 106 h 477"/>
                  <a:gd name="T70" fmla="*/ 723 w 780"/>
                  <a:gd name="T71" fmla="*/ 280 h 477"/>
                  <a:gd name="T72" fmla="*/ 491 w 780"/>
                  <a:gd name="T73" fmla="*/ 103 h 477"/>
                  <a:gd name="T74" fmla="*/ 558 w 780"/>
                  <a:gd name="T75" fmla="*/ 137 h 477"/>
                  <a:gd name="T76" fmla="*/ 754 w 780"/>
                  <a:gd name="T77" fmla="*/ 248 h 477"/>
                  <a:gd name="T78" fmla="*/ 760 w 780"/>
                  <a:gd name="T79" fmla="*/ 202 h 477"/>
                  <a:gd name="T80" fmla="*/ 484 w 780"/>
                  <a:gd name="T81" fmla="*/ 44 h 477"/>
                  <a:gd name="T82" fmla="*/ 484 w 780"/>
                  <a:gd name="T83" fmla="*/ 20 h 477"/>
                  <a:gd name="T84" fmla="*/ 667 w 780"/>
                  <a:gd name="T85" fmla="*/ 145 h 477"/>
                  <a:gd name="T86" fmla="*/ 718 w 780"/>
                  <a:gd name="T87" fmla="*/ 155 h 477"/>
                  <a:gd name="T88" fmla="*/ 532 w 780"/>
                  <a:gd name="T89" fmla="*/ 32 h 477"/>
                  <a:gd name="T90" fmla="*/ 494 w 780"/>
                  <a:gd name="T91" fmla="*/ 0 h 477"/>
                  <a:gd name="T92" fmla="*/ 661 w 780"/>
                  <a:gd name="T93" fmla="*/ 94 h 477"/>
                  <a:gd name="T94" fmla="*/ 775 w 780"/>
                  <a:gd name="T95" fmla="*/ 201 h 477"/>
                  <a:gd name="T96" fmla="*/ 740 w 780"/>
                  <a:gd name="T97" fmla="*/ 284 h 477"/>
                  <a:gd name="T98" fmla="*/ 543 w 780"/>
                  <a:gd name="T99" fmla="*/ 455 h 477"/>
                  <a:gd name="T100" fmla="*/ 482 w 780"/>
                  <a:gd name="T101" fmla="*/ 452 h 477"/>
                  <a:gd name="T102" fmla="*/ 357 w 780"/>
                  <a:gd name="T103" fmla="*/ 341 h 477"/>
                  <a:gd name="T104" fmla="*/ 89 w 780"/>
                  <a:gd name="T105" fmla="*/ 421 h 477"/>
                  <a:gd name="T106" fmla="*/ 6 w 780"/>
                  <a:gd name="T107" fmla="*/ 473 h 477"/>
                  <a:gd name="T108" fmla="*/ 0 w 780"/>
                  <a:gd name="T109" fmla="*/ 471 h 477"/>
                  <a:gd name="T110" fmla="*/ 80 w 780"/>
                  <a:gd name="T111" fmla="*/ 247 h 477"/>
                  <a:gd name="T112" fmla="*/ 289 w 780"/>
                  <a:gd name="T113" fmla="*/ 108 h 477"/>
                  <a:gd name="T114" fmla="*/ 473 w 780"/>
                  <a:gd name="T115" fmla="*/ 64 h 477"/>
                  <a:gd name="T116" fmla="*/ 483 w 780"/>
                  <a:gd name="T117" fmla="*/ 1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0" h="477">
                    <a:moveTo>
                      <a:pt x="13" y="432"/>
                    </a:moveTo>
                    <a:lnTo>
                      <a:pt x="8" y="463"/>
                    </a:lnTo>
                    <a:lnTo>
                      <a:pt x="31" y="442"/>
                    </a:lnTo>
                    <a:lnTo>
                      <a:pt x="22" y="437"/>
                    </a:lnTo>
                    <a:lnTo>
                      <a:pt x="13" y="432"/>
                    </a:lnTo>
                    <a:close/>
                    <a:moveTo>
                      <a:pt x="494" y="424"/>
                    </a:moveTo>
                    <a:lnTo>
                      <a:pt x="492" y="439"/>
                    </a:lnTo>
                    <a:lnTo>
                      <a:pt x="495" y="454"/>
                    </a:lnTo>
                    <a:lnTo>
                      <a:pt x="500" y="460"/>
                    </a:lnTo>
                    <a:lnTo>
                      <a:pt x="507" y="462"/>
                    </a:lnTo>
                    <a:lnTo>
                      <a:pt x="513" y="460"/>
                    </a:lnTo>
                    <a:lnTo>
                      <a:pt x="521" y="455"/>
                    </a:lnTo>
                    <a:lnTo>
                      <a:pt x="530" y="449"/>
                    </a:lnTo>
                    <a:lnTo>
                      <a:pt x="511" y="438"/>
                    </a:lnTo>
                    <a:lnTo>
                      <a:pt x="494" y="424"/>
                    </a:lnTo>
                    <a:close/>
                    <a:moveTo>
                      <a:pt x="19" y="405"/>
                    </a:moveTo>
                    <a:lnTo>
                      <a:pt x="14" y="428"/>
                    </a:lnTo>
                    <a:lnTo>
                      <a:pt x="25" y="433"/>
                    </a:lnTo>
                    <a:lnTo>
                      <a:pt x="35" y="439"/>
                    </a:lnTo>
                    <a:lnTo>
                      <a:pt x="54" y="425"/>
                    </a:lnTo>
                    <a:lnTo>
                      <a:pt x="44" y="420"/>
                    </a:lnTo>
                    <a:lnTo>
                      <a:pt x="35" y="415"/>
                    </a:lnTo>
                    <a:lnTo>
                      <a:pt x="19" y="405"/>
                    </a:lnTo>
                    <a:close/>
                    <a:moveTo>
                      <a:pt x="25" y="384"/>
                    </a:moveTo>
                    <a:lnTo>
                      <a:pt x="19" y="403"/>
                    </a:lnTo>
                    <a:lnTo>
                      <a:pt x="39" y="412"/>
                    </a:lnTo>
                    <a:lnTo>
                      <a:pt x="57" y="424"/>
                    </a:lnTo>
                    <a:lnTo>
                      <a:pt x="72" y="415"/>
                    </a:lnTo>
                    <a:lnTo>
                      <a:pt x="25" y="384"/>
                    </a:lnTo>
                    <a:close/>
                    <a:moveTo>
                      <a:pt x="495" y="383"/>
                    </a:moveTo>
                    <a:lnTo>
                      <a:pt x="495" y="400"/>
                    </a:lnTo>
                    <a:lnTo>
                      <a:pt x="494" y="407"/>
                    </a:lnTo>
                    <a:lnTo>
                      <a:pt x="494" y="413"/>
                    </a:lnTo>
                    <a:lnTo>
                      <a:pt x="494" y="420"/>
                    </a:lnTo>
                    <a:lnTo>
                      <a:pt x="512" y="433"/>
                    </a:lnTo>
                    <a:lnTo>
                      <a:pt x="522" y="439"/>
                    </a:lnTo>
                    <a:lnTo>
                      <a:pt x="534" y="446"/>
                    </a:lnTo>
                    <a:lnTo>
                      <a:pt x="538" y="442"/>
                    </a:lnTo>
                    <a:lnTo>
                      <a:pt x="542" y="438"/>
                    </a:lnTo>
                    <a:lnTo>
                      <a:pt x="546" y="434"/>
                    </a:lnTo>
                    <a:lnTo>
                      <a:pt x="550" y="432"/>
                    </a:lnTo>
                    <a:lnTo>
                      <a:pt x="555" y="426"/>
                    </a:lnTo>
                    <a:lnTo>
                      <a:pt x="525" y="405"/>
                    </a:lnTo>
                    <a:lnTo>
                      <a:pt x="495" y="383"/>
                    </a:lnTo>
                    <a:close/>
                    <a:moveTo>
                      <a:pt x="33" y="356"/>
                    </a:moveTo>
                    <a:lnTo>
                      <a:pt x="25" y="380"/>
                    </a:lnTo>
                    <a:lnTo>
                      <a:pt x="51" y="395"/>
                    </a:lnTo>
                    <a:lnTo>
                      <a:pt x="77" y="411"/>
                    </a:lnTo>
                    <a:lnTo>
                      <a:pt x="102" y="398"/>
                    </a:lnTo>
                    <a:lnTo>
                      <a:pt x="68" y="377"/>
                    </a:lnTo>
                    <a:lnTo>
                      <a:pt x="33" y="356"/>
                    </a:lnTo>
                    <a:close/>
                    <a:moveTo>
                      <a:pt x="48" y="320"/>
                    </a:moveTo>
                    <a:lnTo>
                      <a:pt x="34" y="353"/>
                    </a:lnTo>
                    <a:lnTo>
                      <a:pt x="72" y="373"/>
                    </a:lnTo>
                    <a:lnTo>
                      <a:pt x="107" y="395"/>
                    </a:lnTo>
                    <a:lnTo>
                      <a:pt x="144" y="378"/>
                    </a:lnTo>
                    <a:lnTo>
                      <a:pt x="95" y="349"/>
                    </a:lnTo>
                    <a:lnTo>
                      <a:pt x="48" y="320"/>
                    </a:lnTo>
                    <a:close/>
                    <a:moveTo>
                      <a:pt x="68" y="284"/>
                    </a:moveTo>
                    <a:lnTo>
                      <a:pt x="51" y="315"/>
                    </a:lnTo>
                    <a:lnTo>
                      <a:pt x="50" y="316"/>
                    </a:lnTo>
                    <a:lnTo>
                      <a:pt x="84" y="335"/>
                    </a:lnTo>
                    <a:lnTo>
                      <a:pt x="118" y="353"/>
                    </a:lnTo>
                    <a:lnTo>
                      <a:pt x="149" y="375"/>
                    </a:lnTo>
                    <a:lnTo>
                      <a:pt x="190" y="360"/>
                    </a:lnTo>
                    <a:lnTo>
                      <a:pt x="148" y="337"/>
                    </a:lnTo>
                    <a:lnTo>
                      <a:pt x="107" y="311"/>
                    </a:lnTo>
                    <a:lnTo>
                      <a:pt x="68" y="284"/>
                    </a:lnTo>
                    <a:close/>
                    <a:moveTo>
                      <a:pt x="97" y="246"/>
                    </a:moveTo>
                    <a:lnTo>
                      <a:pt x="71" y="281"/>
                    </a:lnTo>
                    <a:lnTo>
                      <a:pt x="133" y="319"/>
                    </a:lnTo>
                    <a:lnTo>
                      <a:pt x="195" y="357"/>
                    </a:lnTo>
                    <a:lnTo>
                      <a:pt x="196" y="358"/>
                    </a:lnTo>
                    <a:lnTo>
                      <a:pt x="230" y="348"/>
                    </a:lnTo>
                    <a:lnTo>
                      <a:pt x="253" y="343"/>
                    </a:lnTo>
                    <a:lnTo>
                      <a:pt x="173" y="295"/>
                    </a:lnTo>
                    <a:lnTo>
                      <a:pt x="97" y="246"/>
                    </a:lnTo>
                    <a:close/>
                    <a:moveTo>
                      <a:pt x="162" y="183"/>
                    </a:moveTo>
                    <a:lnTo>
                      <a:pt x="156" y="188"/>
                    </a:lnTo>
                    <a:lnTo>
                      <a:pt x="123" y="217"/>
                    </a:lnTo>
                    <a:lnTo>
                      <a:pt x="216" y="271"/>
                    </a:lnTo>
                    <a:lnTo>
                      <a:pt x="246" y="286"/>
                    </a:lnTo>
                    <a:lnTo>
                      <a:pt x="278" y="305"/>
                    </a:lnTo>
                    <a:lnTo>
                      <a:pt x="305" y="324"/>
                    </a:lnTo>
                    <a:lnTo>
                      <a:pt x="305" y="326"/>
                    </a:lnTo>
                    <a:lnTo>
                      <a:pt x="305" y="328"/>
                    </a:lnTo>
                    <a:lnTo>
                      <a:pt x="304" y="328"/>
                    </a:lnTo>
                    <a:lnTo>
                      <a:pt x="302" y="328"/>
                    </a:lnTo>
                    <a:lnTo>
                      <a:pt x="272" y="312"/>
                    </a:lnTo>
                    <a:lnTo>
                      <a:pt x="242" y="294"/>
                    </a:lnTo>
                    <a:lnTo>
                      <a:pt x="213" y="276"/>
                    </a:lnTo>
                    <a:lnTo>
                      <a:pt x="120" y="219"/>
                    </a:lnTo>
                    <a:lnTo>
                      <a:pt x="98" y="243"/>
                    </a:lnTo>
                    <a:lnTo>
                      <a:pt x="179" y="293"/>
                    </a:lnTo>
                    <a:lnTo>
                      <a:pt x="260" y="340"/>
                    </a:lnTo>
                    <a:lnTo>
                      <a:pt x="323" y="329"/>
                    </a:lnTo>
                    <a:lnTo>
                      <a:pt x="386" y="326"/>
                    </a:lnTo>
                    <a:lnTo>
                      <a:pt x="309" y="281"/>
                    </a:lnTo>
                    <a:lnTo>
                      <a:pt x="234" y="234"/>
                    </a:lnTo>
                    <a:lnTo>
                      <a:pt x="162" y="183"/>
                    </a:lnTo>
                    <a:close/>
                    <a:moveTo>
                      <a:pt x="192" y="163"/>
                    </a:moveTo>
                    <a:lnTo>
                      <a:pt x="165" y="182"/>
                    </a:lnTo>
                    <a:lnTo>
                      <a:pt x="281" y="255"/>
                    </a:lnTo>
                    <a:lnTo>
                      <a:pt x="401" y="326"/>
                    </a:lnTo>
                    <a:lnTo>
                      <a:pt x="443" y="327"/>
                    </a:lnTo>
                    <a:lnTo>
                      <a:pt x="484" y="332"/>
                    </a:lnTo>
                    <a:lnTo>
                      <a:pt x="388" y="277"/>
                    </a:lnTo>
                    <a:lnTo>
                      <a:pt x="322" y="240"/>
                    </a:lnTo>
                    <a:lnTo>
                      <a:pt x="257" y="202"/>
                    </a:lnTo>
                    <a:lnTo>
                      <a:pt x="192" y="163"/>
                    </a:lnTo>
                    <a:close/>
                    <a:moveTo>
                      <a:pt x="251" y="133"/>
                    </a:moveTo>
                    <a:lnTo>
                      <a:pt x="222" y="146"/>
                    </a:lnTo>
                    <a:lnTo>
                      <a:pt x="195" y="161"/>
                    </a:lnTo>
                    <a:lnTo>
                      <a:pt x="262" y="196"/>
                    </a:lnTo>
                    <a:lnTo>
                      <a:pt x="327" y="233"/>
                    </a:lnTo>
                    <a:lnTo>
                      <a:pt x="391" y="271"/>
                    </a:lnTo>
                    <a:lnTo>
                      <a:pt x="593" y="386"/>
                    </a:lnTo>
                    <a:lnTo>
                      <a:pt x="594" y="387"/>
                    </a:lnTo>
                    <a:lnTo>
                      <a:pt x="596" y="390"/>
                    </a:lnTo>
                    <a:lnTo>
                      <a:pt x="594" y="391"/>
                    </a:lnTo>
                    <a:lnTo>
                      <a:pt x="593" y="392"/>
                    </a:lnTo>
                    <a:lnTo>
                      <a:pt x="592" y="392"/>
                    </a:lnTo>
                    <a:lnTo>
                      <a:pt x="591" y="392"/>
                    </a:lnTo>
                    <a:lnTo>
                      <a:pt x="494" y="337"/>
                    </a:lnTo>
                    <a:lnTo>
                      <a:pt x="494" y="341"/>
                    </a:lnTo>
                    <a:lnTo>
                      <a:pt x="495" y="380"/>
                    </a:lnTo>
                    <a:lnTo>
                      <a:pt x="528" y="400"/>
                    </a:lnTo>
                    <a:lnTo>
                      <a:pt x="559" y="424"/>
                    </a:lnTo>
                    <a:lnTo>
                      <a:pt x="594" y="392"/>
                    </a:lnTo>
                    <a:lnTo>
                      <a:pt x="629" y="363"/>
                    </a:lnTo>
                    <a:lnTo>
                      <a:pt x="563" y="326"/>
                    </a:lnTo>
                    <a:lnTo>
                      <a:pt x="500" y="285"/>
                    </a:lnTo>
                    <a:lnTo>
                      <a:pt x="439" y="243"/>
                    </a:lnTo>
                    <a:lnTo>
                      <a:pt x="377" y="204"/>
                    </a:lnTo>
                    <a:lnTo>
                      <a:pt x="315" y="167"/>
                    </a:lnTo>
                    <a:lnTo>
                      <a:pt x="251" y="133"/>
                    </a:lnTo>
                    <a:close/>
                    <a:moveTo>
                      <a:pt x="323" y="113"/>
                    </a:moveTo>
                    <a:lnTo>
                      <a:pt x="296" y="119"/>
                    </a:lnTo>
                    <a:lnTo>
                      <a:pt x="254" y="132"/>
                    </a:lnTo>
                    <a:lnTo>
                      <a:pt x="318" y="162"/>
                    </a:lnTo>
                    <a:lnTo>
                      <a:pt x="380" y="197"/>
                    </a:lnTo>
                    <a:lnTo>
                      <a:pt x="439" y="235"/>
                    </a:lnTo>
                    <a:lnTo>
                      <a:pt x="534" y="298"/>
                    </a:lnTo>
                    <a:lnTo>
                      <a:pt x="632" y="360"/>
                    </a:lnTo>
                    <a:lnTo>
                      <a:pt x="632" y="360"/>
                    </a:lnTo>
                    <a:lnTo>
                      <a:pt x="667" y="329"/>
                    </a:lnTo>
                    <a:lnTo>
                      <a:pt x="608" y="295"/>
                    </a:lnTo>
                    <a:lnTo>
                      <a:pt x="551" y="260"/>
                    </a:lnTo>
                    <a:lnTo>
                      <a:pt x="494" y="223"/>
                    </a:lnTo>
                    <a:lnTo>
                      <a:pt x="408" y="168"/>
                    </a:lnTo>
                    <a:lnTo>
                      <a:pt x="323" y="113"/>
                    </a:lnTo>
                    <a:close/>
                    <a:moveTo>
                      <a:pt x="395" y="106"/>
                    </a:moveTo>
                    <a:lnTo>
                      <a:pt x="361" y="108"/>
                    </a:lnTo>
                    <a:lnTo>
                      <a:pt x="327" y="112"/>
                    </a:lnTo>
                    <a:lnTo>
                      <a:pt x="498" y="217"/>
                    </a:lnTo>
                    <a:lnTo>
                      <a:pt x="557" y="252"/>
                    </a:lnTo>
                    <a:lnTo>
                      <a:pt x="614" y="288"/>
                    </a:lnTo>
                    <a:lnTo>
                      <a:pt x="672" y="326"/>
                    </a:lnTo>
                    <a:lnTo>
                      <a:pt x="681" y="316"/>
                    </a:lnTo>
                    <a:lnTo>
                      <a:pt x="710" y="291"/>
                    </a:lnTo>
                    <a:lnTo>
                      <a:pt x="657" y="263"/>
                    </a:lnTo>
                    <a:lnTo>
                      <a:pt x="605" y="233"/>
                    </a:lnTo>
                    <a:lnTo>
                      <a:pt x="554" y="201"/>
                    </a:lnTo>
                    <a:lnTo>
                      <a:pt x="474" y="154"/>
                    </a:lnTo>
                    <a:lnTo>
                      <a:pt x="395" y="106"/>
                    </a:lnTo>
                    <a:lnTo>
                      <a:pt x="395" y="106"/>
                    </a:lnTo>
                    <a:close/>
                    <a:moveTo>
                      <a:pt x="484" y="44"/>
                    </a:moveTo>
                    <a:lnTo>
                      <a:pt x="486" y="72"/>
                    </a:lnTo>
                    <a:lnTo>
                      <a:pt x="488" y="99"/>
                    </a:lnTo>
                    <a:lnTo>
                      <a:pt x="488" y="103"/>
                    </a:lnTo>
                    <a:lnTo>
                      <a:pt x="486" y="106"/>
                    </a:lnTo>
                    <a:lnTo>
                      <a:pt x="484" y="107"/>
                    </a:lnTo>
                    <a:lnTo>
                      <a:pt x="481" y="107"/>
                    </a:lnTo>
                    <a:lnTo>
                      <a:pt x="478" y="107"/>
                    </a:lnTo>
                    <a:lnTo>
                      <a:pt x="399" y="106"/>
                    </a:lnTo>
                    <a:lnTo>
                      <a:pt x="557" y="196"/>
                    </a:lnTo>
                    <a:lnTo>
                      <a:pt x="609" y="226"/>
                    </a:lnTo>
                    <a:lnTo>
                      <a:pt x="663" y="255"/>
                    </a:lnTo>
                    <a:lnTo>
                      <a:pt x="715" y="288"/>
                    </a:lnTo>
                    <a:lnTo>
                      <a:pt x="723" y="280"/>
                    </a:lnTo>
                    <a:lnTo>
                      <a:pt x="745" y="259"/>
                    </a:lnTo>
                    <a:lnTo>
                      <a:pt x="681" y="221"/>
                    </a:lnTo>
                    <a:lnTo>
                      <a:pt x="618" y="182"/>
                    </a:lnTo>
                    <a:lnTo>
                      <a:pt x="554" y="144"/>
                    </a:lnTo>
                    <a:lnTo>
                      <a:pt x="491" y="103"/>
                    </a:lnTo>
                    <a:lnTo>
                      <a:pt x="491" y="102"/>
                    </a:lnTo>
                    <a:lnTo>
                      <a:pt x="491" y="102"/>
                    </a:lnTo>
                    <a:lnTo>
                      <a:pt x="491" y="100"/>
                    </a:lnTo>
                    <a:lnTo>
                      <a:pt x="492" y="100"/>
                    </a:lnTo>
                    <a:lnTo>
                      <a:pt x="558" y="137"/>
                    </a:lnTo>
                    <a:lnTo>
                      <a:pt x="622" y="176"/>
                    </a:lnTo>
                    <a:lnTo>
                      <a:pt x="685" y="214"/>
                    </a:lnTo>
                    <a:lnTo>
                      <a:pt x="749" y="254"/>
                    </a:lnTo>
                    <a:lnTo>
                      <a:pt x="749" y="255"/>
                    </a:lnTo>
                    <a:lnTo>
                      <a:pt x="754" y="248"/>
                    </a:lnTo>
                    <a:lnTo>
                      <a:pt x="760" y="242"/>
                    </a:lnTo>
                    <a:lnTo>
                      <a:pt x="762" y="235"/>
                    </a:lnTo>
                    <a:lnTo>
                      <a:pt x="765" y="218"/>
                    </a:lnTo>
                    <a:lnTo>
                      <a:pt x="761" y="202"/>
                    </a:lnTo>
                    <a:lnTo>
                      <a:pt x="760" y="202"/>
                    </a:lnTo>
                    <a:lnTo>
                      <a:pt x="757" y="202"/>
                    </a:lnTo>
                    <a:lnTo>
                      <a:pt x="710" y="179"/>
                    </a:lnTo>
                    <a:lnTo>
                      <a:pt x="663" y="153"/>
                    </a:lnTo>
                    <a:lnTo>
                      <a:pt x="617" y="125"/>
                    </a:lnTo>
                    <a:lnTo>
                      <a:pt x="484" y="44"/>
                    </a:lnTo>
                    <a:close/>
                    <a:moveTo>
                      <a:pt x="499" y="15"/>
                    </a:moveTo>
                    <a:lnTo>
                      <a:pt x="494" y="17"/>
                    </a:lnTo>
                    <a:lnTo>
                      <a:pt x="490" y="17"/>
                    </a:lnTo>
                    <a:lnTo>
                      <a:pt x="487" y="18"/>
                    </a:lnTo>
                    <a:lnTo>
                      <a:pt x="484" y="20"/>
                    </a:lnTo>
                    <a:lnTo>
                      <a:pt x="484" y="24"/>
                    </a:lnTo>
                    <a:lnTo>
                      <a:pt x="486" y="28"/>
                    </a:lnTo>
                    <a:lnTo>
                      <a:pt x="484" y="40"/>
                    </a:lnTo>
                    <a:lnTo>
                      <a:pt x="621" y="120"/>
                    </a:lnTo>
                    <a:lnTo>
                      <a:pt x="667" y="145"/>
                    </a:lnTo>
                    <a:lnTo>
                      <a:pt x="714" y="170"/>
                    </a:lnTo>
                    <a:lnTo>
                      <a:pt x="758" y="197"/>
                    </a:lnTo>
                    <a:lnTo>
                      <a:pt x="746" y="182"/>
                    </a:lnTo>
                    <a:lnTo>
                      <a:pt x="732" y="167"/>
                    </a:lnTo>
                    <a:lnTo>
                      <a:pt x="718" y="155"/>
                    </a:lnTo>
                    <a:lnTo>
                      <a:pt x="705" y="144"/>
                    </a:lnTo>
                    <a:lnTo>
                      <a:pt x="661" y="111"/>
                    </a:lnTo>
                    <a:lnTo>
                      <a:pt x="617" y="81"/>
                    </a:lnTo>
                    <a:lnTo>
                      <a:pt x="575" y="56"/>
                    </a:lnTo>
                    <a:lnTo>
                      <a:pt x="532" y="32"/>
                    </a:lnTo>
                    <a:lnTo>
                      <a:pt x="520" y="26"/>
                    </a:lnTo>
                    <a:lnTo>
                      <a:pt x="507" y="19"/>
                    </a:lnTo>
                    <a:lnTo>
                      <a:pt x="503" y="17"/>
                    </a:lnTo>
                    <a:lnTo>
                      <a:pt x="499" y="15"/>
                    </a:lnTo>
                    <a:close/>
                    <a:moveTo>
                      <a:pt x="494" y="0"/>
                    </a:moveTo>
                    <a:lnTo>
                      <a:pt x="504" y="2"/>
                    </a:lnTo>
                    <a:lnTo>
                      <a:pt x="513" y="7"/>
                    </a:lnTo>
                    <a:lnTo>
                      <a:pt x="568" y="38"/>
                    </a:lnTo>
                    <a:lnTo>
                      <a:pt x="615" y="65"/>
                    </a:lnTo>
                    <a:lnTo>
                      <a:pt x="661" y="94"/>
                    </a:lnTo>
                    <a:lnTo>
                      <a:pt x="705" y="127"/>
                    </a:lnTo>
                    <a:lnTo>
                      <a:pt x="745" y="163"/>
                    </a:lnTo>
                    <a:lnTo>
                      <a:pt x="757" y="175"/>
                    </a:lnTo>
                    <a:lnTo>
                      <a:pt x="767" y="187"/>
                    </a:lnTo>
                    <a:lnTo>
                      <a:pt x="775" y="201"/>
                    </a:lnTo>
                    <a:lnTo>
                      <a:pt x="780" y="217"/>
                    </a:lnTo>
                    <a:lnTo>
                      <a:pt x="778" y="234"/>
                    </a:lnTo>
                    <a:lnTo>
                      <a:pt x="769" y="252"/>
                    </a:lnTo>
                    <a:lnTo>
                      <a:pt x="756" y="268"/>
                    </a:lnTo>
                    <a:lnTo>
                      <a:pt x="740" y="284"/>
                    </a:lnTo>
                    <a:lnTo>
                      <a:pt x="724" y="297"/>
                    </a:lnTo>
                    <a:lnTo>
                      <a:pt x="708" y="310"/>
                    </a:lnTo>
                    <a:lnTo>
                      <a:pt x="613" y="394"/>
                    </a:lnTo>
                    <a:lnTo>
                      <a:pt x="564" y="435"/>
                    </a:lnTo>
                    <a:lnTo>
                      <a:pt x="543" y="455"/>
                    </a:lnTo>
                    <a:lnTo>
                      <a:pt x="522" y="472"/>
                    </a:lnTo>
                    <a:lnTo>
                      <a:pt x="508" y="477"/>
                    </a:lnTo>
                    <a:lnTo>
                      <a:pt x="496" y="475"/>
                    </a:lnTo>
                    <a:lnTo>
                      <a:pt x="487" y="467"/>
                    </a:lnTo>
                    <a:lnTo>
                      <a:pt x="482" y="452"/>
                    </a:lnTo>
                    <a:lnTo>
                      <a:pt x="479" y="417"/>
                    </a:lnTo>
                    <a:lnTo>
                      <a:pt x="482" y="382"/>
                    </a:lnTo>
                    <a:lnTo>
                      <a:pt x="484" y="346"/>
                    </a:lnTo>
                    <a:lnTo>
                      <a:pt x="420" y="340"/>
                    </a:lnTo>
                    <a:lnTo>
                      <a:pt x="357" y="341"/>
                    </a:lnTo>
                    <a:lnTo>
                      <a:pt x="293" y="348"/>
                    </a:lnTo>
                    <a:lnTo>
                      <a:pt x="232" y="361"/>
                    </a:lnTo>
                    <a:lnTo>
                      <a:pt x="170" y="382"/>
                    </a:lnTo>
                    <a:lnTo>
                      <a:pt x="112" y="408"/>
                    </a:lnTo>
                    <a:lnTo>
                      <a:pt x="89" y="421"/>
                    </a:lnTo>
                    <a:lnTo>
                      <a:pt x="88" y="422"/>
                    </a:lnTo>
                    <a:lnTo>
                      <a:pt x="86" y="422"/>
                    </a:lnTo>
                    <a:lnTo>
                      <a:pt x="47" y="447"/>
                    </a:lnTo>
                    <a:lnTo>
                      <a:pt x="8" y="473"/>
                    </a:lnTo>
                    <a:lnTo>
                      <a:pt x="6" y="473"/>
                    </a:lnTo>
                    <a:lnTo>
                      <a:pt x="5" y="473"/>
                    </a:lnTo>
                    <a:lnTo>
                      <a:pt x="4" y="475"/>
                    </a:lnTo>
                    <a:lnTo>
                      <a:pt x="2" y="473"/>
                    </a:lnTo>
                    <a:lnTo>
                      <a:pt x="1" y="473"/>
                    </a:lnTo>
                    <a:lnTo>
                      <a:pt x="0" y="471"/>
                    </a:lnTo>
                    <a:lnTo>
                      <a:pt x="2" y="424"/>
                    </a:lnTo>
                    <a:lnTo>
                      <a:pt x="12" y="377"/>
                    </a:lnTo>
                    <a:lnTo>
                      <a:pt x="29" y="331"/>
                    </a:lnTo>
                    <a:lnTo>
                      <a:pt x="52" y="288"/>
                    </a:lnTo>
                    <a:lnTo>
                      <a:pt x="80" y="247"/>
                    </a:lnTo>
                    <a:lnTo>
                      <a:pt x="112" y="210"/>
                    </a:lnTo>
                    <a:lnTo>
                      <a:pt x="148" y="180"/>
                    </a:lnTo>
                    <a:lnTo>
                      <a:pt x="191" y="150"/>
                    </a:lnTo>
                    <a:lnTo>
                      <a:pt x="240" y="125"/>
                    </a:lnTo>
                    <a:lnTo>
                      <a:pt x="289" y="108"/>
                    </a:lnTo>
                    <a:lnTo>
                      <a:pt x="335" y="99"/>
                    </a:lnTo>
                    <a:lnTo>
                      <a:pt x="381" y="94"/>
                    </a:lnTo>
                    <a:lnTo>
                      <a:pt x="428" y="92"/>
                    </a:lnTo>
                    <a:lnTo>
                      <a:pt x="475" y="94"/>
                    </a:lnTo>
                    <a:lnTo>
                      <a:pt x="473" y="64"/>
                    </a:lnTo>
                    <a:lnTo>
                      <a:pt x="473" y="32"/>
                    </a:lnTo>
                    <a:lnTo>
                      <a:pt x="473" y="24"/>
                    </a:lnTo>
                    <a:lnTo>
                      <a:pt x="474" y="15"/>
                    </a:lnTo>
                    <a:lnTo>
                      <a:pt x="477" y="7"/>
                    </a:lnTo>
                    <a:lnTo>
                      <a:pt x="483" y="1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0643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E1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8F77105-0B47-4D0B-B8B1-DB9657459EE2}"/>
              </a:ext>
            </a:extLst>
          </p:cNvPr>
          <p:cNvGrpSpPr/>
          <p:nvPr/>
        </p:nvGrpSpPr>
        <p:grpSpPr>
          <a:xfrm>
            <a:off x="92444" y="1154097"/>
            <a:ext cx="11852694" cy="9964270"/>
            <a:chOff x="92444" y="1154097"/>
            <a:chExt cx="11852694" cy="99642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DA5E0AE-B6CA-4DEE-B7D6-13BA64016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4" y="1154097"/>
              <a:ext cx="11852694" cy="314178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E11815-C9AF-4CC5-8F30-36E861485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44" y="4260367"/>
              <a:ext cx="11852694" cy="6858000"/>
            </a:xfrm>
            <a:prstGeom prst="rect">
              <a:avLst/>
            </a:prstGeom>
          </p:spPr>
        </p:pic>
      </p:grpSp>
      <p:sp>
        <p:nvSpPr>
          <p:cNvPr id="8" name="사다리꼴 7">
            <a:extLst>
              <a:ext uri="{FF2B5EF4-FFF2-40B4-BE49-F238E27FC236}">
                <a16:creationId xmlns:a16="http://schemas.microsoft.com/office/drawing/2014/main" id="{A3424E36-30D7-427E-BFC9-A86E4A7CE633}"/>
              </a:ext>
            </a:extLst>
          </p:cNvPr>
          <p:cNvSpPr/>
          <p:nvPr/>
        </p:nvSpPr>
        <p:spPr>
          <a:xfrm rot="17172808">
            <a:off x="10149847" y="-522188"/>
            <a:ext cx="1305017" cy="2199518"/>
          </a:xfrm>
          <a:prstGeom prst="trapezoid">
            <a:avLst/>
          </a:prstGeom>
          <a:solidFill>
            <a:srgbClr val="FFFF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9FFF1B-6744-444B-8116-6642B7B86403}"/>
              </a:ext>
            </a:extLst>
          </p:cNvPr>
          <p:cNvGrpSpPr/>
          <p:nvPr/>
        </p:nvGrpSpPr>
        <p:grpSpPr>
          <a:xfrm>
            <a:off x="8649856" y="-30862"/>
            <a:ext cx="3274859" cy="1360644"/>
            <a:chOff x="8649856" y="-66374"/>
            <a:chExt cx="3274859" cy="136064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DA03B49-411B-400E-B661-DFAF05F21274}"/>
                </a:ext>
              </a:extLst>
            </p:cNvPr>
            <p:cNvSpPr/>
            <p:nvPr/>
          </p:nvSpPr>
          <p:spPr>
            <a:xfrm rot="369623">
              <a:off x="9993840" y="251475"/>
              <a:ext cx="193087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+mn-cs"/>
                </a:rPr>
                <a:t>세부 일정</a:t>
              </a:r>
            </a:p>
          </p:txBody>
        </p:sp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8FB44D19-9731-493A-9A68-67C7DEFC4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9856" y="-66374"/>
              <a:ext cx="1323558" cy="1360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6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-0.00065 -0.618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A89E4D-EFD6-49E0-AD44-CABD7A63751C}"/>
              </a:ext>
            </a:extLst>
          </p:cNvPr>
          <p:cNvGrpSpPr/>
          <p:nvPr/>
        </p:nvGrpSpPr>
        <p:grpSpPr>
          <a:xfrm>
            <a:off x="0" y="-5789"/>
            <a:ext cx="4653023" cy="6865517"/>
            <a:chOff x="0" y="-5789"/>
            <a:chExt cx="4653023" cy="6865517"/>
          </a:xfrm>
        </p:grpSpPr>
        <p:pic>
          <p:nvPicPr>
            <p:cNvPr id="38" name="Picture 4" descr="coffee, smartphone, desk">
              <a:extLst>
                <a:ext uri="{FF2B5EF4-FFF2-40B4-BE49-F238E27FC236}">
                  <a16:creationId xmlns:a16="http://schemas.microsoft.com/office/drawing/2014/main" id="{B669C75B-EF57-4E24-934F-A1008E432D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4" r="49254"/>
            <a:stretch/>
          </p:blipFill>
          <p:spPr bwMode="auto">
            <a:xfrm>
              <a:off x="0" y="-5789"/>
              <a:ext cx="4653023" cy="6865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775503" y="0"/>
              <a:ext cx="3113589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924043" y="501338"/>
              <a:ext cx="2816507" cy="5782928"/>
              <a:chOff x="1985059" y="501338"/>
              <a:chExt cx="2816507" cy="5782928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1985059" y="1679776"/>
                <a:ext cx="27316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0" b="0" i="0" u="none" strike="noStrike" kern="120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rPr>
                  <a:t>ASC</a:t>
                </a:r>
                <a:endParaRPr kumimoji="0" lang="ko-KR" altLang="en-US" sz="8000" b="0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642211" y="2924163"/>
                <a:ext cx="14526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rPr>
                  <a:t>Agile Scrum </a:t>
                </a:r>
                <a:r>
                  <a:rPr kumimoji="0" lang="en-US" altLang="ko-KR" sz="1600" b="0" i="0" u="none" strike="noStrike" kern="1200" cap="none" spc="0" normalizeH="0" baseline="0" noProof="0" dirty="0" err="1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rPr>
                  <a:t>Controlller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solidFill>
                      <a:prstClr val="white">
                        <a:alpha val="5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2239702" y="3957971"/>
                <a:ext cx="2561864" cy="1822810"/>
                <a:chOff x="1191345" y="4520630"/>
                <a:chExt cx="2561864" cy="1822810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2066487" y="4520630"/>
                  <a:ext cx="168672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8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5000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  <a:cs typeface="조선일보명조" panose="02030304000000000000" pitchFamily="18" charset="-127"/>
                    </a:rPr>
                    <a:t>“</a:t>
                  </a:r>
                  <a:endParaRPr kumimoji="0" lang="ko-KR" altLang="en-US" sz="48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2066487" y="5512443"/>
                  <a:ext cx="378630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8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5000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  <a:cs typeface="조선일보명조" panose="02030304000000000000" pitchFamily="18" charset="-127"/>
                    </a:rPr>
                    <a:t>”</a:t>
                  </a:r>
                  <a:endParaRPr kumimoji="0" lang="ko-KR" altLang="en-US" sz="48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191345" y="5057902"/>
                  <a:ext cx="21705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5000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  <a:cs typeface="조선일보명조" panose="02030304000000000000" pitchFamily="18" charset="-127"/>
                    </a:rPr>
                    <a:t>쉽고 간편하게</a:t>
                  </a:r>
                  <a:endParaRPr kumimoji="0" lang="en-US" altLang="ko-KR" sz="12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5000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  <a:cs typeface="조선일보명조" panose="02030304000000000000" pitchFamily="18" charset="-127"/>
                    </a:rPr>
                    <a:t>프로젝트 관리하기</a:t>
                  </a: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2462419" y="501338"/>
                <a:ext cx="18000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solidFill>
                        <a:prstClr val="white">
                          <a:alpha val="2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rPr>
                  <a:t>역할 분담</a:t>
                </a:r>
              </a:p>
            </p:txBody>
          </p:sp>
          <p:cxnSp>
            <p:nvCxnSpPr>
              <p:cNvPr id="27" name="직선 연결선 26"/>
              <p:cNvCxnSpPr/>
              <p:nvPr/>
            </p:nvCxnSpPr>
            <p:spPr>
              <a:xfrm>
                <a:off x="2053381" y="1064083"/>
                <a:ext cx="2618128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2053381" y="6284266"/>
                <a:ext cx="2618128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6" name="직선 연결선 35"/>
          <p:cNvCxnSpPr/>
          <p:nvPr/>
        </p:nvCxnSpPr>
        <p:spPr>
          <a:xfrm>
            <a:off x="7558268" y="937549"/>
            <a:ext cx="371547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567423" y="3093334"/>
            <a:ext cx="570631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486399" y="751566"/>
            <a:ext cx="2249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5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Team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5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5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Object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58789" y="3395317"/>
            <a:ext cx="1652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2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;</a:t>
            </a:r>
            <a:endParaRPr kumimoji="0" lang="ko-KR" alt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2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0338" y="3651976"/>
            <a:ext cx="165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5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김동현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639262" y="3441483"/>
            <a:ext cx="398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프로젝트 총괄 및 개발 환경 구축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간트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차트 페이지 디자인 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D7F30C7-0959-474C-86B4-2BE2AECF7901}"/>
              </a:ext>
            </a:extLst>
          </p:cNvPr>
          <p:cNvGrpSpPr/>
          <p:nvPr/>
        </p:nvGrpSpPr>
        <p:grpSpPr>
          <a:xfrm>
            <a:off x="5780338" y="4400755"/>
            <a:ext cx="2419792" cy="923330"/>
            <a:chOff x="5780338" y="4378126"/>
            <a:chExt cx="2419792" cy="923330"/>
          </a:xfrm>
        </p:grpSpPr>
        <p:sp>
          <p:nvSpPr>
            <p:cNvPr id="44" name="TextBox 43"/>
            <p:cNvSpPr txBox="1"/>
            <p:nvPr/>
          </p:nvSpPr>
          <p:spPr>
            <a:xfrm>
              <a:off x="5780338" y="4609332"/>
              <a:ext cx="1652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solidFill>
                      <a:prstClr val="black">
                        <a:lumMod val="85000"/>
                        <a:lumOff val="15000"/>
                        <a:alpha val="5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마　민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547215" y="4378126"/>
              <a:ext cx="1652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solidFill>
                      <a:prstClr val="black">
                        <a:lumMod val="85000"/>
                        <a:lumOff val="15000"/>
                        <a:alpha val="2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;</a:t>
              </a:r>
              <a:endParaRPr kumimoji="0" lang="ko-KR" altLang="en-US" sz="54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2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64373B0-7C2A-4C43-ACEA-B8DC90B79377}"/>
              </a:ext>
            </a:extLst>
          </p:cNvPr>
          <p:cNvGrpSpPr/>
          <p:nvPr/>
        </p:nvGrpSpPr>
        <p:grpSpPr>
          <a:xfrm>
            <a:off x="5780338" y="5538781"/>
            <a:ext cx="2431366" cy="923330"/>
            <a:chOff x="5780338" y="5360936"/>
            <a:chExt cx="2431366" cy="923330"/>
          </a:xfrm>
        </p:grpSpPr>
        <p:sp>
          <p:nvSpPr>
            <p:cNvPr id="45" name="TextBox 44"/>
            <p:cNvSpPr txBox="1"/>
            <p:nvPr/>
          </p:nvSpPr>
          <p:spPr>
            <a:xfrm>
              <a:off x="5780338" y="5605665"/>
              <a:ext cx="1652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solidFill>
                      <a:prstClr val="black">
                        <a:lumMod val="85000"/>
                        <a:lumOff val="15000"/>
                        <a:alpha val="5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이종윤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558789" y="5360936"/>
              <a:ext cx="1652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solidFill>
                      <a:prstClr val="black">
                        <a:lumMod val="85000"/>
                        <a:lumOff val="15000"/>
                        <a:alpha val="2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;</a:t>
              </a:r>
              <a:endParaRPr kumimoji="0" lang="ko-KR" altLang="en-US" sz="54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2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6" name="그림 5" descr="실내, 사람, 테이블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1D7E400B-A5D5-4658-8A85-D3350066D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63" y="1336342"/>
            <a:ext cx="1438592" cy="1431399"/>
          </a:xfrm>
          <a:prstGeom prst="ellipse">
            <a:avLst/>
          </a:prstGeom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pic>
        <p:nvPicPr>
          <p:cNvPr id="14" name="그림 13" descr="실내, 남자, 사람, 벽이(가) 표시된 사진&#10;&#10;매우 높은 신뢰도로 생성된 설명">
            <a:extLst>
              <a:ext uri="{FF2B5EF4-FFF2-40B4-BE49-F238E27FC236}">
                <a16:creationId xmlns:a16="http://schemas.microsoft.com/office/drawing/2014/main" id="{328F314E-F9AB-4B12-9EBD-86CD9047F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55" y="1336341"/>
            <a:ext cx="1438592" cy="1431399"/>
          </a:xfrm>
          <a:prstGeom prst="ellipse">
            <a:avLst/>
          </a:prstGeom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pic>
        <p:nvPicPr>
          <p:cNvPr id="30" name="그림 29" descr="사람, 실내, 넥타이, 젊은이(가) 표시된 사진&#10;&#10;매우 높은 신뢰도로 생성된 설명">
            <a:extLst>
              <a:ext uri="{FF2B5EF4-FFF2-40B4-BE49-F238E27FC236}">
                <a16:creationId xmlns:a16="http://schemas.microsoft.com/office/drawing/2014/main" id="{D9A2FB19-1A8D-4915-A64C-8056FBCA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61" y="1336341"/>
            <a:ext cx="1438592" cy="1431399"/>
          </a:xfrm>
          <a:prstGeom prst="ellipse">
            <a:avLst/>
          </a:prstGeom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3C8AD32-46E5-4046-83A2-45869F3C2D2D}"/>
              </a:ext>
            </a:extLst>
          </p:cNvPr>
          <p:cNvGrpSpPr/>
          <p:nvPr/>
        </p:nvGrpSpPr>
        <p:grpSpPr>
          <a:xfrm>
            <a:off x="6382868" y="581004"/>
            <a:ext cx="1175400" cy="369332"/>
            <a:chOff x="6138829" y="566900"/>
            <a:chExt cx="1175400" cy="369332"/>
          </a:xfrm>
        </p:grpSpPr>
        <p:sp>
          <p:nvSpPr>
            <p:cNvPr id="40" name="TextBox 39"/>
            <p:cNvSpPr txBox="1"/>
            <p:nvPr/>
          </p:nvSpPr>
          <p:spPr>
            <a:xfrm>
              <a:off x="6138829" y="566900"/>
              <a:ext cx="72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·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47173" y="566900"/>
              <a:ext cx="72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·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C16ED2-8411-4968-B1CC-8A44B580014D}"/>
                </a:ext>
              </a:extLst>
            </p:cNvPr>
            <p:cNvSpPr txBox="1"/>
            <p:nvPr/>
          </p:nvSpPr>
          <p:spPr>
            <a:xfrm>
              <a:off x="6591212" y="566900"/>
              <a:ext cx="72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·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49733ED-023A-4EA5-BB4D-93D93092A4F3}"/>
              </a:ext>
            </a:extLst>
          </p:cNvPr>
          <p:cNvSpPr txBox="1"/>
          <p:nvPr/>
        </p:nvSpPr>
        <p:spPr>
          <a:xfrm>
            <a:off x="7639262" y="4474004"/>
            <a:ext cx="398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대시보드 페이지 디자인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스크럼 관련 기능 구현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168FAD-0D52-4FC9-BDD2-C5994DEC820A}"/>
              </a:ext>
            </a:extLst>
          </p:cNvPr>
          <p:cNvSpPr txBox="1"/>
          <p:nvPr/>
        </p:nvSpPr>
        <p:spPr>
          <a:xfrm>
            <a:off x="7639262" y="5480351"/>
            <a:ext cx="3980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프로젝트 보고서 작성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메인 페이지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회원 관련 페이지 디자인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대시보드 및 자료실 기능 구현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772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사진, 미소이(가) 표시된 사진&#10;&#10;매우 높은 신뢰도로 생성된 설명">
            <a:extLst>
              <a:ext uri="{FF2B5EF4-FFF2-40B4-BE49-F238E27FC236}">
                <a16:creationId xmlns:a16="http://schemas.microsoft.com/office/drawing/2014/main" id="{9CF2641B-5E8D-4240-ABD3-1D0FD39CF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682" y="1366138"/>
            <a:ext cx="1399579" cy="1392581"/>
          </a:xfrm>
          <a:prstGeom prst="ellipse">
            <a:avLst/>
          </a:prstGeom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pic>
        <p:nvPicPr>
          <p:cNvPr id="18" name="그림 17" descr="사람, 하얀색, 쥐고있는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266AB81B-00D4-44BB-8556-2E7042927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61" y="1355749"/>
            <a:ext cx="1399579" cy="1392581"/>
          </a:xfrm>
          <a:prstGeom prst="ellipse">
            <a:avLst/>
          </a:prstGeom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pic>
        <p:nvPicPr>
          <p:cNvPr id="16" name="그림 15" descr="의류, 사람, 실내, 사진이(가) 표시된 사진&#10;&#10;높은 신뢰도로 생성된 설명">
            <a:extLst>
              <a:ext uri="{FF2B5EF4-FFF2-40B4-BE49-F238E27FC236}">
                <a16:creationId xmlns:a16="http://schemas.microsoft.com/office/drawing/2014/main" id="{0BE7531E-21D6-412D-B9D5-F34779258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50" y="1336341"/>
            <a:ext cx="1399579" cy="1392581"/>
          </a:xfrm>
          <a:prstGeom prst="ellipse">
            <a:avLst/>
          </a:prstGeom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cxnSp>
        <p:nvCxnSpPr>
          <p:cNvPr id="36" name="직선 연결선 35"/>
          <p:cNvCxnSpPr/>
          <p:nvPr/>
        </p:nvCxnSpPr>
        <p:spPr>
          <a:xfrm>
            <a:off x="7558268" y="937549"/>
            <a:ext cx="371547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567423" y="3093334"/>
            <a:ext cx="570631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5780338" y="3395317"/>
            <a:ext cx="2431366" cy="923330"/>
            <a:chOff x="5567423" y="2751415"/>
            <a:chExt cx="2431366" cy="923330"/>
          </a:xfrm>
        </p:grpSpPr>
        <p:sp>
          <p:nvSpPr>
            <p:cNvPr id="46" name="TextBox 45"/>
            <p:cNvSpPr txBox="1"/>
            <p:nvPr/>
          </p:nvSpPr>
          <p:spPr>
            <a:xfrm>
              <a:off x="6345874" y="2751415"/>
              <a:ext cx="1652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solidFill>
                      <a:prstClr val="black">
                        <a:lumMod val="85000"/>
                        <a:lumOff val="15000"/>
                        <a:alpha val="2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;</a:t>
              </a:r>
              <a:endParaRPr kumimoji="0" lang="ko-KR" altLang="en-US" sz="54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2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67423" y="3008074"/>
              <a:ext cx="1652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solidFill>
                      <a:prstClr val="black">
                        <a:lumMod val="85000"/>
                        <a:lumOff val="15000"/>
                        <a:alpha val="5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이지수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780338" y="4378126"/>
            <a:ext cx="2419792" cy="923330"/>
            <a:chOff x="5567423" y="4050523"/>
            <a:chExt cx="2419792" cy="923330"/>
          </a:xfrm>
        </p:grpSpPr>
        <p:sp>
          <p:nvSpPr>
            <p:cNvPr id="44" name="TextBox 43"/>
            <p:cNvSpPr txBox="1"/>
            <p:nvPr/>
          </p:nvSpPr>
          <p:spPr>
            <a:xfrm>
              <a:off x="5567423" y="4281729"/>
              <a:ext cx="1652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solidFill>
                      <a:prstClr val="black">
                        <a:lumMod val="85000"/>
                        <a:lumOff val="15000"/>
                        <a:alpha val="5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이현명</a:t>
              </a:r>
              <a:endParaRPr kumimoji="0" lang="ko-KR" alt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5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334300" y="4050523"/>
              <a:ext cx="1652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solidFill>
                      <a:prstClr val="black">
                        <a:lumMod val="85000"/>
                        <a:lumOff val="15000"/>
                        <a:alpha val="2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;</a:t>
              </a:r>
              <a:endParaRPr kumimoji="0" lang="ko-KR" altLang="en-US" sz="54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2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780338" y="5360936"/>
            <a:ext cx="2431366" cy="923330"/>
            <a:chOff x="5567423" y="5395930"/>
            <a:chExt cx="2431366" cy="923330"/>
          </a:xfrm>
        </p:grpSpPr>
        <p:sp>
          <p:nvSpPr>
            <p:cNvPr id="45" name="TextBox 44"/>
            <p:cNvSpPr txBox="1"/>
            <p:nvPr/>
          </p:nvSpPr>
          <p:spPr>
            <a:xfrm>
              <a:off x="5567423" y="5640659"/>
              <a:ext cx="1652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solidFill>
                      <a:prstClr val="black">
                        <a:lumMod val="85000"/>
                        <a:lumOff val="15000"/>
                        <a:alpha val="5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최신영</a:t>
              </a:r>
              <a:endParaRPr kumimoji="0" lang="ko-KR" alt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5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45874" y="5395930"/>
              <a:ext cx="1652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solidFill>
                      <a:prstClr val="black">
                        <a:lumMod val="85000"/>
                        <a:lumOff val="15000"/>
                        <a:alpha val="2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;</a:t>
              </a:r>
              <a:endParaRPr kumimoji="0" lang="ko-KR" altLang="en-US" sz="54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2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A1D7F5F-C3D8-4B5E-99C1-029FB2864318}"/>
              </a:ext>
            </a:extLst>
          </p:cNvPr>
          <p:cNvGrpSpPr/>
          <p:nvPr/>
        </p:nvGrpSpPr>
        <p:grpSpPr>
          <a:xfrm>
            <a:off x="0" y="-5789"/>
            <a:ext cx="4653023" cy="6865517"/>
            <a:chOff x="0" y="-5789"/>
            <a:chExt cx="4653023" cy="6865517"/>
          </a:xfrm>
        </p:grpSpPr>
        <p:pic>
          <p:nvPicPr>
            <p:cNvPr id="38" name="Picture 4" descr="coffee, smartphone, desk">
              <a:extLst>
                <a:ext uri="{FF2B5EF4-FFF2-40B4-BE49-F238E27FC236}">
                  <a16:creationId xmlns:a16="http://schemas.microsoft.com/office/drawing/2014/main" id="{280DFF13-84C6-4A3C-944A-5DF42CE065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4" r="49254"/>
            <a:stretch/>
          </p:blipFill>
          <p:spPr bwMode="auto">
            <a:xfrm>
              <a:off x="0" y="-5789"/>
              <a:ext cx="4653023" cy="6865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D7C69D6-0660-402D-8E9B-50D7912D6710}"/>
                </a:ext>
              </a:extLst>
            </p:cNvPr>
            <p:cNvSpPr/>
            <p:nvPr/>
          </p:nvSpPr>
          <p:spPr>
            <a:xfrm>
              <a:off x="775503" y="0"/>
              <a:ext cx="3113589" cy="6858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46C7876-0641-4BE4-8C72-C5C2C7F13893}"/>
                </a:ext>
              </a:extLst>
            </p:cNvPr>
            <p:cNvGrpSpPr/>
            <p:nvPr/>
          </p:nvGrpSpPr>
          <p:grpSpPr>
            <a:xfrm>
              <a:off x="924043" y="501338"/>
              <a:ext cx="2816507" cy="5782928"/>
              <a:chOff x="1985059" y="501338"/>
              <a:chExt cx="2816507" cy="578292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028CF3-7614-4DCA-A50D-55DA7E18068E}"/>
                  </a:ext>
                </a:extLst>
              </p:cNvPr>
              <p:cNvSpPr txBox="1"/>
              <p:nvPr/>
            </p:nvSpPr>
            <p:spPr>
              <a:xfrm>
                <a:off x="1985059" y="1679776"/>
                <a:ext cx="273162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0" b="0" i="0" u="none" strike="noStrike" kern="120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rPr>
                  <a:t>ASC</a:t>
                </a:r>
                <a:endParaRPr kumimoji="0" lang="ko-KR" altLang="en-US" sz="8000" b="0" i="0" u="none" strike="noStrike" kern="1200" cap="none" spc="0" normalizeH="0" baseline="0" noProof="0" dirty="0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1D982FF-A2F8-44F4-B5AF-9FB93C2A66D0}"/>
                  </a:ext>
                </a:extLst>
              </p:cNvPr>
              <p:cNvSpPr txBox="1"/>
              <p:nvPr/>
            </p:nvSpPr>
            <p:spPr>
              <a:xfrm>
                <a:off x="2642211" y="2924163"/>
                <a:ext cx="14526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rPr>
                  <a:t>Agile Scrum </a:t>
                </a:r>
                <a:r>
                  <a:rPr kumimoji="0" lang="en-US" altLang="ko-KR" sz="1600" b="0" i="0" u="none" strike="noStrike" kern="1200" cap="none" spc="0" normalizeH="0" baseline="0" noProof="0" dirty="0" err="1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rPr>
                  <a:t>Controlller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solidFill>
                      <a:prstClr val="white">
                        <a:alpha val="5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A26A91DA-391A-4B39-AED8-C1E888EDDD3C}"/>
                  </a:ext>
                </a:extLst>
              </p:cNvPr>
              <p:cNvGrpSpPr/>
              <p:nvPr/>
            </p:nvGrpSpPr>
            <p:grpSpPr>
              <a:xfrm>
                <a:off x="2239702" y="3957971"/>
                <a:ext cx="2561864" cy="1822810"/>
                <a:chOff x="1191345" y="4520630"/>
                <a:chExt cx="2561864" cy="1822810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BE76F38-5047-4166-A6A0-3232AA5A5595}"/>
                    </a:ext>
                  </a:extLst>
                </p:cNvPr>
                <p:cNvSpPr txBox="1"/>
                <p:nvPr/>
              </p:nvSpPr>
              <p:spPr>
                <a:xfrm>
                  <a:off x="2066487" y="4520630"/>
                  <a:ext cx="168672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8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5000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  <a:cs typeface="조선일보명조" panose="02030304000000000000" pitchFamily="18" charset="-127"/>
                    </a:rPr>
                    <a:t>“</a:t>
                  </a:r>
                  <a:endParaRPr kumimoji="0" lang="ko-KR" altLang="en-US" sz="48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648D254A-8EFA-4431-B52A-D0EC30B3CBCC}"/>
                    </a:ext>
                  </a:extLst>
                </p:cNvPr>
                <p:cNvSpPr/>
                <p:nvPr/>
              </p:nvSpPr>
              <p:spPr>
                <a:xfrm>
                  <a:off x="2066487" y="5512443"/>
                  <a:ext cx="378630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8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5000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  <a:cs typeface="조선일보명조" panose="02030304000000000000" pitchFamily="18" charset="-127"/>
                    </a:rPr>
                    <a:t>”</a:t>
                  </a:r>
                  <a:endParaRPr kumimoji="0" lang="ko-KR" altLang="en-US" sz="48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6056FE8-2BB4-4020-BFEC-0FD9E6EA51AC}"/>
                    </a:ext>
                  </a:extLst>
                </p:cNvPr>
                <p:cNvSpPr txBox="1"/>
                <p:nvPr/>
              </p:nvSpPr>
              <p:spPr>
                <a:xfrm>
                  <a:off x="1191345" y="5057902"/>
                  <a:ext cx="21705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5000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  <a:cs typeface="조선일보명조" panose="02030304000000000000" pitchFamily="18" charset="-127"/>
                    </a:rPr>
                    <a:t>쉽고 간편하게</a:t>
                  </a:r>
                  <a:endParaRPr kumimoji="0" lang="en-US" altLang="ko-KR" sz="12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5000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  <a:cs typeface="조선일보명조" panose="02030304000000000000" pitchFamily="18" charset="-127"/>
                    </a:rPr>
                    <a:t>프로젝트 관리하기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C21388D-EF53-4543-B1E0-3B37F7356CBC}"/>
                  </a:ext>
                </a:extLst>
              </p:cNvPr>
              <p:cNvSpPr txBox="1"/>
              <p:nvPr/>
            </p:nvSpPr>
            <p:spPr>
              <a:xfrm>
                <a:off x="2462419" y="501338"/>
                <a:ext cx="18000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solidFill>
                        <a:prstClr val="white">
                          <a:alpha val="2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12롯데마트드림Medium" panose="02020603020101020101" pitchFamily="18" charset="-127"/>
                    <a:ea typeface="12롯데마트드림Medium" panose="02020603020101020101" pitchFamily="18" charset="-127"/>
                    <a:cs typeface="조선일보명조" panose="02030304000000000000" pitchFamily="18" charset="-127"/>
                  </a:rPr>
                  <a:t>역할 분담</a:t>
                </a: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5ABB7DC-2B26-4EB6-8343-E566744F97EC}"/>
                  </a:ext>
                </a:extLst>
              </p:cNvPr>
              <p:cNvCxnSpPr/>
              <p:nvPr/>
            </p:nvCxnSpPr>
            <p:spPr>
              <a:xfrm>
                <a:off x="2053381" y="1064083"/>
                <a:ext cx="2618128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C869AA41-ABF9-4C95-B37C-FF2147D766E3}"/>
                  </a:ext>
                </a:extLst>
              </p:cNvPr>
              <p:cNvCxnSpPr/>
              <p:nvPr/>
            </p:nvCxnSpPr>
            <p:spPr>
              <a:xfrm>
                <a:off x="2053381" y="6284266"/>
                <a:ext cx="2618128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3DBE107-D0F7-4AA8-B344-A26D43A2FEF6}"/>
              </a:ext>
            </a:extLst>
          </p:cNvPr>
          <p:cNvSpPr txBox="1"/>
          <p:nvPr/>
        </p:nvSpPr>
        <p:spPr>
          <a:xfrm>
            <a:off x="5486399" y="751566"/>
            <a:ext cx="2249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5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Team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5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5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Object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72B6B60-8D52-4593-B185-01CC5A9BD966}"/>
              </a:ext>
            </a:extLst>
          </p:cNvPr>
          <p:cNvGrpSpPr/>
          <p:nvPr/>
        </p:nvGrpSpPr>
        <p:grpSpPr>
          <a:xfrm>
            <a:off x="6382868" y="581004"/>
            <a:ext cx="1175400" cy="369332"/>
            <a:chOff x="6138829" y="566900"/>
            <a:chExt cx="1175400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9251EFC-94F6-4358-9667-C4D37AD34757}"/>
                </a:ext>
              </a:extLst>
            </p:cNvPr>
            <p:cNvSpPr txBox="1"/>
            <p:nvPr/>
          </p:nvSpPr>
          <p:spPr>
            <a:xfrm>
              <a:off x="6138829" y="566900"/>
              <a:ext cx="72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·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2AF7338-F655-46D5-8FE0-B2F0526B67FC}"/>
                </a:ext>
              </a:extLst>
            </p:cNvPr>
            <p:cNvSpPr txBox="1"/>
            <p:nvPr/>
          </p:nvSpPr>
          <p:spPr>
            <a:xfrm>
              <a:off x="6347173" y="566900"/>
              <a:ext cx="72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·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D182F71-9127-4F64-83A8-7B9F239D0FA1}"/>
                </a:ext>
              </a:extLst>
            </p:cNvPr>
            <p:cNvSpPr txBox="1"/>
            <p:nvPr/>
          </p:nvSpPr>
          <p:spPr>
            <a:xfrm>
              <a:off x="6591212" y="566900"/>
              <a:ext cx="72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solidFill>
                      <a:prstClr val="black">
                        <a:lumMod val="75000"/>
                        <a:lumOff val="25000"/>
                        <a:alpha val="50000"/>
                      </a:prst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조선일보명조" panose="02030304000000000000" pitchFamily="18" charset="-127"/>
                </a:rPr>
                <a:t>·</a:t>
              </a:r>
              <a:endParaRPr kumimoji="0" lang="ko-KR" alt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5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9C54C63-0025-4FAC-B803-ACA01264D211}"/>
              </a:ext>
            </a:extLst>
          </p:cNvPr>
          <p:cNvSpPr txBox="1"/>
          <p:nvPr/>
        </p:nvSpPr>
        <p:spPr>
          <a:xfrm>
            <a:off x="7639262" y="3441483"/>
            <a:ext cx="3980560" cy="7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프로덕트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백로그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페이지 디자인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간트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차트 기능 구현 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604A9A-8877-4C3D-897A-92A6DB0FF007}"/>
              </a:ext>
            </a:extLst>
          </p:cNvPr>
          <p:cNvSpPr txBox="1"/>
          <p:nvPr/>
        </p:nvSpPr>
        <p:spPr>
          <a:xfrm>
            <a:off x="7639262" y="4475509"/>
            <a:ext cx="3980560" cy="7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자료실 및 커뮤니티 페이지 디자인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회원 관련 기능 구현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1E9C3E-150D-43E8-BAF7-95F73738A4C8}"/>
              </a:ext>
            </a:extLst>
          </p:cNvPr>
          <p:cNvSpPr txBox="1"/>
          <p:nvPr/>
        </p:nvSpPr>
        <p:spPr>
          <a:xfrm>
            <a:off x="7639262" y="5453348"/>
            <a:ext cx="3980560" cy="77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스프린트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백로그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 페이지 디자인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조선일보명조" panose="02030304000000000000" pitchFamily="18" charset="-127"/>
              </a:rPr>
              <a:t>실시간 채팅 기능 구현</a:t>
            </a:r>
            <a:endParaRPr kumimoji="0" lang="en-US" altLang="ko-KR" sz="16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75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그림 1814">
            <a:extLst>
              <a:ext uri="{FF2B5EF4-FFF2-40B4-BE49-F238E27FC236}">
                <a16:creationId xmlns:a16="http://schemas.microsoft.com/office/drawing/2014/main" id="{FF6CBB6A-7F18-474D-92DD-80BF554504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4" b="12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17" name="직사각형 1816">
            <a:extLst>
              <a:ext uri="{FF2B5EF4-FFF2-40B4-BE49-F238E27FC236}">
                <a16:creationId xmlns:a16="http://schemas.microsoft.com/office/drawing/2014/main" id="{EBDFD98C-A1B6-4603-BDF9-CBBBC1DF3BAD}"/>
              </a:ext>
            </a:extLst>
          </p:cNvPr>
          <p:cNvSpPr/>
          <p:nvPr/>
        </p:nvSpPr>
        <p:spPr>
          <a:xfrm>
            <a:off x="-8728" y="0"/>
            <a:ext cx="12200728" cy="68580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5E9E235-B357-4575-BCCA-31F0515B2656}"/>
              </a:ext>
            </a:extLst>
          </p:cNvPr>
          <p:cNvCxnSpPr/>
          <p:nvPr/>
        </p:nvCxnSpPr>
        <p:spPr>
          <a:xfrm>
            <a:off x="106532" y="118909"/>
            <a:ext cx="118872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6DCA0C-A34B-4031-8194-7B9F69A8BF68}"/>
              </a:ext>
            </a:extLst>
          </p:cNvPr>
          <p:cNvSpPr txBox="1"/>
          <p:nvPr/>
        </p:nvSpPr>
        <p:spPr>
          <a:xfrm>
            <a:off x="5003399" y="221039"/>
            <a:ext cx="218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rPr>
              <a:t>DEVELOP TOOL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HE정고딕130" panose="02020603020101020101" pitchFamily="18" charset="-127"/>
              <a:ea typeface="THE정고딕130" panose="02020603020101020101" pitchFamily="18" charset="-127"/>
              <a:cs typeface="+mn-cs"/>
            </a:endParaRPr>
          </a:p>
        </p:txBody>
      </p:sp>
      <p:sp>
        <p:nvSpPr>
          <p:cNvPr id="1823" name="TextBox 1822">
            <a:extLst>
              <a:ext uri="{FF2B5EF4-FFF2-40B4-BE49-F238E27FC236}">
                <a16:creationId xmlns:a16="http://schemas.microsoft.com/office/drawing/2014/main" id="{6C4457F5-4DD9-4C46-9C15-060CE808B24C}"/>
              </a:ext>
            </a:extLst>
          </p:cNvPr>
          <p:cNvSpPr txBox="1"/>
          <p:nvPr/>
        </p:nvSpPr>
        <p:spPr>
          <a:xfrm>
            <a:off x="5003399" y="2142975"/>
            <a:ext cx="218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rPr>
              <a:t>FRONT END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HE정고딕130" panose="02020603020101020101" pitchFamily="18" charset="-127"/>
              <a:ea typeface="THE정고딕130" panose="02020603020101020101" pitchFamily="18" charset="-127"/>
              <a:cs typeface="+mn-cs"/>
            </a:endParaRPr>
          </a:p>
        </p:txBody>
      </p:sp>
      <p:grpSp>
        <p:nvGrpSpPr>
          <p:cNvPr id="2074" name="그룹 2073">
            <a:extLst>
              <a:ext uri="{FF2B5EF4-FFF2-40B4-BE49-F238E27FC236}">
                <a16:creationId xmlns:a16="http://schemas.microsoft.com/office/drawing/2014/main" id="{DCD45B76-F8E9-4D90-A16C-253A532B5BAB}"/>
              </a:ext>
            </a:extLst>
          </p:cNvPr>
          <p:cNvGrpSpPr/>
          <p:nvPr/>
        </p:nvGrpSpPr>
        <p:grpSpPr>
          <a:xfrm>
            <a:off x="999629" y="2768572"/>
            <a:ext cx="10192742" cy="1650412"/>
            <a:chOff x="1115039" y="2525374"/>
            <a:chExt cx="10192742" cy="1650412"/>
          </a:xfrm>
        </p:grpSpPr>
        <p:pic>
          <p:nvPicPr>
            <p:cNvPr id="2060" name="Picture 12" descr="ajax에 대한 이미지 검색결과">
              <a:extLst>
                <a:ext uri="{FF2B5EF4-FFF2-40B4-BE49-F238E27FC236}">
                  <a16:creationId xmlns:a16="http://schemas.microsoft.com/office/drawing/2014/main" id="{D562FF13-B81D-43FB-A3C9-D3049F5CE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7224" y="2531372"/>
              <a:ext cx="1338912" cy="64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그림 2050" descr="구급 상자, 개체, 물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60BC6B4-DC49-46CE-980D-847F010F5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039" y="2721448"/>
              <a:ext cx="2171572" cy="1272406"/>
            </a:xfrm>
            <a:prstGeom prst="rect">
              <a:avLst/>
            </a:prstGeom>
          </p:spPr>
        </p:pic>
        <p:pic>
          <p:nvPicPr>
            <p:cNvPr id="2055" name="그림 2054">
              <a:extLst>
                <a:ext uri="{FF2B5EF4-FFF2-40B4-BE49-F238E27FC236}">
                  <a16:creationId xmlns:a16="http://schemas.microsoft.com/office/drawing/2014/main" id="{F8131CAC-56FC-4CA5-A46E-E45D68747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4070" y="2834100"/>
              <a:ext cx="1258534" cy="1047101"/>
            </a:xfrm>
            <a:prstGeom prst="rect">
              <a:avLst/>
            </a:prstGeom>
          </p:spPr>
        </p:pic>
        <p:pic>
          <p:nvPicPr>
            <p:cNvPr id="2059" name="그림 2058">
              <a:extLst>
                <a:ext uri="{FF2B5EF4-FFF2-40B4-BE49-F238E27FC236}">
                  <a16:creationId xmlns:a16="http://schemas.microsoft.com/office/drawing/2014/main" id="{EDC7AE2C-B3E6-40E8-BA39-918F5E2EF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2584" y="2779681"/>
              <a:ext cx="1014091" cy="394369"/>
            </a:xfrm>
            <a:prstGeom prst="rect">
              <a:avLst/>
            </a:prstGeom>
          </p:spPr>
        </p:pic>
        <p:pic>
          <p:nvPicPr>
            <p:cNvPr id="2063" name="그림 2062">
              <a:extLst>
                <a:ext uri="{FF2B5EF4-FFF2-40B4-BE49-F238E27FC236}">
                  <a16:creationId xmlns:a16="http://schemas.microsoft.com/office/drawing/2014/main" id="{F7D87426-B58F-45C0-AB65-D549CEE01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46" b="30862"/>
            <a:stretch/>
          </p:blipFill>
          <p:spPr>
            <a:xfrm>
              <a:off x="7470266" y="3338523"/>
              <a:ext cx="1478725" cy="647551"/>
            </a:xfrm>
            <a:prstGeom prst="rect">
              <a:avLst/>
            </a:prstGeom>
          </p:spPr>
        </p:pic>
        <p:pic>
          <p:nvPicPr>
            <p:cNvPr id="2068" name="그림 2067">
              <a:extLst>
                <a:ext uri="{FF2B5EF4-FFF2-40B4-BE49-F238E27FC236}">
                  <a16:creationId xmlns:a16="http://schemas.microsoft.com/office/drawing/2014/main" id="{E664B32A-5E37-466A-94D0-1D72C431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282" y="2525374"/>
              <a:ext cx="1912499" cy="956250"/>
            </a:xfrm>
            <a:prstGeom prst="rect">
              <a:avLst/>
            </a:prstGeom>
          </p:spPr>
        </p:pic>
        <p:pic>
          <p:nvPicPr>
            <p:cNvPr id="2070" name="그림 2069">
              <a:extLst>
                <a:ext uri="{FF2B5EF4-FFF2-40B4-BE49-F238E27FC236}">
                  <a16:creationId xmlns:a16="http://schemas.microsoft.com/office/drawing/2014/main" id="{87796796-0DB6-4CA9-8F14-BE8C66F34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4268" y="3338523"/>
              <a:ext cx="1674526" cy="837263"/>
            </a:xfrm>
            <a:prstGeom prst="rect">
              <a:avLst/>
            </a:prstGeom>
          </p:spPr>
        </p:pic>
        <p:pic>
          <p:nvPicPr>
            <p:cNvPr id="2073" name="그림 2072">
              <a:extLst>
                <a:ext uri="{FF2B5EF4-FFF2-40B4-BE49-F238E27FC236}">
                  <a16:creationId xmlns:a16="http://schemas.microsoft.com/office/drawing/2014/main" id="{1CCA844C-2814-42C7-933D-5E448B309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1" t="26978" r="26720" b="34992"/>
            <a:stretch/>
          </p:blipFill>
          <p:spPr>
            <a:xfrm>
              <a:off x="5452587" y="3437235"/>
              <a:ext cx="1517622" cy="636204"/>
            </a:xfrm>
            <a:prstGeom prst="rect">
              <a:avLst/>
            </a:prstGeom>
          </p:spPr>
        </p:pic>
      </p:grpSp>
      <p:cxnSp>
        <p:nvCxnSpPr>
          <p:cNvPr id="1844" name="직선 연결선 1843">
            <a:extLst>
              <a:ext uri="{FF2B5EF4-FFF2-40B4-BE49-F238E27FC236}">
                <a16:creationId xmlns:a16="http://schemas.microsoft.com/office/drawing/2014/main" id="{11CE69D4-6119-48DE-B80F-F8BB0341BBF3}"/>
              </a:ext>
            </a:extLst>
          </p:cNvPr>
          <p:cNvCxnSpPr/>
          <p:nvPr/>
        </p:nvCxnSpPr>
        <p:spPr>
          <a:xfrm>
            <a:off x="106532" y="4648761"/>
            <a:ext cx="118872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" name="TextBox 1844">
            <a:extLst>
              <a:ext uri="{FF2B5EF4-FFF2-40B4-BE49-F238E27FC236}">
                <a16:creationId xmlns:a16="http://schemas.microsoft.com/office/drawing/2014/main" id="{68A2C4E4-5389-49CA-B645-16A68EE13AF4}"/>
              </a:ext>
            </a:extLst>
          </p:cNvPr>
          <p:cNvSpPr txBox="1"/>
          <p:nvPr/>
        </p:nvSpPr>
        <p:spPr>
          <a:xfrm>
            <a:off x="5003399" y="4799642"/>
            <a:ext cx="218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rPr>
              <a:t>BACK END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HE정고딕130" panose="02020603020101020101" pitchFamily="18" charset="-127"/>
              <a:ea typeface="THE정고딕130" panose="02020603020101020101" pitchFamily="18" charset="-127"/>
              <a:cs typeface="+mn-cs"/>
            </a:endParaRPr>
          </a:p>
        </p:txBody>
      </p:sp>
      <p:grpSp>
        <p:nvGrpSpPr>
          <p:cNvPr id="2092" name="그룹 2091">
            <a:extLst>
              <a:ext uri="{FF2B5EF4-FFF2-40B4-BE49-F238E27FC236}">
                <a16:creationId xmlns:a16="http://schemas.microsoft.com/office/drawing/2014/main" id="{3F6512F6-5354-4D31-8DF0-39962B2D42D2}"/>
              </a:ext>
            </a:extLst>
          </p:cNvPr>
          <p:cNvGrpSpPr/>
          <p:nvPr/>
        </p:nvGrpSpPr>
        <p:grpSpPr>
          <a:xfrm>
            <a:off x="578944" y="5240887"/>
            <a:ext cx="10696763" cy="1373916"/>
            <a:chOff x="590782" y="4846772"/>
            <a:chExt cx="10696763" cy="1373916"/>
          </a:xfrm>
        </p:grpSpPr>
        <p:pic>
          <p:nvPicPr>
            <p:cNvPr id="2076" name="그림 2075" descr="텍스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47ADD389-C57F-4366-B2A0-86BAA66E1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000" b="93538" l="3385" r="97385">
                          <a14:foregroundMark x1="53538" y1="52923" x2="53538" y2="52923"/>
                          <a14:foregroundMark x1="32000" y1="49385" x2="32000" y2="49385"/>
                          <a14:foregroundMark x1="57077" y1="63692" x2="57077" y2="63692"/>
                          <a14:foregroundMark x1="86923" y1="60000" x2="86923" y2="60000"/>
                          <a14:foregroundMark x1="84615" y1="38615" x2="84615" y2="38615"/>
                          <a14:foregroundMark x1="77385" y1="26615" x2="77385" y2="26615"/>
                          <a14:foregroundMark x1="36769" y1="21846" x2="36769" y2="21846"/>
                          <a14:foregroundMark x1="20154" y1="25385" x2="20154" y2="25385"/>
                          <a14:foregroundMark x1="46308" y1="8769" x2="46308" y2="8769"/>
                          <a14:foregroundMark x1="22462" y1="80308" x2="22462" y2="80308"/>
                          <a14:foregroundMark x1="79692" y1="78000" x2="79692" y2="78000"/>
                          <a14:foregroundMark x1="97692" y1="49385" x2="97692" y2="49385"/>
                          <a14:foregroundMark x1="3385" y1="49385" x2="3385" y2="49385"/>
                          <a14:foregroundMark x1="51077" y1="4000" x2="51077" y2="4000"/>
                          <a14:foregroundMark x1="61846" y1="50462" x2="61846" y2="50462"/>
                          <a14:foregroundMark x1="51077" y1="93538" x2="51077" y2="935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686" y="5260330"/>
              <a:ext cx="713061" cy="713061"/>
            </a:xfrm>
            <a:prstGeom prst="rect">
              <a:avLst/>
            </a:prstGeom>
          </p:spPr>
        </p:pic>
        <p:pic>
          <p:nvPicPr>
            <p:cNvPr id="2078" name="그림 2077">
              <a:extLst>
                <a:ext uri="{FF2B5EF4-FFF2-40B4-BE49-F238E27FC236}">
                  <a16:creationId xmlns:a16="http://schemas.microsoft.com/office/drawing/2014/main" id="{8B898DAA-ED72-484B-9D60-ED00FFB3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893" y="5300099"/>
              <a:ext cx="1949311" cy="633526"/>
            </a:xfrm>
            <a:prstGeom prst="rect">
              <a:avLst/>
            </a:prstGeom>
          </p:spPr>
        </p:pic>
        <p:pic>
          <p:nvPicPr>
            <p:cNvPr id="2080" name="그림 2079" descr="물건이(가) 표시된 사진&#10;&#10;높은 신뢰도로 생성된 설명">
              <a:extLst>
                <a:ext uri="{FF2B5EF4-FFF2-40B4-BE49-F238E27FC236}">
                  <a16:creationId xmlns:a16="http://schemas.microsoft.com/office/drawing/2014/main" id="{576A87A3-F14A-400F-8126-B270E344E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834" y="5013035"/>
              <a:ext cx="1207653" cy="1207653"/>
            </a:xfrm>
            <a:prstGeom prst="rect">
              <a:avLst/>
            </a:prstGeom>
          </p:spPr>
        </p:pic>
        <p:pic>
          <p:nvPicPr>
            <p:cNvPr id="2083" name="Picture 18" descr="apache tomcat png에 대한 이미지 검색결과">
              <a:extLst>
                <a:ext uri="{FF2B5EF4-FFF2-40B4-BE49-F238E27FC236}">
                  <a16:creationId xmlns:a16="http://schemas.microsoft.com/office/drawing/2014/main" id="{C7B4496A-015E-4E18-B791-4B23D991A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117" y="5342933"/>
              <a:ext cx="1338464" cy="486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4" name="Picture 20" descr="java 8 png에 대한 이미지 검색결과">
              <a:extLst>
                <a:ext uri="{FF2B5EF4-FFF2-40B4-BE49-F238E27FC236}">
                  <a16:creationId xmlns:a16="http://schemas.microsoft.com/office/drawing/2014/main" id="{9F986178-67D9-4EB7-9DF5-FB2C6B500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782" y="4846772"/>
              <a:ext cx="1315283" cy="1315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8" name="Picture 22" descr="jdbc png에 대한 이미지 검색결과">
              <a:extLst>
                <a:ext uri="{FF2B5EF4-FFF2-40B4-BE49-F238E27FC236}">
                  <a16:creationId xmlns:a16="http://schemas.microsoft.com/office/drawing/2014/main" id="{FCEBD259-CC55-4919-96D2-281714827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059" y="5157262"/>
              <a:ext cx="1275204" cy="666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1" name="그림 2090">
              <a:extLst>
                <a:ext uri="{FF2B5EF4-FFF2-40B4-BE49-F238E27FC236}">
                  <a16:creationId xmlns:a16="http://schemas.microsoft.com/office/drawing/2014/main" id="{F0548043-E4FC-412A-B518-54B1C55B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8980" y="4962361"/>
              <a:ext cx="708565" cy="1084104"/>
            </a:xfrm>
            <a:prstGeom prst="rect">
              <a:avLst/>
            </a:prstGeom>
          </p:spPr>
        </p:pic>
      </p:grpSp>
      <p:grpSp>
        <p:nvGrpSpPr>
          <p:cNvPr id="2098" name="그룹 2097">
            <a:extLst>
              <a:ext uri="{FF2B5EF4-FFF2-40B4-BE49-F238E27FC236}">
                <a16:creationId xmlns:a16="http://schemas.microsoft.com/office/drawing/2014/main" id="{60A67204-B2D1-4432-B891-54D4C766961E}"/>
              </a:ext>
            </a:extLst>
          </p:cNvPr>
          <p:cNvGrpSpPr/>
          <p:nvPr/>
        </p:nvGrpSpPr>
        <p:grpSpPr>
          <a:xfrm>
            <a:off x="429540" y="970542"/>
            <a:ext cx="11282506" cy="674452"/>
            <a:chOff x="429540" y="851634"/>
            <a:chExt cx="11282506" cy="674452"/>
          </a:xfrm>
        </p:grpSpPr>
        <p:pic>
          <p:nvPicPr>
            <p:cNvPr id="2050" name="Picture 2" descr="Visual Paradigm에 대한 이미지 검색결과">
              <a:extLst>
                <a:ext uri="{FF2B5EF4-FFF2-40B4-BE49-F238E27FC236}">
                  <a16:creationId xmlns:a16="http://schemas.microsoft.com/office/drawing/2014/main" id="{289D338B-1606-4F3E-9DCF-5617C267F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965" y="894206"/>
              <a:ext cx="2276163" cy="556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6D41A5-6C32-46CE-A88F-49BE4F52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36" y="867002"/>
              <a:ext cx="658212" cy="643715"/>
            </a:xfrm>
            <a:prstGeom prst="rect">
              <a:avLst/>
            </a:prstGeom>
          </p:spPr>
        </p:pic>
        <p:pic>
          <p:nvPicPr>
            <p:cNvPr id="2054" name="Picture 6" descr="mysql workbench에 대한 이미지 검색결과">
              <a:extLst>
                <a:ext uri="{FF2B5EF4-FFF2-40B4-BE49-F238E27FC236}">
                  <a16:creationId xmlns:a16="http://schemas.microsoft.com/office/drawing/2014/main" id="{BB97FCE3-C015-49BE-95ED-AA805CD80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9773" y="851634"/>
              <a:ext cx="674452" cy="674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eclipse에 대한 이미지 검색결과">
              <a:extLst>
                <a:ext uri="{FF2B5EF4-FFF2-40B4-BE49-F238E27FC236}">
                  <a16:creationId xmlns:a16="http://schemas.microsoft.com/office/drawing/2014/main" id="{FF25FEAF-BD58-427F-AE1E-0D721975C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40" y="996891"/>
              <a:ext cx="1406911" cy="330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github에 대한 이미지 검색결과">
              <a:extLst>
                <a:ext uri="{FF2B5EF4-FFF2-40B4-BE49-F238E27FC236}">
                  <a16:creationId xmlns:a16="http://schemas.microsoft.com/office/drawing/2014/main" id="{B84AC6DC-55C0-4135-B827-B1B6E5D55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370" y="857498"/>
              <a:ext cx="1687035" cy="625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4" name="그림 2093">
              <a:extLst>
                <a:ext uri="{FF2B5EF4-FFF2-40B4-BE49-F238E27FC236}">
                  <a16:creationId xmlns:a16="http://schemas.microsoft.com/office/drawing/2014/main" id="{B6B4A7D9-C8FB-4D72-AAD7-071FB4F19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7685" y="972059"/>
              <a:ext cx="1474361" cy="372927"/>
            </a:xfrm>
            <a:prstGeom prst="rect">
              <a:avLst/>
            </a:prstGeom>
          </p:spPr>
        </p:pic>
        <p:pic>
          <p:nvPicPr>
            <p:cNvPr id="2096" name="그림 2095" descr="물건이(가) 표시된 사진&#10;&#10;높은 신뢰도로 생성된 설명">
              <a:extLst>
                <a:ext uri="{FF2B5EF4-FFF2-40B4-BE49-F238E27FC236}">
                  <a16:creationId xmlns:a16="http://schemas.microsoft.com/office/drawing/2014/main" id="{92A3606C-2B17-424C-9D6C-B49008848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9367" y="961481"/>
              <a:ext cx="1289963" cy="394083"/>
            </a:xfrm>
            <a:prstGeom prst="rect">
              <a:avLst/>
            </a:prstGeom>
          </p:spPr>
        </p:pic>
      </p:grpSp>
      <p:cxnSp>
        <p:nvCxnSpPr>
          <p:cNvPr id="1875" name="직선 연결선 1874">
            <a:extLst>
              <a:ext uri="{FF2B5EF4-FFF2-40B4-BE49-F238E27FC236}">
                <a16:creationId xmlns:a16="http://schemas.microsoft.com/office/drawing/2014/main" id="{48049913-988F-4395-A327-574D6E7EA908}"/>
              </a:ext>
            </a:extLst>
          </p:cNvPr>
          <p:cNvCxnSpPr/>
          <p:nvPr/>
        </p:nvCxnSpPr>
        <p:spPr>
          <a:xfrm>
            <a:off x="106532" y="2018731"/>
            <a:ext cx="118872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075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62EF9D7A-3DE4-43D2-8C8D-EFC72B2CA34C}"/>
              </a:ext>
            </a:extLst>
          </p:cNvPr>
          <p:cNvGrpSpPr/>
          <p:nvPr/>
        </p:nvGrpSpPr>
        <p:grpSpPr>
          <a:xfrm>
            <a:off x="7314650" y="2033021"/>
            <a:ext cx="5291265" cy="3659965"/>
            <a:chOff x="7376160" y="1483360"/>
            <a:chExt cx="5140962" cy="3556000"/>
          </a:xfrm>
          <a:blipFill>
            <a:blip r:embed="rId2"/>
            <a:stretch>
              <a:fillRect/>
            </a:stretch>
          </a:blipFill>
        </p:grpSpPr>
        <p:sp>
          <p:nvSpPr>
            <p:cNvPr id="40" name="모서리가 둥근 직사각형 3">
              <a:extLst>
                <a:ext uri="{FF2B5EF4-FFF2-40B4-BE49-F238E27FC236}">
                  <a16:creationId xmlns:a16="http://schemas.microsoft.com/office/drawing/2014/main" id="{3D6CD3EA-76A8-4350-8E97-123DCE96C8D3}"/>
                </a:ext>
              </a:extLst>
            </p:cNvPr>
            <p:cNvSpPr/>
            <p:nvPr/>
          </p:nvSpPr>
          <p:spPr>
            <a:xfrm>
              <a:off x="8811524" y="1483360"/>
              <a:ext cx="3705596" cy="447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모서리가 둥근 직사각형 5">
              <a:extLst>
                <a:ext uri="{FF2B5EF4-FFF2-40B4-BE49-F238E27FC236}">
                  <a16:creationId xmlns:a16="http://schemas.microsoft.com/office/drawing/2014/main" id="{65317F8F-3D5C-42AD-BE53-65CD04C3E064}"/>
                </a:ext>
              </a:extLst>
            </p:cNvPr>
            <p:cNvSpPr/>
            <p:nvPr/>
          </p:nvSpPr>
          <p:spPr>
            <a:xfrm>
              <a:off x="7772400" y="2001520"/>
              <a:ext cx="4744720" cy="447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모서리가 둥근 직사각형 6">
              <a:extLst>
                <a:ext uri="{FF2B5EF4-FFF2-40B4-BE49-F238E27FC236}">
                  <a16:creationId xmlns:a16="http://schemas.microsoft.com/office/drawing/2014/main" id="{674EB431-7B4B-4E66-87D5-E5CD00C9AE4B}"/>
                </a:ext>
              </a:extLst>
            </p:cNvPr>
            <p:cNvSpPr/>
            <p:nvPr/>
          </p:nvSpPr>
          <p:spPr>
            <a:xfrm>
              <a:off x="8169022" y="2519680"/>
              <a:ext cx="4348100" cy="447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모서리가 둥근 직사각형 7">
              <a:extLst>
                <a:ext uri="{FF2B5EF4-FFF2-40B4-BE49-F238E27FC236}">
                  <a16:creationId xmlns:a16="http://schemas.microsoft.com/office/drawing/2014/main" id="{0833F017-666C-45EC-B21E-FCD0CF0E8C57}"/>
                </a:ext>
              </a:extLst>
            </p:cNvPr>
            <p:cNvSpPr/>
            <p:nvPr/>
          </p:nvSpPr>
          <p:spPr>
            <a:xfrm>
              <a:off x="7376160" y="3037840"/>
              <a:ext cx="5140960" cy="447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모서리가 둥근 직사각형 8">
              <a:extLst>
                <a:ext uri="{FF2B5EF4-FFF2-40B4-BE49-F238E27FC236}">
                  <a16:creationId xmlns:a16="http://schemas.microsoft.com/office/drawing/2014/main" id="{6F00AFF8-8836-4FA4-9F89-E89CFAA2C546}"/>
                </a:ext>
              </a:extLst>
            </p:cNvPr>
            <p:cNvSpPr/>
            <p:nvPr/>
          </p:nvSpPr>
          <p:spPr>
            <a:xfrm>
              <a:off x="8004660" y="3556000"/>
              <a:ext cx="4512460" cy="447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모서리가 둥근 직사각형 9">
              <a:extLst>
                <a:ext uri="{FF2B5EF4-FFF2-40B4-BE49-F238E27FC236}">
                  <a16:creationId xmlns:a16="http://schemas.microsoft.com/office/drawing/2014/main" id="{30943F44-A172-4954-B49A-A44367035CCA}"/>
                </a:ext>
              </a:extLst>
            </p:cNvPr>
            <p:cNvSpPr/>
            <p:nvPr/>
          </p:nvSpPr>
          <p:spPr>
            <a:xfrm>
              <a:off x="8646160" y="4074160"/>
              <a:ext cx="3870960" cy="447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모서리가 둥근 직사각형 10">
              <a:extLst>
                <a:ext uri="{FF2B5EF4-FFF2-40B4-BE49-F238E27FC236}">
                  <a16:creationId xmlns:a16="http://schemas.microsoft.com/office/drawing/2014/main" id="{D8522115-5DD4-4DD6-967B-1BB6C0EC4C0A}"/>
                </a:ext>
              </a:extLst>
            </p:cNvPr>
            <p:cNvSpPr/>
            <p:nvPr/>
          </p:nvSpPr>
          <p:spPr>
            <a:xfrm>
              <a:off x="9763760" y="4592320"/>
              <a:ext cx="2753360" cy="447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1576CDD-4765-4EBC-BEC4-91A1379EECAF}"/>
              </a:ext>
            </a:extLst>
          </p:cNvPr>
          <p:cNvSpPr txBox="1"/>
          <p:nvPr/>
        </p:nvSpPr>
        <p:spPr>
          <a:xfrm>
            <a:off x="177552" y="117276"/>
            <a:ext cx="11221376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운영체제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: Windows 10, Mac OS, Ubuntu 16.04.2 LTS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구현 언어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: Java8, HTML5, CSS3,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Mysql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, JavaScript,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JQuery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, JSP 2.5, Node.js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구현 기술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: Ajax, JSON, JSTL, EL, JDBC, Bootstrap, JUnit, NPM, Maven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	       	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HandelBars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, Spring,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Mybatis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데이터베이스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Mysql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 14.14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Distrib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 5.7.18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서버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: Apache Tomcat 8.0</a:t>
            </a: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도구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     - Eclipse Neon 3 : Java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를 기반으로 한 개발 지원 툴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     - </a:t>
            </a:r>
            <a:r>
              <a:rPr kumimoji="0" lang="en-US" altLang="ko-K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Mysql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 Workbench: </a:t>
            </a:r>
            <a:r>
              <a:rPr kumimoji="0" lang="en-US" altLang="ko-KR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Mysql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 데이터베이스 개발 작업을 단순화하기 위한 툴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     - Adobe Photoshop CC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2017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사이트에 필요한 인터페이스 제작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     - Visual Paradigm 14.1 : UML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을 시각적으로 구축할 수 있도록 설계된 툴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     - GitHub :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분산 버전 관리 툴인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Git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을 사용하는 프로젝트를 지원하는 웹 호스팅 서비스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93948C-12C9-44FB-B62F-10FDAE529B92}"/>
              </a:ext>
            </a:extLst>
          </p:cNvPr>
          <p:cNvGrpSpPr/>
          <p:nvPr/>
        </p:nvGrpSpPr>
        <p:grpSpPr>
          <a:xfrm>
            <a:off x="488272" y="463534"/>
            <a:ext cx="1420427" cy="3487030"/>
            <a:chOff x="488272" y="463534"/>
            <a:chExt cx="1420427" cy="348703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1275C2A-7A32-4FB3-A673-73A4ECFF253E}"/>
                </a:ext>
              </a:extLst>
            </p:cNvPr>
            <p:cNvSpPr/>
            <p:nvPr/>
          </p:nvSpPr>
          <p:spPr>
            <a:xfrm>
              <a:off x="488272" y="463534"/>
              <a:ext cx="1029809" cy="174333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6" name="직사각형 1865">
              <a:extLst>
                <a:ext uri="{FF2B5EF4-FFF2-40B4-BE49-F238E27FC236}">
                  <a16:creationId xmlns:a16="http://schemas.microsoft.com/office/drawing/2014/main" id="{C6D28A4E-869C-4BBB-B26C-51661BB4F071}"/>
                </a:ext>
              </a:extLst>
            </p:cNvPr>
            <p:cNvSpPr/>
            <p:nvPr/>
          </p:nvSpPr>
          <p:spPr>
            <a:xfrm>
              <a:off x="488272" y="1064024"/>
              <a:ext cx="1029809" cy="174333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7" name="직사각형 1866">
              <a:extLst>
                <a:ext uri="{FF2B5EF4-FFF2-40B4-BE49-F238E27FC236}">
                  <a16:creationId xmlns:a16="http://schemas.microsoft.com/office/drawing/2014/main" id="{5DE039F6-9C4E-4258-AB68-958CF4F9AD58}"/>
                </a:ext>
              </a:extLst>
            </p:cNvPr>
            <p:cNvSpPr/>
            <p:nvPr/>
          </p:nvSpPr>
          <p:spPr>
            <a:xfrm>
              <a:off x="488272" y="1550713"/>
              <a:ext cx="1029809" cy="174333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8" name="직사각형 1867">
              <a:extLst>
                <a:ext uri="{FF2B5EF4-FFF2-40B4-BE49-F238E27FC236}">
                  <a16:creationId xmlns:a16="http://schemas.microsoft.com/office/drawing/2014/main" id="{18A54437-1F9F-43F5-BB24-37A78205489E}"/>
                </a:ext>
              </a:extLst>
            </p:cNvPr>
            <p:cNvSpPr/>
            <p:nvPr/>
          </p:nvSpPr>
          <p:spPr>
            <a:xfrm>
              <a:off x="488272" y="2561842"/>
              <a:ext cx="1420427" cy="181358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9" name="직사각형 1868">
              <a:extLst>
                <a:ext uri="{FF2B5EF4-FFF2-40B4-BE49-F238E27FC236}">
                  <a16:creationId xmlns:a16="http://schemas.microsoft.com/office/drawing/2014/main" id="{1AC4D952-91D1-4266-95F3-34B950458248}"/>
                </a:ext>
              </a:extLst>
            </p:cNvPr>
            <p:cNvSpPr/>
            <p:nvPr/>
          </p:nvSpPr>
          <p:spPr>
            <a:xfrm>
              <a:off x="488272" y="3192993"/>
              <a:ext cx="568171" cy="153889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0" name="직사각형 1869">
              <a:extLst>
                <a:ext uri="{FF2B5EF4-FFF2-40B4-BE49-F238E27FC236}">
                  <a16:creationId xmlns:a16="http://schemas.microsoft.com/office/drawing/2014/main" id="{939049B0-F5BA-48BC-A3DC-939888655615}"/>
                </a:ext>
              </a:extLst>
            </p:cNvPr>
            <p:cNvSpPr/>
            <p:nvPr/>
          </p:nvSpPr>
          <p:spPr>
            <a:xfrm>
              <a:off x="488272" y="3796675"/>
              <a:ext cx="568171" cy="153889"/>
            </a:xfrm>
            <a:prstGeom prst="rect">
              <a:avLst/>
            </a:prstGeom>
            <a:solidFill>
              <a:srgbClr val="FFC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F6F54D1-822F-4C61-A0A5-339B150A97B7}"/>
              </a:ext>
            </a:extLst>
          </p:cNvPr>
          <p:cNvGrpSpPr/>
          <p:nvPr/>
        </p:nvGrpSpPr>
        <p:grpSpPr>
          <a:xfrm rot="326067">
            <a:off x="8809714" y="169244"/>
            <a:ext cx="3608263" cy="720823"/>
            <a:chOff x="3913750" y="520138"/>
            <a:chExt cx="4364500" cy="871899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3C7287F-7927-4092-841D-5779183EBEC0}"/>
                </a:ext>
              </a:extLst>
            </p:cNvPr>
            <p:cNvGrpSpPr/>
            <p:nvPr/>
          </p:nvGrpSpPr>
          <p:grpSpPr>
            <a:xfrm>
              <a:off x="3913750" y="520138"/>
              <a:ext cx="4364500" cy="871899"/>
              <a:chOff x="260350" y="4749800"/>
              <a:chExt cx="7899400" cy="2060575"/>
            </a:xfrm>
            <a:solidFill>
              <a:srgbClr val="FFC000"/>
            </a:solidFill>
          </p:grpSpPr>
          <p:grpSp>
            <p:nvGrpSpPr>
              <p:cNvPr id="80" name="Group 2307">
                <a:extLst>
                  <a:ext uri="{FF2B5EF4-FFF2-40B4-BE49-F238E27FC236}">
                    <a16:creationId xmlns:a16="http://schemas.microsoft.com/office/drawing/2014/main" id="{6ABB03D9-35B4-4ABE-8D4E-AA45636927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1463" y="4945063"/>
                <a:ext cx="3351213" cy="1720850"/>
                <a:chOff x="2571" y="3115"/>
                <a:chExt cx="2111" cy="1084"/>
              </a:xfrm>
              <a:grpFill/>
            </p:grpSpPr>
            <p:sp>
              <p:nvSpPr>
                <p:cNvPr id="1666" name="Rectangle 2107">
                  <a:extLst>
                    <a:ext uri="{FF2B5EF4-FFF2-40B4-BE49-F238E27FC236}">
                      <a16:creationId xmlns:a16="http://schemas.microsoft.com/office/drawing/2014/main" id="{AB29C708-F4C8-4307-B6B1-18A4398CD4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1" y="3115"/>
                  <a:ext cx="1612" cy="104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67" name="Freeform 2108">
                  <a:extLst>
                    <a:ext uri="{FF2B5EF4-FFF2-40B4-BE49-F238E27FC236}">
                      <a16:creationId xmlns:a16="http://schemas.microsoft.com/office/drawing/2014/main" id="{10E621CF-E631-4A4E-9565-90B7823EC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8" y="3871"/>
                  <a:ext cx="4" cy="7"/>
                </a:xfrm>
                <a:custGeom>
                  <a:avLst/>
                  <a:gdLst>
                    <a:gd name="T0" fmla="*/ 2 w 2"/>
                    <a:gd name="T1" fmla="*/ 0 h 4"/>
                    <a:gd name="T2" fmla="*/ 2 w 2"/>
                    <a:gd name="T3" fmla="*/ 1 h 4"/>
                    <a:gd name="T4" fmla="*/ 0 w 2"/>
                    <a:gd name="T5" fmla="*/ 4 h 4"/>
                    <a:gd name="T6" fmla="*/ 2 w 2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2"/>
                        <a:pt x="1" y="4"/>
                        <a:pt x="0" y="4"/>
                      </a:cubicBezTo>
                      <a:cubicBezTo>
                        <a:pt x="1" y="3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68" name="Freeform 2109">
                  <a:extLst>
                    <a:ext uri="{FF2B5EF4-FFF2-40B4-BE49-F238E27FC236}">
                      <a16:creationId xmlns:a16="http://schemas.microsoft.com/office/drawing/2014/main" id="{27C9F551-52E8-4633-8EBE-A6AAAE590E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7" y="3812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1" y="2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69" name="Freeform 2110">
                  <a:extLst>
                    <a:ext uri="{FF2B5EF4-FFF2-40B4-BE49-F238E27FC236}">
                      <a16:creationId xmlns:a16="http://schemas.microsoft.com/office/drawing/2014/main" id="{D3FA1E4A-C6EF-4E70-87D4-2DA6E6146A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3" y="3821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2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70" name="Freeform 2111">
                  <a:extLst>
                    <a:ext uri="{FF2B5EF4-FFF2-40B4-BE49-F238E27FC236}">
                      <a16:creationId xmlns:a16="http://schemas.microsoft.com/office/drawing/2014/main" id="{56FA9C70-2718-4A9D-A3AF-619BC497C3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7" y="3812"/>
                  <a:ext cx="6" cy="7"/>
                </a:xfrm>
                <a:custGeom>
                  <a:avLst/>
                  <a:gdLst>
                    <a:gd name="T0" fmla="*/ 3 w 3"/>
                    <a:gd name="T1" fmla="*/ 3 h 4"/>
                    <a:gd name="T2" fmla="*/ 2 w 3"/>
                    <a:gd name="T3" fmla="*/ 4 h 4"/>
                    <a:gd name="T4" fmla="*/ 2 w 3"/>
                    <a:gd name="T5" fmla="*/ 2 h 4"/>
                    <a:gd name="T6" fmla="*/ 0 w 3"/>
                    <a:gd name="T7" fmla="*/ 4 h 4"/>
                    <a:gd name="T8" fmla="*/ 3 w 3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3" y="3"/>
                      </a:moveTo>
                      <a:cubicBezTo>
                        <a:pt x="3" y="4"/>
                        <a:pt x="2" y="3"/>
                        <a:pt x="2" y="4"/>
                      </a:cubicBezTo>
                      <a:cubicBezTo>
                        <a:pt x="2" y="4"/>
                        <a:pt x="2" y="3"/>
                        <a:pt x="2" y="2"/>
                      </a:cubicBezTo>
                      <a:cubicBezTo>
                        <a:pt x="1" y="2"/>
                        <a:pt x="1" y="4"/>
                        <a:pt x="0" y="4"/>
                      </a:cubicBezTo>
                      <a:cubicBezTo>
                        <a:pt x="0" y="0"/>
                        <a:pt x="2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71" name="Freeform 2112">
                  <a:extLst>
                    <a:ext uri="{FF2B5EF4-FFF2-40B4-BE49-F238E27FC236}">
                      <a16:creationId xmlns:a16="http://schemas.microsoft.com/office/drawing/2014/main" id="{434B6EA2-CE7B-4D80-9A98-AD7145484F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3823"/>
                  <a:ext cx="2" cy="4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72" name="Freeform 2113">
                  <a:extLst>
                    <a:ext uri="{FF2B5EF4-FFF2-40B4-BE49-F238E27FC236}">
                      <a16:creationId xmlns:a16="http://schemas.microsoft.com/office/drawing/2014/main" id="{3382B15F-F6D2-4344-AE4D-1CD49CD6C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7" y="3821"/>
                  <a:ext cx="4" cy="6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1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1" y="2"/>
                        <a:pt x="1" y="3"/>
                        <a:pt x="0" y="1"/>
                      </a:cubicBezTo>
                      <a:cubicBezTo>
                        <a:pt x="0" y="0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73" name="Freeform 2114">
                  <a:extLst>
                    <a:ext uri="{FF2B5EF4-FFF2-40B4-BE49-F238E27FC236}">
                      <a16:creationId xmlns:a16="http://schemas.microsoft.com/office/drawing/2014/main" id="{D1022560-098E-494C-974F-552B9E44B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9" y="3998"/>
                  <a:ext cx="2" cy="4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2 h 2"/>
                    <a:gd name="T4" fmla="*/ 1 w 1"/>
                    <a:gd name="T5" fmla="*/ 1 h 2"/>
                    <a:gd name="T6" fmla="*/ 0 w 1"/>
                    <a:gd name="T7" fmla="*/ 1 h 2"/>
                    <a:gd name="T8" fmla="*/ 1 w 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74" name="Freeform 2115">
                  <a:extLst>
                    <a:ext uri="{FF2B5EF4-FFF2-40B4-BE49-F238E27FC236}">
                      <a16:creationId xmlns:a16="http://schemas.microsoft.com/office/drawing/2014/main" id="{368A4B1E-3EFD-4A44-B2CA-6E4EBDD91A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6" y="3990"/>
                  <a:ext cx="1" cy="4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75" name="Freeform 2116">
                  <a:extLst>
                    <a:ext uri="{FF2B5EF4-FFF2-40B4-BE49-F238E27FC236}">
                      <a16:creationId xmlns:a16="http://schemas.microsoft.com/office/drawing/2014/main" id="{52A829C1-223E-45EB-AA04-84C5E5A371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4" y="4112"/>
                  <a:ext cx="3" cy="3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2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76" name="Freeform 2117">
                  <a:extLst>
                    <a:ext uri="{FF2B5EF4-FFF2-40B4-BE49-F238E27FC236}">
                      <a16:creationId xmlns:a16="http://schemas.microsoft.com/office/drawing/2014/main" id="{8308BD53-8774-447E-8396-3EA7413BC0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0" y="3814"/>
                  <a:ext cx="4" cy="7"/>
                </a:xfrm>
                <a:custGeom>
                  <a:avLst/>
                  <a:gdLst>
                    <a:gd name="T0" fmla="*/ 2 w 2"/>
                    <a:gd name="T1" fmla="*/ 2 h 4"/>
                    <a:gd name="T2" fmla="*/ 0 w 2"/>
                    <a:gd name="T3" fmla="*/ 1 h 4"/>
                    <a:gd name="T4" fmla="*/ 2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2"/>
                      </a:moveTo>
                      <a:cubicBezTo>
                        <a:pt x="2" y="4"/>
                        <a:pt x="1" y="2"/>
                        <a:pt x="0" y="1"/>
                      </a:cubicBezTo>
                      <a:cubicBezTo>
                        <a:pt x="1" y="0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77" name="Freeform 2118">
                  <a:extLst>
                    <a:ext uri="{FF2B5EF4-FFF2-40B4-BE49-F238E27FC236}">
                      <a16:creationId xmlns:a16="http://schemas.microsoft.com/office/drawing/2014/main" id="{7A8D212F-BC50-4562-9AC1-999AAC5B0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8" y="3992"/>
                  <a:ext cx="4" cy="8"/>
                </a:xfrm>
                <a:custGeom>
                  <a:avLst/>
                  <a:gdLst>
                    <a:gd name="T0" fmla="*/ 1 w 2"/>
                    <a:gd name="T1" fmla="*/ 1 h 4"/>
                    <a:gd name="T2" fmla="*/ 2 w 2"/>
                    <a:gd name="T3" fmla="*/ 1 h 4"/>
                    <a:gd name="T4" fmla="*/ 1 w 2"/>
                    <a:gd name="T5" fmla="*/ 3 h 4"/>
                    <a:gd name="T6" fmla="*/ 0 w 2"/>
                    <a:gd name="T7" fmla="*/ 4 h 4"/>
                    <a:gd name="T8" fmla="*/ 1 w 2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1"/>
                      </a:moveTo>
                      <a:cubicBezTo>
                        <a:pt x="1" y="2"/>
                        <a:pt x="1" y="0"/>
                        <a:pt x="2" y="1"/>
                      </a:cubicBezTo>
                      <a:cubicBezTo>
                        <a:pt x="2" y="2"/>
                        <a:pt x="1" y="2"/>
                        <a:pt x="1" y="3"/>
                      </a:cubicBezTo>
                      <a:cubicBezTo>
                        <a:pt x="1" y="4"/>
                        <a:pt x="1" y="3"/>
                        <a:pt x="0" y="4"/>
                      </a:cubicBezTo>
                      <a:cubicBezTo>
                        <a:pt x="0" y="2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78" name="Freeform 2119">
                  <a:extLst>
                    <a:ext uri="{FF2B5EF4-FFF2-40B4-BE49-F238E27FC236}">
                      <a16:creationId xmlns:a16="http://schemas.microsoft.com/office/drawing/2014/main" id="{AA80A50F-3D6B-441E-B41C-1DEACC6B8D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4" y="4112"/>
                  <a:ext cx="6" cy="3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0 h 2"/>
                    <a:gd name="T4" fmla="*/ 2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3" y="1"/>
                        <a:pt x="0" y="2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79" name="Freeform 2120">
                  <a:extLst>
                    <a:ext uri="{FF2B5EF4-FFF2-40B4-BE49-F238E27FC236}">
                      <a16:creationId xmlns:a16="http://schemas.microsoft.com/office/drawing/2014/main" id="{EA2D1A29-2B0B-4B77-9B88-D3C5AE37B6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9" y="3998"/>
                  <a:ext cx="1" cy="4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1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1"/>
                      </a:cubicBezTo>
                      <a:cubicBezTo>
                        <a:pt x="0" y="0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80" name="Freeform 2121">
                  <a:extLst>
                    <a:ext uri="{FF2B5EF4-FFF2-40B4-BE49-F238E27FC236}">
                      <a16:creationId xmlns:a16="http://schemas.microsoft.com/office/drawing/2014/main" id="{FD9EDA99-378A-487B-A50D-9F67A7FF42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7" y="3806"/>
                  <a:ext cx="2" cy="10"/>
                </a:xfrm>
                <a:custGeom>
                  <a:avLst/>
                  <a:gdLst>
                    <a:gd name="T0" fmla="*/ 1 w 1"/>
                    <a:gd name="T1" fmla="*/ 2 h 5"/>
                    <a:gd name="T2" fmla="*/ 0 w 1"/>
                    <a:gd name="T3" fmla="*/ 2 h 5"/>
                    <a:gd name="T4" fmla="*/ 1 w 1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1" y="2"/>
                      </a:moveTo>
                      <a:cubicBezTo>
                        <a:pt x="1" y="5"/>
                        <a:pt x="0" y="3"/>
                        <a:pt x="0" y="2"/>
                      </a:cubicBezTo>
                      <a:cubicBezTo>
                        <a:pt x="0" y="0"/>
                        <a:pt x="0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81" name="Freeform 2122">
                  <a:extLst>
                    <a:ext uri="{FF2B5EF4-FFF2-40B4-BE49-F238E27FC236}">
                      <a16:creationId xmlns:a16="http://schemas.microsoft.com/office/drawing/2014/main" id="{71FA8C53-D32D-415E-A65D-7458468E44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0" y="3806"/>
                  <a:ext cx="3" cy="8"/>
                </a:xfrm>
                <a:custGeom>
                  <a:avLst/>
                  <a:gdLst>
                    <a:gd name="T0" fmla="*/ 1 w 2"/>
                    <a:gd name="T1" fmla="*/ 3 h 4"/>
                    <a:gd name="T2" fmla="*/ 0 w 2"/>
                    <a:gd name="T3" fmla="*/ 3 h 4"/>
                    <a:gd name="T4" fmla="*/ 1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1" y="3"/>
                      </a:moveTo>
                      <a:cubicBezTo>
                        <a:pt x="2" y="4"/>
                        <a:pt x="0" y="4"/>
                        <a:pt x="0" y="3"/>
                      </a:cubicBezTo>
                      <a:cubicBezTo>
                        <a:pt x="0" y="0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82" name="Freeform 2123">
                  <a:extLst>
                    <a:ext uri="{FF2B5EF4-FFF2-40B4-BE49-F238E27FC236}">
                      <a16:creationId xmlns:a16="http://schemas.microsoft.com/office/drawing/2014/main" id="{F8BB7DAF-1339-4FFA-94B7-B62E1FAD0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8" y="3821"/>
                  <a:ext cx="3" cy="4"/>
                </a:xfrm>
                <a:custGeom>
                  <a:avLst/>
                  <a:gdLst>
                    <a:gd name="T0" fmla="*/ 2 w 2"/>
                    <a:gd name="T1" fmla="*/ 0 h 2"/>
                    <a:gd name="T2" fmla="*/ 2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0" y="2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83" name="Freeform 2124">
                  <a:extLst>
                    <a:ext uri="{FF2B5EF4-FFF2-40B4-BE49-F238E27FC236}">
                      <a16:creationId xmlns:a16="http://schemas.microsoft.com/office/drawing/2014/main" id="{E2AFE120-C8AA-4AD0-88C3-09F2BDA26A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3" y="3806"/>
                  <a:ext cx="3" cy="6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0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2"/>
                        <a:pt x="0" y="3"/>
                        <a:pt x="0" y="0"/>
                      </a:cubicBezTo>
                      <a:cubicBezTo>
                        <a:pt x="0" y="1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84" name="Freeform 2125">
                  <a:extLst>
                    <a:ext uri="{FF2B5EF4-FFF2-40B4-BE49-F238E27FC236}">
                      <a16:creationId xmlns:a16="http://schemas.microsoft.com/office/drawing/2014/main" id="{B5E15ECF-CBDB-410C-B90C-0D658492A3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9" y="3979"/>
                  <a:ext cx="5" cy="6"/>
                </a:xfrm>
                <a:custGeom>
                  <a:avLst/>
                  <a:gdLst>
                    <a:gd name="T0" fmla="*/ 0 w 3"/>
                    <a:gd name="T1" fmla="*/ 2 h 3"/>
                    <a:gd name="T2" fmla="*/ 0 w 3"/>
                    <a:gd name="T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" h="3">
                      <a:moveTo>
                        <a:pt x="0" y="2"/>
                      </a:moveTo>
                      <a:cubicBezTo>
                        <a:pt x="1" y="0"/>
                        <a:pt x="3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85" name="Freeform 2126">
                  <a:extLst>
                    <a:ext uri="{FF2B5EF4-FFF2-40B4-BE49-F238E27FC236}">
                      <a16:creationId xmlns:a16="http://schemas.microsoft.com/office/drawing/2014/main" id="{5E6DD3AA-D92C-4FC2-9AD9-EB99BB930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7" y="3797"/>
                  <a:ext cx="4" cy="7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3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2" y="4"/>
                        <a:pt x="1" y="3"/>
                        <a:pt x="0" y="3"/>
                      </a:cubicBezTo>
                      <a:cubicBezTo>
                        <a:pt x="1" y="0"/>
                        <a:pt x="2" y="3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86" name="Freeform 2127">
                  <a:extLst>
                    <a:ext uri="{FF2B5EF4-FFF2-40B4-BE49-F238E27FC236}">
                      <a16:creationId xmlns:a16="http://schemas.microsoft.com/office/drawing/2014/main" id="{D968A1EA-5D17-454F-948B-3A40DC4109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6" y="3954"/>
                  <a:ext cx="1" cy="10"/>
                </a:xfrm>
                <a:custGeom>
                  <a:avLst/>
                  <a:gdLst>
                    <a:gd name="T0" fmla="*/ 1 w 1"/>
                    <a:gd name="T1" fmla="*/ 3 h 5"/>
                    <a:gd name="T2" fmla="*/ 0 w 1"/>
                    <a:gd name="T3" fmla="*/ 4 h 5"/>
                    <a:gd name="T4" fmla="*/ 0 w 1"/>
                    <a:gd name="T5" fmla="*/ 1 h 5"/>
                    <a:gd name="T6" fmla="*/ 1 w 1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3"/>
                      </a:moveTo>
                      <a:cubicBezTo>
                        <a:pt x="0" y="4"/>
                        <a:pt x="0" y="5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0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87" name="Freeform 2128">
                  <a:extLst>
                    <a:ext uri="{FF2B5EF4-FFF2-40B4-BE49-F238E27FC236}">
                      <a16:creationId xmlns:a16="http://schemas.microsoft.com/office/drawing/2014/main" id="{BCEFC2DB-A1F6-4C88-938D-DED4E4E7A4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7" y="3956"/>
                  <a:ext cx="1" cy="6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88" name="Freeform 2129">
                  <a:extLst>
                    <a:ext uri="{FF2B5EF4-FFF2-40B4-BE49-F238E27FC236}">
                      <a16:creationId xmlns:a16="http://schemas.microsoft.com/office/drawing/2014/main" id="{73CD863E-C58F-4E62-872B-A42A910C4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3795"/>
                  <a:ext cx="2" cy="4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0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0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89" name="Freeform 2130">
                  <a:extLst>
                    <a:ext uri="{FF2B5EF4-FFF2-40B4-BE49-F238E27FC236}">
                      <a16:creationId xmlns:a16="http://schemas.microsoft.com/office/drawing/2014/main" id="{35F7060E-D98D-47FA-A167-AAE4E8F1DF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4011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0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0" y="2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90" name="Freeform 2131">
                  <a:extLst>
                    <a:ext uri="{FF2B5EF4-FFF2-40B4-BE49-F238E27FC236}">
                      <a16:creationId xmlns:a16="http://schemas.microsoft.com/office/drawing/2014/main" id="{559FA27F-7533-4176-B5BF-084F43719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3795"/>
                  <a:ext cx="6" cy="5"/>
                </a:xfrm>
                <a:custGeom>
                  <a:avLst/>
                  <a:gdLst>
                    <a:gd name="T0" fmla="*/ 3 w 3"/>
                    <a:gd name="T1" fmla="*/ 1 h 3"/>
                    <a:gd name="T2" fmla="*/ 0 w 3"/>
                    <a:gd name="T3" fmla="*/ 2 h 3"/>
                    <a:gd name="T4" fmla="*/ 3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1"/>
                      </a:move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0" y="0"/>
                        <a:pt x="1" y="1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91" name="Freeform 2132">
                  <a:extLst>
                    <a:ext uri="{FF2B5EF4-FFF2-40B4-BE49-F238E27FC236}">
                      <a16:creationId xmlns:a16="http://schemas.microsoft.com/office/drawing/2014/main" id="{A8059F54-8380-421A-9039-2062AD4FA9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3772"/>
                  <a:ext cx="4" cy="6"/>
                </a:xfrm>
                <a:custGeom>
                  <a:avLst/>
                  <a:gdLst>
                    <a:gd name="T0" fmla="*/ 2 w 2"/>
                    <a:gd name="T1" fmla="*/ 2 h 3"/>
                    <a:gd name="T2" fmla="*/ 0 w 2"/>
                    <a:gd name="T3" fmla="*/ 1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1" y="3"/>
                        <a:pt x="1" y="0"/>
                        <a:pt x="0" y="1"/>
                      </a:cubicBezTo>
                      <a:cubicBezTo>
                        <a:pt x="1" y="0"/>
                        <a:pt x="2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92" name="Freeform 2133">
                  <a:extLst>
                    <a:ext uri="{FF2B5EF4-FFF2-40B4-BE49-F238E27FC236}">
                      <a16:creationId xmlns:a16="http://schemas.microsoft.com/office/drawing/2014/main" id="{CDF2C4D1-DEF9-4B85-955E-1865008D65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3772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93" name="Freeform 2134">
                  <a:extLst>
                    <a:ext uri="{FF2B5EF4-FFF2-40B4-BE49-F238E27FC236}">
                      <a16:creationId xmlns:a16="http://schemas.microsoft.com/office/drawing/2014/main" id="{C50A1B15-20B8-4EEB-85DC-762048A6C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3793"/>
                  <a:ext cx="4" cy="9"/>
                </a:xfrm>
                <a:custGeom>
                  <a:avLst/>
                  <a:gdLst>
                    <a:gd name="T0" fmla="*/ 2 w 2"/>
                    <a:gd name="T1" fmla="*/ 5 h 5"/>
                    <a:gd name="T2" fmla="*/ 0 w 2"/>
                    <a:gd name="T3" fmla="*/ 4 h 5"/>
                    <a:gd name="T4" fmla="*/ 2 w 2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5"/>
                      </a:moveTo>
                      <a:cubicBezTo>
                        <a:pt x="1" y="2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94" name="Freeform 2135">
                  <a:extLst>
                    <a:ext uri="{FF2B5EF4-FFF2-40B4-BE49-F238E27FC236}">
                      <a16:creationId xmlns:a16="http://schemas.microsoft.com/office/drawing/2014/main" id="{1562482D-197C-46A0-96D3-1B32C781E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3567"/>
                  <a:ext cx="3" cy="6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1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1" y="2"/>
                        <a:pt x="1" y="1"/>
                      </a:cubicBezTo>
                      <a:cubicBezTo>
                        <a:pt x="0" y="2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95" name="Freeform 2136">
                  <a:extLst>
                    <a:ext uri="{FF2B5EF4-FFF2-40B4-BE49-F238E27FC236}">
                      <a16:creationId xmlns:a16="http://schemas.microsoft.com/office/drawing/2014/main" id="{143EF02F-83D5-40D0-925A-2CD05D1E6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3956"/>
                  <a:ext cx="2" cy="4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0" y="0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96" name="Freeform 2137">
                  <a:extLst>
                    <a:ext uri="{FF2B5EF4-FFF2-40B4-BE49-F238E27FC236}">
                      <a16:creationId xmlns:a16="http://schemas.microsoft.com/office/drawing/2014/main" id="{CBEDCF2D-F913-4CC3-AB27-41E02F2D4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4" y="3838"/>
                  <a:ext cx="4" cy="6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2 h 3"/>
                    <a:gd name="T4" fmla="*/ 2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2" y="3"/>
                        <a:pt x="1" y="3"/>
                        <a:pt x="0" y="2"/>
                      </a:cubicBezTo>
                      <a:cubicBezTo>
                        <a:pt x="0" y="0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97" name="Freeform 2138">
                  <a:extLst>
                    <a:ext uri="{FF2B5EF4-FFF2-40B4-BE49-F238E27FC236}">
                      <a16:creationId xmlns:a16="http://schemas.microsoft.com/office/drawing/2014/main" id="{38E94C86-3BA1-4AB1-BE5D-57CFA39BA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4" y="3810"/>
                  <a:ext cx="2" cy="8"/>
                </a:xfrm>
                <a:custGeom>
                  <a:avLst/>
                  <a:gdLst>
                    <a:gd name="T0" fmla="*/ 1 w 1"/>
                    <a:gd name="T1" fmla="*/ 1 h 4"/>
                    <a:gd name="T2" fmla="*/ 1 w 1"/>
                    <a:gd name="T3" fmla="*/ 3 h 4"/>
                    <a:gd name="T4" fmla="*/ 0 w 1"/>
                    <a:gd name="T5" fmla="*/ 1 h 4"/>
                    <a:gd name="T6" fmla="*/ 1 w 1"/>
                    <a:gd name="T7" fmla="*/ 0 h 4"/>
                    <a:gd name="T8" fmla="*/ 1 w 1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1" y="4"/>
                        <a:pt x="0" y="2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98" name="Freeform 2139">
                  <a:extLst>
                    <a:ext uri="{FF2B5EF4-FFF2-40B4-BE49-F238E27FC236}">
                      <a16:creationId xmlns:a16="http://schemas.microsoft.com/office/drawing/2014/main" id="{1FA63479-7A6F-4DA4-AAEF-8C926EEF3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3850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0 w 1"/>
                    <a:gd name="T5" fmla="*/ 0 h 2"/>
                    <a:gd name="T6" fmla="*/ 0 w 1"/>
                    <a:gd name="T7" fmla="*/ 0 h 2"/>
                    <a:gd name="T8" fmla="*/ 1 w 1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99" name="Freeform 2140">
                  <a:extLst>
                    <a:ext uri="{FF2B5EF4-FFF2-40B4-BE49-F238E27FC236}">
                      <a16:creationId xmlns:a16="http://schemas.microsoft.com/office/drawing/2014/main" id="{FC086C18-201F-4E39-BF05-C5F6B4FF1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3954"/>
                  <a:ext cx="4" cy="4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2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0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00" name="Freeform 2141">
                  <a:extLst>
                    <a:ext uri="{FF2B5EF4-FFF2-40B4-BE49-F238E27FC236}">
                      <a16:creationId xmlns:a16="http://schemas.microsoft.com/office/drawing/2014/main" id="{9E8ABEDA-D68A-4262-8051-5EEC19C230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3" y="3907"/>
                  <a:ext cx="1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2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01" name="Freeform 2142">
                  <a:extLst>
                    <a:ext uri="{FF2B5EF4-FFF2-40B4-BE49-F238E27FC236}">
                      <a16:creationId xmlns:a16="http://schemas.microsoft.com/office/drawing/2014/main" id="{362A1D1C-8EC1-42C6-80FB-0FB09B92B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5" y="3912"/>
                  <a:ext cx="4" cy="8"/>
                </a:xfrm>
                <a:custGeom>
                  <a:avLst/>
                  <a:gdLst>
                    <a:gd name="T0" fmla="*/ 2 w 2"/>
                    <a:gd name="T1" fmla="*/ 0 h 4"/>
                    <a:gd name="T2" fmla="*/ 0 w 2"/>
                    <a:gd name="T3" fmla="*/ 1 h 4"/>
                    <a:gd name="T4" fmla="*/ 2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cubicBezTo>
                        <a:pt x="2" y="4"/>
                        <a:pt x="1" y="0"/>
                        <a:pt x="0" y="1"/>
                      </a:cubicBezTo>
                      <a:cubicBezTo>
                        <a:pt x="0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02" name="Freeform 2143">
                  <a:extLst>
                    <a:ext uri="{FF2B5EF4-FFF2-40B4-BE49-F238E27FC236}">
                      <a16:creationId xmlns:a16="http://schemas.microsoft.com/office/drawing/2014/main" id="{778D60EF-574F-499C-9A6F-5958AC8261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1" y="3732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2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1" y="1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03" name="Freeform 2144">
                  <a:extLst>
                    <a:ext uri="{FF2B5EF4-FFF2-40B4-BE49-F238E27FC236}">
                      <a16:creationId xmlns:a16="http://schemas.microsoft.com/office/drawing/2014/main" id="{5DD34E6F-4212-4FFE-9BF8-149CDDC0E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2" y="3873"/>
                  <a:ext cx="2" cy="3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04" name="Freeform 2145">
                  <a:extLst>
                    <a:ext uri="{FF2B5EF4-FFF2-40B4-BE49-F238E27FC236}">
                      <a16:creationId xmlns:a16="http://schemas.microsoft.com/office/drawing/2014/main" id="{BA6C5D3F-9429-4EB8-BCA8-8D910A78F2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" y="3873"/>
                  <a:ext cx="4" cy="3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2"/>
                        <a:pt x="0" y="0"/>
                        <a:pt x="0" y="2"/>
                      </a:cubicBezTo>
                      <a:cubicBezTo>
                        <a:pt x="0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05" name="Freeform 2146">
                  <a:extLst>
                    <a:ext uri="{FF2B5EF4-FFF2-40B4-BE49-F238E27FC236}">
                      <a16:creationId xmlns:a16="http://schemas.microsoft.com/office/drawing/2014/main" id="{A9C48E75-922A-4EB9-88DB-3DD924B11F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0" y="3725"/>
                  <a:ext cx="2" cy="7"/>
                </a:xfrm>
                <a:custGeom>
                  <a:avLst/>
                  <a:gdLst>
                    <a:gd name="T0" fmla="*/ 1 w 1"/>
                    <a:gd name="T1" fmla="*/ 2 h 4"/>
                    <a:gd name="T2" fmla="*/ 0 w 1"/>
                    <a:gd name="T3" fmla="*/ 1 h 4"/>
                    <a:gd name="T4" fmla="*/ 1 w 1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1" y="0"/>
                        <a:pt x="1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06" name="Freeform 2147">
                  <a:extLst>
                    <a:ext uri="{FF2B5EF4-FFF2-40B4-BE49-F238E27FC236}">
                      <a16:creationId xmlns:a16="http://schemas.microsoft.com/office/drawing/2014/main" id="{6559FBF7-0F91-4F87-B0EB-28A9B57F0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8" y="3861"/>
                  <a:ext cx="4" cy="8"/>
                </a:xfrm>
                <a:custGeom>
                  <a:avLst/>
                  <a:gdLst>
                    <a:gd name="T0" fmla="*/ 2 w 2"/>
                    <a:gd name="T1" fmla="*/ 2 h 4"/>
                    <a:gd name="T2" fmla="*/ 0 w 2"/>
                    <a:gd name="T3" fmla="*/ 4 h 4"/>
                    <a:gd name="T4" fmla="*/ 1 w 2"/>
                    <a:gd name="T5" fmla="*/ 2 h 4"/>
                    <a:gd name="T6" fmla="*/ 2 w 2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2"/>
                      </a:move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0" y="3"/>
                        <a:pt x="1" y="3"/>
                        <a:pt x="1" y="2"/>
                      </a:cubicBezTo>
                      <a:cubicBezTo>
                        <a:pt x="1" y="0"/>
                        <a:pt x="2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07" name="Freeform 2148">
                  <a:extLst>
                    <a:ext uri="{FF2B5EF4-FFF2-40B4-BE49-F238E27FC236}">
                      <a16:creationId xmlns:a16="http://schemas.microsoft.com/office/drawing/2014/main" id="{5095B009-56B7-4A7E-A2AB-3FB49D29C3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3865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1 w 1"/>
                    <a:gd name="T5" fmla="*/ 2 h 3"/>
                    <a:gd name="T6" fmla="*/ 1 w 1"/>
                    <a:gd name="T7" fmla="*/ 2 h 3"/>
                    <a:gd name="T8" fmla="*/ 0 w 1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0"/>
                      </a:cubicBez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2"/>
                        <a:pt x="1" y="1"/>
                        <a:pt x="1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08" name="Freeform 2149">
                  <a:extLst>
                    <a:ext uri="{FF2B5EF4-FFF2-40B4-BE49-F238E27FC236}">
                      <a16:creationId xmlns:a16="http://schemas.microsoft.com/office/drawing/2014/main" id="{4B34829D-44E6-45DD-9CBD-244C573865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3867"/>
                  <a:ext cx="2" cy="7"/>
                </a:xfrm>
                <a:custGeom>
                  <a:avLst/>
                  <a:gdLst>
                    <a:gd name="T0" fmla="*/ 1 w 1"/>
                    <a:gd name="T1" fmla="*/ 2 h 4"/>
                    <a:gd name="T2" fmla="*/ 0 w 1"/>
                    <a:gd name="T3" fmla="*/ 2 h 4"/>
                    <a:gd name="T4" fmla="*/ 1 w 1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4"/>
                        <a:pt x="0" y="0"/>
                        <a:pt x="0" y="2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09" name="Freeform 2150">
                  <a:extLst>
                    <a:ext uri="{FF2B5EF4-FFF2-40B4-BE49-F238E27FC236}">
                      <a16:creationId xmlns:a16="http://schemas.microsoft.com/office/drawing/2014/main" id="{29A3A64E-CACA-4052-B9EB-FFED5153CB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1" y="4041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0 w 1"/>
                    <a:gd name="T3" fmla="*/ 2 h 4"/>
                    <a:gd name="T4" fmla="*/ 1 w 1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4"/>
                        <a:pt x="0" y="2"/>
                        <a:pt x="0" y="2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10" name="Freeform 2151">
                  <a:extLst>
                    <a:ext uri="{FF2B5EF4-FFF2-40B4-BE49-F238E27FC236}">
                      <a16:creationId xmlns:a16="http://schemas.microsoft.com/office/drawing/2014/main" id="{1A8C3361-2D2B-412C-A077-3729C114EE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3" y="3958"/>
                  <a:ext cx="4" cy="6"/>
                </a:xfrm>
                <a:custGeom>
                  <a:avLst/>
                  <a:gdLst>
                    <a:gd name="T0" fmla="*/ 1 w 2"/>
                    <a:gd name="T1" fmla="*/ 1 h 3"/>
                    <a:gd name="T2" fmla="*/ 1 w 2"/>
                    <a:gd name="T3" fmla="*/ 0 h 3"/>
                    <a:gd name="T4" fmla="*/ 1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2" y="3"/>
                        <a:pt x="0" y="2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11" name="Freeform 2152">
                  <a:extLst>
                    <a:ext uri="{FF2B5EF4-FFF2-40B4-BE49-F238E27FC236}">
                      <a16:creationId xmlns:a16="http://schemas.microsoft.com/office/drawing/2014/main" id="{B1D23D91-D102-43E6-814E-97307619D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0" y="4007"/>
                  <a:ext cx="1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12" name="Freeform 2153">
                  <a:extLst>
                    <a:ext uri="{FF2B5EF4-FFF2-40B4-BE49-F238E27FC236}">
                      <a16:creationId xmlns:a16="http://schemas.microsoft.com/office/drawing/2014/main" id="{9B113EC4-E9A3-4E54-A04A-D3B82113C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4" y="4188"/>
                  <a:ext cx="2" cy="3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1 w 1"/>
                    <a:gd name="T5" fmla="*/ 0 h 2"/>
                    <a:gd name="T6" fmla="*/ 1 w 1"/>
                    <a:gd name="T7" fmla="*/ 0 h 2"/>
                    <a:gd name="T8" fmla="*/ 1 w 1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0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13" name="Freeform 2154">
                  <a:extLst>
                    <a:ext uri="{FF2B5EF4-FFF2-40B4-BE49-F238E27FC236}">
                      <a16:creationId xmlns:a16="http://schemas.microsoft.com/office/drawing/2014/main" id="{69B7265D-7FDF-4103-A66B-94D444D45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1" y="3893"/>
                  <a:ext cx="12" cy="16"/>
                </a:xfrm>
                <a:custGeom>
                  <a:avLst/>
                  <a:gdLst>
                    <a:gd name="T0" fmla="*/ 6 w 6"/>
                    <a:gd name="T1" fmla="*/ 6 h 8"/>
                    <a:gd name="T2" fmla="*/ 0 w 6"/>
                    <a:gd name="T3" fmla="*/ 6 h 8"/>
                    <a:gd name="T4" fmla="*/ 6 w 6"/>
                    <a:gd name="T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8">
                      <a:moveTo>
                        <a:pt x="6" y="6"/>
                      </a:moveTo>
                      <a:cubicBezTo>
                        <a:pt x="4" y="8"/>
                        <a:pt x="2" y="6"/>
                        <a:pt x="0" y="6"/>
                      </a:cubicBezTo>
                      <a:cubicBezTo>
                        <a:pt x="2" y="0"/>
                        <a:pt x="4" y="8"/>
                        <a:pt x="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14" name="Rectangle 2155">
                  <a:extLst>
                    <a:ext uri="{FF2B5EF4-FFF2-40B4-BE49-F238E27FC236}">
                      <a16:creationId xmlns:a16="http://schemas.microsoft.com/office/drawing/2014/main" id="{436EE644-F4F5-4221-B03B-757C16A52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3" y="4085"/>
                  <a:ext cx="1" cy="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15" name="Freeform 2156">
                  <a:extLst>
                    <a:ext uri="{FF2B5EF4-FFF2-40B4-BE49-F238E27FC236}">
                      <a16:creationId xmlns:a16="http://schemas.microsoft.com/office/drawing/2014/main" id="{475D62FA-ED8E-48B6-B649-1B8393364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1" y="4127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16" name="Freeform 2157">
                  <a:extLst>
                    <a:ext uri="{FF2B5EF4-FFF2-40B4-BE49-F238E27FC236}">
                      <a16:creationId xmlns:a16="http://schemas.microsoft.com/office/drawing/2014/main" id="{F1BA2320-B361-487A-B1A8-412C85E08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7" y="4085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2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17" name="Freeform 2158">
                  <a:extLst>
                    <a:ext uri="{FF2B5EF4-FFF2-40B4-BE49-F238E27FC236}">
                      <a16:creationId xmlns:a16="http://schemas.microsoft.com/office/drawing/2014/main" id="{9DA4C2E9-76AC-4000-AB77-54EC8DA21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3" y="4098"/>
                  <a:ext cx="4" cy="6"/>
                </a:xfrm>
                <a:custGeom>
                  <a:avLst/>
                  <a:gdLst>
                    <a:gd name="T0" fmla="*/ 1 w 2"/>
                    <a:gd name="T1" fmla="*/ 0 h 3"/>
                    <a:gd name="T2" fmla="*/ 0 w 2"/>
                    <a:gd name="T3" fmla="*/ 0 h 3"/>
                    <a:gd name="T4" fmla="*/ 1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1"/>
                        <a:pt x="0" y="3"/>
                        <a:pt x="0" y="0"/>
                      </a:cubicBezTo>
                      <a:cubicBezTo>
                        <a:pt x="1" y="0"/>
                        <a:pt x="1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18" name="Freeform 2159">
                  <a:extLst>
                    <a:ext uri="{FF2B5EF4-FFF2-40B4-BE49-F238E27FC236}">
                      <a16:creationId xmlns:a16="http://schemas.microsoft.com/office/drawing/2014/main" id="{2C408B39-129D-48DD-9623-D150D2C4C3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1" y="4098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1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2"/>
                        <a:pt x="0" y="3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19" name="Freeform 2160">
                  <a:extLst>
                    <a:ext uri="{FF2B5EF4-FFF2-40B4-BE49-F238E27FC236}">
                      <a16:creationId xmlns:a16="http://schemas.microsoft.com/office/drawing/2014/main" id="{A2CE2C2D-1187-409B-B627-4FB1374BBC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7" y="3901"/>
                  <a:ext cx="4" cy="6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3 h 3"/>
                    <a:gd name="T4" fmla="*/ 0 w 2"/>
                    <a:gd name="T5" fmla="*/ 1 h 3"/>
                    <a:gd name="T6" fmla="*/ 2 w 2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1" y="1"/>
                        <a:pt x="1" y="3"/>
                      </a:cubicBezTo>
                      <a:cubicBezTo>
                        <a:pt x="0" y="3"/>
                        <a:pt x="0" y="3"/>
                        <a:pt x="0" y="1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20" name="Freeform 2161">
                  <a:extLst>
                    <a:ext uri="{FF2B5EF4-FFF2-40B4-BE49-F238E27FC236}">
                      <a16:creationId xmlns:a16="http://schemas.microsoft.com/office/drawing/2014/main" id="{10C0F551-6800-42F3-B5C6-2FF91254CC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" y="3948"/>
                  <a:ext cx="1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2 h 2"/>
                    <a:gd name="T4" fmla="*/ 0 w 1"/>
                    <a:gd name="T5" fmla="*/ 1 h 2"/>
                    <a:gd name="T6" fmla="*/ 0 w 1"/>
                    <a:gd name="T7" fmla="*/ 0 h 2"/>
                    <a:gd name="T8" fmla="*/ 1 w 1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21" name="Freeform 2162">
                  <a:extLst>
                    <a:ext uri="{FF2B5EF4-FFF2-40B4-BE49-F238E27FC236}">
                      <a16:creationId xmlns:a16="http://schemas.microsoft.com/office/drawing/2014/main" id="{F07DF8C7-FF3F-4AC4-A2C9-9573A9BC6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3945"/>
                  <a:ext cx="2" cy="5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2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1"/>
                        <a:pt x="1" y="3"/>
                        <a:pt x="0" y="2"/>
                      </a:cubicBezTo>
                      <a:cubicBezTo>
                        <a:pt x="0" y="2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22" name="Freeform 2163">
                  <a:extLst>
                    <a:ext uri="{FF2B5EF4-FFF2-40B4-BE49-F238E27FC236}">
                      <a16:creationId xmlns:a16="http://schemas.microsoft.com/office/drawing/2014/main" id="{3287AED0-737E-441E-8CDA-3A65DEBD02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4045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2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23" name="Freeform 2164">
                  <a:extLst>
                    <a:ext uri="{FF2B5EF4-FFF2-40B4-BE49-F238E27FC236}">
                      <a16:creationId xmlns:a16="http://schemas.microsoft.com/office/drawing/2014/main" id="{A1EBFAB4-340E-4DC5-8A16-DF9FF6F995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4100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3 h 3"/>
                    <a:gd name="T4" fmla="*/ 0 w 1"/>
                    <a:gd name="T5" fmla="*/ 2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1" y="2"/>
                        <a:pt x="1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24" name="Freeform 2165">
                  <a:extLst>
                    <a:ext uri="{FF2B5EF4-FFF2-40B4-BE49-F238E27FC236}">
                      <a16:creationId xmlns:a16="http://schemas.microsoft.com/office/drawing/2014/main" id="{45560B8B-A078-4395-BC5E-E5C65644B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4189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2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3"/>
                        <a:pt x="0" y="1"/>
                        <a:pt x="0" y="2"/>
                      </a:cubicBezTo>
                      <a:cubicBezTo>
                        <a:pt x="0" y="0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25" name="Freeform 2166">
                  <a:extLst>
                    <a:ext uri="{FF2B5EF4-FFF2-40B4-BE49-F238E27FC236}">
                      <a16:creationId xmlns:a16="http://schemas.microsoft.com/office/drawing/2014/main" id="{30603447-94F9-4993-A09E-390C0C5A7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3687"/>
                  <a:ext cx="2" cy="5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  <a:gd name="T4" fmla="*/ 0 w 1"/>
                    <a:gd name="T5" fmla="*/ 1 h 3"/>
                    <a:gd name="T6" fmla="*/ 1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0" y="2"/>
                        <a:pt x="1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26" name="Freeform 2167">
                  <a:extLst>
                    <a:ext uri="{FF2B5EF4-FFF2-40B4-BE49-F238E27FC236}">
                      <a16:creationId xmlns:a16="http://schemas.microsoft.com/office/drawing/2014/main" id="{13AFDDE8-7526-4C73-8BB2-0F3DB80F02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408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0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27" name="Freeform 2168">
                  <a:extLst>
                    <a:ext uri="{FF2B5EF4-FFF2-40B4-BE49-F238E27FC236}">
                      <a16:creationId xmlns:a16="http://schemas.microsoft.com/office/drawing/2014/main" id="{0DAA44AB-F684-4331-9464-891996D900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7" y="3662"/>
                  <a:ext cx="4" cy="6"/>
                </a:xfrm>
                <a:custGeom>
                  <a:avLst/>
                  <a:gdLst>
                    <a:gd name="T0" fmla="*/ 2 w 2"/>
                    <a:gd name="T1" fmla="*/ 1 h 3"/>
                    <a:gd name="T2" fmla="*/ 2 w 2"/>
                    <a:gd name="T3" fmla="*/ 3 h 3"/>
                    <a:gd name="T4" fmla="*/ 0 w 2"/>
                    <a:gd name="T5" fmla="*/ 3 h 3"/>
                    <a:gd name="T6" fmla="*/ 2 w 2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2"/>
                        <a:pt x="2" y="2"/>
                        <a:pt x="2" y="3"/>
                      </a:cubicBez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28" name="Freeform 2169">
                  <a:extLst>
                    <a:ext uri="{FF2B5EF4-FFF2-40B4-BE49-F238E27FC236}">
                      <a16:creationId xmlns:a16="http://schemas.microsoft.com/office/drawing/2014/main" id="{FEE68362-CC74-4A71-A07D-4FB3160FCE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7" y="3704"/>
                  <a:ext cx="2" cy="3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1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29" name="Freeform 2170">
                  <a:extLst>
                    <a:ext uri="{FF2B5EF4-FFF2-40B4-BE49-F238E27FC236}">
                      <a16:creationId xmlns:a16="http://schemas.microsoft.com/office/drawing/2014/main" id="{7C4CE6C7-A300-4B82-A156-94993F0715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1" y="3662"/>
                  <a:ext cx="6" cy="9"/>
                </a:xfrm>
                <a:custGeom>
                  <a:avLst/>
                  <a:gdLst>
                    <a:gd name="T0" fmla="*/ 3 w 3"/>
                    <a:gd name="T1" fmla="*/ 1 h 5"/>
                    <a:gd name="T2" fmla="*/ 2 w 3"/>
                    <a:gd name="T3" fmla="*/ 3 h 5"/>
                    <a:gd name="T4" fmla="*/ 2 w 3"/>
                    <a:gd name="T5" fmla="*/ 3 h 5"/>
                    <a:gd name="T6" fmla="*/ 2 w 3"/>
                    <a:gd name="T7" fmla="*/ 2 h 5"/>
                    <a:gd name="T8" fmla="*/ 2 w 3"/>
                    <a:gd name="T9" fmla="*/ 1 h 5"/>
                    <a:gd name="T10" fmla="*/ 3 w 3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3" y="1"/>
                      </a:moveTo>
                      <a:cubicBezTo>
                        <a:pt x="3" y="5"/>
                        <a:pt x="2" y="1"/>
                        <a:pt x="2" y="3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0" y="3"/>
                        <a:pt x="1" y="1"/>
                        <a:pt x="2" y="2"/>
                      </a:cubicBezTo>
                      <a:cubicBezTo>
                        <a:pt x="2" y="2"/>
                        <a:pt x="2" y="1"/>
                        <a:pt x="2" y="1"/>
                      </a:cubicBezTo>
                      <a:cubicBezTo>
                        <a:pt x="2" y="0"/>
                        <a:pt x="2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30" name="Freeform 2171">
                  <a:extLst>
                    <a:ext uri="{FF2B5EF4-FFF2-40B4-BE49-F238E27FC236}">
                      <a16:creationId xmlns:a16="http://schemas.microsoft.com/office/drawing/2014/main" id="{F2617CE9-D8F2-4D68-A1CF-50DECC3E5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7" y="4134"/>
                  <a:ext cx="0" cy="4"/>
                </a:xfrm>
                <a:custGeom>
                  <a:avLst/>
                  <a:gdLst>
                    <a:gd name="T0" fmla="*/ 0 h 2"/>
                    <a:gd name="T1" fmla="*/ 1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31" name="Freeform 2172">
                  <a:extLst>
                    <a:ext uri="{FF2B5EF4-FFF2-40B4-BE49-F238E27FC236}">
                      <a16:creationId xmlns:a16="http://schemas.microsoft.com/office/drawing/2014/main" id="{BC2E3B19-2301-4B67-B7F9-03114ED852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3" y="4085"/>
                  <a:ext cx="4" cy="6"/>
                </a:xfrm>
                <a:custGeom>
                  <a:avLst/>
                  <a:gdLst>
                    <a:gd name="T0" fmla="*/ 2 w 2"/>
                    <a:gd name="T1" fmla="*/ 2 h 3"/>
                    <a:gd name="T2" fmla="*/ 0 w 2"/>
                    <a:gd name="T3" fmla="*/ 3 h 3"/>
                    <a:gd name="T4" fmla="*/ 0 w 2"/>
                    <a:gd name="T5" fmla="*/ 0 h 3"/>
                    <a:gd name="T6" fmla="*/ 1 w 2"/>
                    <a:gd name="T7" fmla="*/ 0 h 3"/>
                    <a:gd name="T8" fmla="*/ 2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1" y="0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2" y="0"/>
                        <a:pt x="2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32" name="Freeform 2173">
                  <a:extLst>
                    <a:ext uri="{FF2B5EF4-FFF2-40B4-BE49-F238E27FC236}">
                      <a16:creationId xmlns:a16="http://schemas.microsoft.com/office/drawing/2014/main" id="{F0F14907-7EC5-4543-AF5C-444292BDC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0" y="4098"/>
                  <a:ext cx="5" cy="14"/>
                </a:xfrm>
                <a:custGeom>
                  <a:avLst/>
                  <a:gdLst>
                    <a:gd name="T0" fmla="*/ 3 w 3"/>
                    <a:gd name="T1" fmla="*/ 2 h 7"/>
                    <a:gd name="T2" fmla="*/ 0 w 3"/>
                    <a:gd name="T3" fmla="*/ 5 h 7"/>
                    <a:gd name="T4" fmla="*/ 1 w 3"/>
                    <a:gd name="T5" fmla="*/ 4 h 7"/>
                    <a:gd name="T6" fmla="*/ 0 w 3"/>
                    <a:gd name="T7" fmla="*/ 3 h 7"/>
                    <a:gd name="T8" fmla="*/ 3 w 3"/>
                    <a:gd name="T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7">
                      <a:moveTo>
                        <a:pt x="3" y="2"/>
                      </a:moveTo>
                      <a:cubicBezTo>
                        <a:pt x="2" y="2"/>
                        <a:pt x="1" y="7"/>
                        <a:pt x="0" y="5"/>
                      </a:cubicBezTo>
                      <a:cubicBezTo>
                        <a:pt x="0" y="3"/>
                        <a:pt x="1" y="4"/>
                        <a:pt x="1" y="4"/>
                      </a:cubicBezTo>
                      <a:cubicBezTo>
                        <a:pt x="1" y="2"/>
                        <a:pt x="0" y="3"/>
                        <a:pt x="0" y="3"/>
                      </a:cubicBezTo>
                      <a:cubicBezTo>
                        <a:pt x="1" y="2"/>
                        <a:pt x="3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33" name="Freeform 2174">
                  <a:extLst>
                    <a:ext uri="{FF2B5EF4-FFF2-40B4-BE49-F238E27FC236}">
                      <a16:creationId xmlns:a16="http://schemas.microsoft.com/office/drawing/2014/main" id="{0E52F5B8-CC08-4799-8A8B-C0EF6226F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0" y="3666"/>
                  <a:ext cx="1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34" name="Freeform 2175">
                  <a:extLst>
                    <a:ext uri="{FF2B5EF4-FFF2-40B4-BE49-F238E27FC236}">
                      <a16:creationId xmlns:a16="http://schemas.microsoft.com/office/drawing/2014/main" id="{89186F9F-7EE1-4134-911E-62CD40266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8" y="3664"/>
                  <a:ext cx="0" cy="4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35" name="Freeform 2176">
                  <a:extLst>
                    <a:ext uri="{FF2B5EF4-FFF2-40B4-BE49-F238E27FC236}">
                      <a16:creationId xmlns:a16="http://schemas.microsoft.com/office/drawing/2014/main" id="{108AB412-A3C8-4497-84EA-456E0732E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2" y="3662"/>
                  <a:ext cx="4" cy="9"/>
                </a:xfrm>
                <a:custGeom>
                  <a:avLst/>
                  <a:gdLst>
                    <a:gd name="T0" fmla="*/ 2 w 2"/>
                    <a:gd name="T1" fmla="*/ 2 h 5"/>
                    <a:gd name="T2" fmla="*/ 1 w 2"/>
                    <a:gd name="T3" fmla="*/ 4 h 5"/>
                    <a:gd name="T4" fmla="*/ 1 w 2"/>
                    <a:gd name="T5" fmla="*/ 1 h 5"/>
                    <a:gd name="T6" fmla="*/ 2 w 2"/>
                    <a:gd name="T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2" y="5"/>
                        <a:pt x="0" y="0"/>
                        <a:pt x="1" y="4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36" name="Freeform 2177">
                  <a:extLst>
                    <a:ext uri="{FF2B5EF4-FFF2-40B4-BE49-F238E27FC236}">
                      <a16:creationId xmlns:a16="http://schemas.microsoft.com/office/drawing/2014/main" id="{0025C2A2-6623-4388-84FC-9442CB535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2" y="4104"/>
                  <a:ext cx="4" cy="4"/>
                </a:xfrm>
                <a:custGeom>
                  <a:avLst/>
                  <a:gdLst>
                    <a:gd name="T0" fmla="*/ 2 w 2"/>
                    <a:gd name="T1" fmla="*/ 1 h 2"/>
                    <a:gd name="T2" fmla="*/ 2 w 2"/>
                    <a:gd name="T3" fmla="*/ 2 h 2"/>
                    <a:gd name="T4" fmla="*/ 0 w 2"/>
                    <a:gd name="T5" fmla="*/ 1 h 2"/>
                    <a:gd name="T6" fmla="*/ 1 w 2"/>
                    <a:gd name="T7" fmla="*/ 0 h 2"/>
                    <a:gd name="T8" fmla="*/ 2 w 2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0" y="0"/>
                        <a:pt x="1" y="2"/>
                        <a:pt x="1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37" name="Freeform 2178">
                  <a:extLst>
                    <a:ext uri="{FF2B5EF4-FFF2-40B4-BE49-F238E27FC236}">
                      <a16:creationId xmlns:a16="http://schemas.microsoft.com/office/drawing/2014/main" id="{98D58E5B-F6C7-4245-AF7D-04101A395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2" y="3926"/>
                  <a:ext cx="2" cy="3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0"/>
                      </a:cubicBezTo>
                      <a:cubicBezTo>
                        <a:pt x="1" y="0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38" name="Freeform 2179">
                  <a:extLst>
                    <a:ext uri="{FF2B5EF4-FFF2-40B4-BE49-F238E27FC236}">
                      <a16:creationId xmlns:a16="http://schemas.microsoft.com/office/drawing/2014/main" id="{93904A53-2362-4B68-B960-AB2BA0082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0" y="4100"/>
                  <a:ext cx="2" cy="10"/>
                </a:xfrm>
                <a:custGeom>
                  <a:avLst/>
                  <a:gdLst>
                    <a:gd name="T0" fmla="*/ 1 w 1"/>
                    <a:gd name="T1" fmla="*/ 0 h 5"/>
                    <a:gd name="T2" fmla="*/ 1 w 1"/>
                    <a:gd name="T3" fmla="*/ 3 h 5"/>
                    <a:gd name="T4" fmla="*/ 0 w 1"/>
                    <a:gd name="T5" fmla="*/ 4 h 5"/>
                    <a:gd name="T6" fmla="*/ 0 w 1"/>
                    <a:gd name="T7" fmla="*/ 2 h 5"/>
                    <a:gd name="T8" fmla="*/ 1 w 1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5">
                      <a:moveTo>
                        <a:pt x="1" y="0"/>
                      </a:moveTo>
                      <a:cubicBezTo>
                        <a:pt x="1" y="2"/>
                        <a:pt x="1" y="1"/>
                        <a:pt x="1" y="3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5"/>
                        <a:pt x="0" y="2"/>
                        <a:pt x="0" y="2"/>
                      </a:cubicBezTo>
                      <a:cubicBezTo>
                        <a:pt x="0" y="2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39" name="Freeform 2180">
                  <a:extLst>
                    <a:ext uri="{FF2B5EF4-FFF2-40B4-BE49-F238E27FC236}">
                      <a16:creationId xmlns:a16="http://schemas.microsoft.com/office/drawing/2014/main" id="{B7F00D5A-3148-4D1A-A511-1D7FF5078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0" y="4123"/>
                  <a:ext cx="2" cy="4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0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40" name="Freeform 2181">
                  <a:extLst>
                    <a:ext uri="{FF2B5EF4-FFF2-40B4-BE49-F238E27FC236}">
                      <a16:creationId xmlns:a16="http://schemas.microsoft.com/office/drawing/2014/main" id="{F98EC8DE-01BF-42D9-B0EE-7751F11C5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6" y="4102"/>
                  <a:ext cx="4" cy="4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1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2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41" name="Freeform 2182">
                  <a:extLst>
                    <a:ext uri="{FF2B5EF4-FFF2-40B4-BE49-F238E27FC236}">
                      <a16:creationId xmlns:a16="http://schemas.microsoft.com/office/drawing/2014/main" id="{5FE6C983-DE6B-4C39-8FBB-F6C4B37893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6" y="4096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1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1" y="2"/>
                        <a:pt x="0" y="1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42" name="Freeform 2183">
                  <a:extLst>
                    <a:ext uri="{FF2B5EF4-FFF2-40B4-BE49-F238E27FC236}">
                      <a16:creationId xmlns:a16="http://schemas.microsoft.com/office/drawing/2014/main" id="{973C4E63-E2A8-43D1-8317-801D2F8CB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3" y="4123"/>
                  <a:ext cx="3" cy="4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0" y="2"/>
                        <a:pt x="0" y="1"/>
                      </a:cubicBezTo>
                      <a:cubicBezTo>
                        <a:pt x="0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43" name="Freeform 2184">
                  <a:extLst>
                    <a:ext uri="{FF2B5EF4-FFF2-40B4-BE49-F238E27FC236}">
                      <a16:creationId xmlns:a16="http://schemas.microsoft.com/office/drawing/2014/main" id="{AB42472D-A3E2-41E8-9C1C-EEA7086A4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3" y="3670"/>
                  <a:ext cx="0" cy="7"/>
                </a:xfrm>
                <a:custGeom>
                  <a:avLst/>
                  <a:gdLst>
                    <a:gd name="T0" fmla="*/ 3 h 4"/>
                    <a:gd name="T1" fmla="*/ 4 h 4"/>
                    <a:gd name="T2" fmla="*/ 0 h 4"/>
                    <a:gd name="T3" fmla="*/ 3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0" y="2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44" name="Freeform 2185">
                  <a:extLst>
                    <a:ext uri="{FF2B5EF4-FFF2-40B4-BE49-F238E27FC236}">
                      <a16:creationId xmlns:a16="http://schemas.microsoft.com/office/drawing/2014/main" id="{DE436890-6AED-4E0F-9BD2-4DD92DB672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4093"/>
                  <a:ext cx="3" cy="3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1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2"/>
                        <a:pt x="0" y="2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45" name="Freeform 2186">
                  <a:extLst>
                    <a:ext uri="{FF2B5EF4-FFF2-40B4-BE49-F238E27FC236}">
                      <a16:creationId xmlns:a16="http://schemas.microsoft.com/office/drawing/2014/main" id="{F9F009B6-351A-4B9F-B55E-C85DCF9ADF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4172"/>
                  <a:ext cx="0" cy="6"/>
                </a:xfrm>
                <a:custGeom>
                  <a:avLst/>
                  <a:gdLst>
                    <a:gd name="T0" fmla="*/ 3 h 3"/>
                    <a:gd name="T1" fmla="*/ 3 h 3"/>
                    <a:gd name="T2" fmla="*/ 0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46" name="Freeform 2187">
                  <a:extLst>
                    <a:ext uri="{FF2B5EF4-FFF2-40B4-BE49-F238E27FC236}">
                      <a16:creationId xmlns:a16="http://schemas.microsoft.com/office/drawing/2014/main" id="{3E21A26E-057C-4E12-BCE3-ED12F9536C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" y="3692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2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1"/>
                        <a:pt x="1" y="3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47" name="Freeform 2188">
                  <a:extLst>
                    <a:ext uri="{FF2B5EF4-FFF2-40B4-BE49-F238E27FC236}">
                      <a16:creationId xmlns:a16="http://schemas.microsoft.com/office/drawing/2014/main" id="{5A9FF2FF-5D3C-4874-A581-634F5C944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3" y="3692"/>
                  <a:ext cx="2" cy="4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0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48" name="Freeform 2189">
                  <a:extLst>
                    <a:ext uri="{FF2B5EF4-FFF2-40B4-BE49-F238E27FC236}">
                      <a16:creationId xmlns:a16="http://schemas.microsoft.com/office/drawing/2014/main" id="{E553E7C4-8E90-4192-8520-C5C82DE0E7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3" y="4106"/>
                  <a:ext cx="2" cy="4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49" name="Freeform 2190">
                  <a:extLst>
                    <a:ext uri="{FF2B5EF4-FFF2-40B4-BE49-F238E27FC236}">
                      <a16:creationId xmlns:a16="http://schemas.microsoft.com/office/drawing/2014/main" id="{6525DF38-3C5A-4DF0-897F-B7FD78DD0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1" y="4091"/>
                  <a:ext cx="0" cy="7"/>
                </a:xfrm>
                <a:custGeom>
                  <a:avLst/>
                  <a:gdLst>
                    <a:gd name="T0" fmla="*/ 4 h 4"/>
                    <a:gd name="T1" fmla="*/ 3 h 4"/>
                    <a:gd name="T2" fmla="*/ 2 h 4"/>
                    <a:gd name="T3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0" name="Freeform 2191">
                  <a:extLst>
                    <a:ext uri="{FF2B5EF4-FFF2-40B4-BE49-F238E27FC236}">
                      <a16:creationId xmlns:a16="http://schemas.microsoft.com/office/drawing/2014/main" id="{789C38AD-F247-4162-AAFC-EC502E4E7B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7" y="4146"/>
                  <a:ext cx="4" cy="7"/>
                </a:xfrm>
                <a:custGeom>
                  <a:avLst/>
                  <a:gdLst>
                    <a:gd name="T0" fmla="*/ 2 w 2"/>
                    <a:gd name="T1" fmla="*/ 3 h 4"/>
                    <a:gd name="T2" fmla="*/ 0 w 2"/>
                    <a:gd name="T3" fmla="*/ 3 h 4"/>
                    <a:gd name="T4" fmla="*/ 2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3"/>
                      </a:moveTo>
                      <a:cubicBezTo>
                        <a:pt x="1" y="4"/>
                        <a:pt x="1" y="1"/>
                        <a:pt x="0" y="3"/>
                      </a:cubicBezTo>
                      <a:cubicBezTo>
                        <a:pt x="0" y="0"/>
                        <a:pt x="2" y="1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1" name="Freeform 2192">
                  <a:extLst>
                    <a:ext uri="{FF2B5EF4-FFF2-40B4-BE49-F238E27FC236}">
                      <a16:creationId xmlns:a16="http://schemas.microsoft.com/office/drawing/2014/main" id="{D137B60F-AAFC-4C1B-B890-13AA54271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7" y="4091"/>
                  <a:ext cx="2" cy="11"/>
                </a:xfrm>
                <a:custGeom>
                  <a:avLst/>
                  <a:gdLst>
                    <a:gd name="T0" fmla="*/ 1 w 1"/>
                    <a:gd name="T1" fmla="*/ 3 h 6"/>
                    <a:gd name="T2" fmla="*/ 0 w 1"/>
                    <a:gd name="T3" fmla="*/ 6 h 6"/>
                    <a:gd name="T4" fmla="*/ 0 w 1"/>
                    <a:gd name="T5" fmla="*/ 4 h 6"/>
                    <a:gd name="T6" fmla="*/ 0 w 1"/>
                    <a:gd name="T7" fmla="*/ 2 h 6"/>
                    <a:gd name="T8" fmla="*/ 1 w 1"/>
                    <a:gd name="T9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6">
                      <a:moveTo>
                        <a:pt x="1" y="3"/>
                      </a:moveTo>
                      <a:cubicBezTo>
                        <a:pt x="1" y="4"/>
                        <a:pt x="0" y="5"/>
                        <a:pt x="0" y="6"/>
                      </a:cubicBez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0" y="3"/>
                        <a:pt x="0" y="3"/>
                        <a:pt x="0" y="2"/>
                      </a:cubicBezTo>
                      <a:cubicBezTo>
                        <a:pt x="0" y="0"/>
                        <a:pt x="0" y="5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2" name="Freeform 2193">
                  <a:extLst>
                    <a:ext uri="{FF2B5EF4-FFF2-40B4-BE49-F238E27FC236}">
                      <a16:creationId xmlns:a16="http://schemas.microsoft.com/office/drawing/2014/main" id="{90013770-937D-4181-BA65-E90766BEC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6" y="4106"/>
                  <a:ext cx="3" cy="8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2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1" y="4"/>
                        <a:pt x="0" y="2"/>
                        <a:pt x="0" y="2"/>
                      </a:cubicBezTo>
                      <a:cubicBezTo>
                        <a:pt x="0" y="0"/>
                        <a:pt x="1" y="3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3" name="Freeform 2194">
                  <a:extLst>
                    <a:ext uri="{FF2B5EF4-FFF2-40B4-BE49-F238E27FC236}">
                      <a16:creationId xmlns:a16="http://schemas.microsoft.com/office/drawing/2014/main" id="{29D9E01E-7DF0-48FA-A5F9-63ECFC20E8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2" y="3683"/>
                  <a:ext cx="4" cy="5"/>
                </a:xfrm>
                <a:custGeom>
                  <a:avLst/>
                  <a:gdLst>
                    <a:gd name="T0" fmla="*/ 2 w 2"/>
                    <a:gd name="T1" fmla="*/ 2 h 3"/>
                    <a:gd name="T2" fmla="*/ 0 w 2"/>
                    <a:gd name="T3" fmla="*/ 1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1" y="1"/>
                        <a:pt x="0" y="1"/>
                      </a:cubicBezTo>
                      <a:cubicBezTo>
                        <a:pt x="1" y="0"/>
                        <a:pt x="2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4" name="Freeform 2195">
                  <a:extLst>
                    <a:ext uri="{FF2B5EF4-FFF2-40B4-BE49-F238E27FC236}">
                      <a16:creationId xmlns:a16="http://schemas.microsoft.com/office/drawing/2014/main" id="{52578A85-5B09-4C23-84C9-F3072B06A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4" y="4150"/>
                  <a:ext cx="6" cy="9"/>
                </a:xfrm>
                <a:custGeom>
                  <a:avLst/>
                  <a:gdLst>
                    <a:gd name="T0" fmla="*/ 3 w 3"/>
                    <a:gd name="T1" fmla="*/ 0 h 5"/>
                    <a:gd name="T2" fmla="*/ 3 w 3"/>
                    <a:gd name="T3" fmla="*/ 1 h 5"/>
                    <a:gd name="T4" fmla="*/ 2 w 3"/>
                    <a:gd name="T5" fmla="*/ 4 h 5"/>
                    <a:gd name="T6" fmla="*/ 0 w 3"/>
                    <a:gd name="T7" fmla="*/ 4 h 5"/>
                    <a:gd name="T8" fmla="*/ 0 w 3"/>
                    <a:gd name="T9" fmla="*/ 2 h 5"/>
                    <a:gd name="T10" fmla="*/ 3 w 3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3" y="0"/>
                        <a:pt x="3" y="1"/>
                        <a:pt x="3" y="1"/>
                      </a:cubicBezTo>
                      <a:cubicBezTo>
                        <a:pt x="2" y="1"/>
                        <a:pt x="2" y="3"/>
                        <a:pt x="2" y="4"/>
                      </a:cubicBezTo>
                      <a:cubicBezTo>
                        <a:pt x="1" y="5"/>
                        <a:pt x="1" y="3"/>
                        <a:pt x="0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1" y="4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5" name="Freeform 2196">
                  <a:extLst>
                    <a:ext uri="{FF2B5EF4-FFF2-40B4-BE49-F238E27FC236}">
                      <a16:creationId xmlns:a16="http://schemas.microsoft.com/office/drawing/2014/main" id="{CADE6F11-8652-4259-891E-E97964D10F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4" y="4102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1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3"/>
                        <a:pt x="0" y="1"/>
                      </a:cubicBezTo>
                      <a:cubicBezTo>
                        <a:pt x="1" y="3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6" name="Rectangle 2197">
                  <a:extLst>
                    <a:ext uri="{FF2B5EF4-FFF2-40B4-BE49-F238E27FC236}">
                      <a16:creationId xmlns:a16="http://schemas.microsoft.com/office/drawing/2014/main" id="{33E7829B-C737-4F2E-8C88-28431565E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2" y="4165"/>
                  <a:ext cx="2" cy="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7" name="Freeform 2198">
                  <a:extLst>
                    <a:ext uri="{FF2B5EF4-FFF2-40B4-BE49-F238E27FC236}">
                      <a16:creationId xmlns:a16="http://schemas.microsoft.com/office/drawing/2014/main" id="{C890F348-C301-4ACB-BC79-F18513580E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" y="4104"/>
                  <a:ext cx="4" cy="6"/>
                </a:xfrm>
                <a:custGeom>
                  <a:avLst/>
                  <a:gdLst>
                    <a:gd name="T0" fmla="*/ 2 w 2"/>
                    <a:gd name="T1" fmla="*/ 2 h 3"/>
                    <a:gd name="T2" fmla="*/ 0 w 2"/>
                    <a:gd name="T3" fmla="*/ 3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1" y="2"/>
                        <a:pt x="0" y="3"/>
                      </a:cubicBezTo>
                      <a:cubicBezTo>
                        <a:pt x="0" y="0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8" name="Freeform 2199">
                  <a:extLst>
                    <a:ext uri="{FF2B5EF4-FFF2-40B4-BE49-F238E27FC236}">
                      <a16:creationId xmlns:a16="http://schemas.microsoft.com/office/drawing/2014/main" id="{2F25DC62-EECC-46F3-8BFF-BCB7A5B20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8" y="4096"/>
                  <a:ext cx="6" cy="10"/>
                </a:xfrm>
                <a:custGeom>
                  <a:avLst/>
                  <a:gdLst>
                    <a:gd name="T0" fmla="*/ 3 w 3"/>
                    <a:gd name="T1" fmla="*/ 4 h 5"/>
                    <a:gd name="T2" fmla="*/ 0 w 3"/>
                    <a:gd name="T3" fmla="*/ 1 h 5"/>
                    <a:gd name="T4" fmla="*/ 3 w 3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4"/>
                      </a:moveTo>
                      <a:cubicBezTo>
                        <a:pt x="2" y="5"/>
                        <a:pt x="0" y="3"/>
                        <a:pt x="0" y="1"/>
                      </a:cubicBezTo>
                      <a:cubicBezTo>
                        <a:pt x="1" y="0"/>
                        <a:pt x="2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59" name="Freeform 2200">
                  <a:extLst>
                    <a:ext uri="{FF2B5EF4-FFF2-40B4-BE49-F238E27FC236}">
                      <a16:creationId xmlns:a16="http://schemas.microsoft.com/office/drawing/2014/main" id="{BD5AD708-7BBE-4B68-8EA8-3584C6A54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" y="4152"/>
                  <a:ext cx="4" cy="9"/>
                </a:xfrm>
                <a:custGeom>
                  <a:avLst/>
                  <a:gdLst>
                    <a:gd name="T0" fmla="*/ 2 w 2"/>
                    <a:gd name="T1" fmla="*/ 2 h 5"/>
                    <a:gd name="T2" fmla="*/ 1 w 2"/>
                    <a:gd name="T3" fmla="*/ 3 h 5"/>
                    <a:gd name="T4" fmla="*/ 0 w 2"/>
                    <a:gd name="T5" fmla="*/ 1 h 5"/>
                    <a:gd name="T6" fmla="*/ 2 w 2"/>
                    <a:gd name="T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1" y="5"/>
                        <a:pt x="1" y="0"/>
                        <a:pt x="1" y="3"/>
                      </a:cubicBezTo>
                      <a:cubicBezTo>
                        <a:pt x="0" y="3"/>
                        <a:pt x="1" y="2"/>
                        <a:pt x="0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60" name="Freeform 2201">
                  <a:extLst>
                    <a:ext uri="{FF2B5EF4-FFF2-40B4-BE49-F238E27FC236}">
                      <a16:creationId xmlns:a16="http://schemas.microsoft.com/office/drawing/2014/main" id="{70B5F65B-4080-4F42-93A5-747E7A7AFE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" y="4114"/>
                  <a:ext cx="2" cy="5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0 w 1"/>
                    <a:gd name="T5" fmla="*/ 0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61" name="Freeform 2202">
                  <a:extLst>
                    <a:ext uri="{FF2B5EF4-FFF2-40B4-BE49-F238E27FC236}">
                      <a16:creationId xmlns:a16="http://schemas.microsoft.com/office/drawing/2014/main" id="{4764AE96-F29F-4CFE-9F74-69EDB296C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8" y="4125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1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1"/>
                        <a:pt x="0" y="3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62" name="Freeform 2203">
                  <a:extLst>
                    <a:ext uri="{FF2B5EF4-FFF2-40B4-BE49-F238E27FC236}">
                      <a16:creationId xmlns:a16="http://schemas.microsoft.com/office/drawing/2014/main" id="{C5C9FB81-9D05-45E2-BE01-07B5C49E1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5" y="4115"/>
                  <a:ext cx="2" cy="8"/>
                </a:xfrm>
                <a:custGeom>
                  <a:avLst/>
                  <a:gdLst>
                    <a:gd name="T0" fmla="*/ 1 w 1"/>
                    <a:gd name="T1" fmla="*/ 1 h 4"/>
                    <a:gd name="T2" fmla="*/ 0 w 1"/>
                    <a:gd name="T3" fmla="*/ 2 h 4"/>
                    <a:gd name="T4" fmla="*/ 0 w 1"/>
                    <a:gd name="T5" fmla="*/ 0 h 4"/>
                    <a:gd name="T6" fmla="*/ 1 w 1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1" y="2"/>
                        <a:pt x="0" y="4"/>
                        <a:pt x="0" y="2"/>
                      </a:cubicBezTo>
                      <a:cubicBezTo>
                        <a:pt x="0" y="1"/>
                        <a:pt x="0" y="2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63" name="Freeform 2204">
                  <a:extLst>
                    <a:ext uri="{FF2B5EF4-FFF2-40B4-BE49-F238E27FC236}">
                      <a16:creationId xmlns:a16="http://schemas.microsoft.com/office/drawing/2014/main" id="{67399108-9471-4F9A-8879-46F0D4037C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9" y="3888"/>
                  <a:ext cx="2" cy="7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3 h 4"/>
                    <a:gd name="T4" fmla="*/ 0 w 1"/>
                    <a:gd name="T5" fmla="*/ 2 h 4"/>
                    <a:gd name="T6" fmla="*/ 1 w 1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0"/>
                        <a:pt x="1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64" name="Freeform 2205">
                  <a:extLst>
                    <a:ext uri="{FF2B5EF4-FFF2-40B4-BE49-F238E27FC236}">
                      <a16:creationId xmlns:a16="http://schemas.microsoft.com/office/drawing/2014/main" id="{1959362D-7985-49C4-AF63-0F356867AD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3" y="4114"/>
                  <a:ext cx="6" cy="7"/>
                </a:xfrm>
                <a:custGeom>
                  <a:avLst/>
                  <a:gdLst>
                    <a:gd name="T0" fmla="*/ 3 w 3"/>
                    <a:gd name="T1" fmla="*/ 1 h 4"/>
                    <a:gd name="T2" fmla="*/ 1 w 3"/>
                    <a:gd name="T3" fmla="*/ 0 h 4"/>
                    <a:gd name="T4" fmla="*/ 1 w 3"/>
                    <a:gd name="T5" fmla="*/ 2 h 4"/>
                    <a:gd name="T6" fmla="*/ 3 w 3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3" y="1"/>
                      </a:moveTo>
                      <a:cubicBezTo>
                        <a:pt x="3" y="4"/>
                        <a:pt x="0" y="4"/>
                        <a:pt x="1" y="0"/>
                      </a:cubicBez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3" y="3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65" name="Freeform 2206">
                  <a:extLst>
                    <a:ext uri="{FF2B5EF4-FFF2-40B4-BE49-F238E27FC236}">
                      <a16:creationId xmlns:a16="http://schemas.microsoft.com/office/drawing/2014/main" id="{58580547-6A07-471B-B942-100A8C9A5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3" y="3878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0 w 1"/>
                    <a:gd name="T5" fmla="*/ 0 h 3"/>
                    <a:gd name="T6" fmla="*/ 1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1"/>
                        <a:pt x="0" y="3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66" name="Freeform 2207">
                  <a:extLst>
                    <a:ext uri="{FF2B5EF4-FFF2-40B4-BE49-F238E27FC236}">
                      <a16:creationId xmlns:a16="http://schemas.microsoft.com/office/drawing/2014/main" id="{2284F630-3C2D-49E3-8B65-D8ABEDB33B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8" y="3895"/>
                  <a:ext cx="3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67" name="Freeform 2208">
                  <a:extLst>
                    <a:ext uri="{FF2B5EF4-FFF2-40B4-BE49-F238E27FC236}">
                      <a16:creationId xmlns:a16="http://schemas.microsoft.com/office/drawing/2014/main" id="{BAF64DCD-2024-487E-A8D8-3597514EF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6" y="3670"/>
                  <a:ext cx="2" cy="5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2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0" y="0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68" name="Freeform 2209">
                  <a:extLst>
                    <a:ext uri="{FF2B5EF4-FFF2-40B4-BE49-F238E27FC236}">
                      <a16:creationId xmlns:a16="http://schemas.microsoft.com/office/drawing/2014/main" id="{FF8EA3C5-1D42-4159-A414-5D4150A181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4" y="3882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2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1"/>
                        <a:pt x="1" y="3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69" name="Freeform 2210">
                  <a:extLst>
                    <a:ext uri="{FF2B5EF4-FFF2-40B4-BE49-F238E27FC236}">
                      <a16:creationId xmlns:a16="http://schemas.microsoft.com/office/drawing/2014/main" id="{A5523327-E8E8-45AD-A845-5AD385D6D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2" y="4123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2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2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70" name="Freeform 2211">
                  <a:extLst>
                    <a:ext uri="{FF2B5EF4-FFF2-40B4-BE49-F238E27FC236}">
                      <a16:creationId xmlns:a16="http://schemas.microsoft.com/office/drawing/2014/main" id="{C89F97BE-FF32-4743-8B8B-EEC24D63A8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0" y="3888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2 h 2"/>
                    <a:gd name="T6" fmla="*/ 0 w 1"/>
                    <a:gd name="T7" fmla="*/ 1 h 2"/>
                    <a:gd name="T8" fmla="*/ 1 w 1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1" y="1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71" name="Freeform 2212">
                  <a:extLst>
                    <a:ext uri="{FF2B5EF4-FFF2-40B4-BE49-F238E27FC236}">
                      <a16:creationId xmlns:a16="http://schemas.microsoft.com/office/drawing/2014/main" id="{F87A196C-5210-4FBC-9D68-84125A519F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1" y="3673"/>
                  <a:ext cx="5" cy="4"/>
                </a:xfrm>
                <a:custGeom>
                  <a:avLst/>
                  <a:gdLst>
                    <a:gd name="T0" fmla="*/ 3 w 3"/>
                    <a:gd name="T1" fmla="*/ 0 h 2"/>
                    <a:gd name="T2" fmla="*/ 3 w 3"/>
                    <a:gd name="T3" fmla="*/ 1 h 2"/>
                    <a:gd name="T4" fmla="*/ 2 w 3"/>
                    <a:gd name="T5" fmla="*/ 1 h 2"/>
                    <a:gd name="T6" fmla="*/ 3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0" y="2"/>
                        <a:pt x="2" y="1"/>
                      </a:cubicBezTo>
                      <a:cubicBezTo>
                        <a:pt x="2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72" name="Freeform 2213">
                  <a:extLst>
                    <a:ext uri="{FF2B5EF4-FFF2-40B4-BE49-F238E27FC236}">
                      <a16:creationId xmlns:a16="http://schemas.microsoft.com/office/drawing/2014/main" id="{84A04529-885A-4A3F-B430-E49E17FF3C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3" y="3633"/>
                  <a:ext cx="1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2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73" name="Freeform 2214">
                  <a:extLst>
                    <a:ext uri="{FF2B5EF4-FFF2-40B4-BE49-F238E27FC236}">
                      <a16:creationId xmlns:a16="http://schemas.microsoft.com/office/drawing/2014/main" id="{D46F9353-0598-4B76-8766-195742D084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7" y="3893"/>
                  <a:ext cx="4" cy="4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1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74" name="Freeform 2215">
                  <a:extLst>
                    <a:ext uri="{FF2B5EF4-FFF2-40B4-BE49-F238E27FC236}">
                      <a16:creationId xmlns:a16="http://schemas.microsoft.com/office/drawing/2014/main" id="{11CC5E31-4157-4600-98E4-8C8B63B40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7" y="3632"/>
                  <a:ext cx="2" cy="7"/>
                </a:xfrm>
                <a:custGeom>
                  <a:avLst/>
                  <a:gdLst>
                    <a:gd name="T0" fmla="*/ 1 w 1"/>
                    <a:gd name="T1" fmla="*/ 2 h 4"/>
                    <a:gd name="T2" fmla="*/ 0 w 1"/>
                    <a:gd name="T3" fmla="*/ 2 h 4"/>
                    <a:gd name="T4" fmla="*/ 1 w 1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0" y="2"/>
                        <a:pt x="0" y="4"/>
                        <a:pt x="0" y="2"/>
                      </a:cubicBezTo>
                      <a:cubicBezTo>
                        <a:pt x="0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75" name="Freeform 2216">
                  <a:extLst>
                    <a:ext uri="{FF2B5EF4-FFF2-40B4-BE49-F238E27FC236}">
                      <a16:creationId xmlns:a16="http://schemas.microsoft.com/office/drawing/2014/main" id="{38AA8C0C-6A53-44D2-B3FD-BCDFA622BE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5" y="3630"/>
                  <a:ext cx="0" cy="3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2"/>
                        <a:pt x="0" y="0"/>
                      </a:cubicBezTo>
                      <a:cubicBezTo>
                        <a:pt x="0" y="0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76" name="Freeform 2217">
                  <a:extLst>
                    <a:ext uri="{FF2B5EF4-FFF2-40B4-BE49-F238E27FC236}">
                      <a16:creationId xmlns:a16="http://schemas.microsoft.com/office/drawing/2014/main" id="{BB6744B1-8CE4-4928-94B9-0D5314EDA0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4131"/>
                  <a:ext cx="2" cy="3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77" name="Freeform 2218">
                  <a:extLst>
                    <a:ext uri="{FF2B5EF4-FFF2-40B4-BE49-F238E27FC236}">
                      <a16:creationId xmlns:a16="http://schemas.microsoft.com/office/drawing/2014/main" id="{96CD2EFF-8D75-40AB-9D15-272EC9215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9" y="3675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  <a:gd name="T4" fmla="*/ 0 w 1"/>
                    <a:gd name="T5" fmla="*/ 0 h 3"/>
                    <a:gd name="T6" fmla="*/ 1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2"/>
                        <a:pt x="0" y="1"/>
                        <a:pt x="0" y="3"/>
                      </a:cubicBezTo>
                      <a:cubicBezTo>
                        <a:pt x="0" y="2"/>
                        <a:pt x="0" y="2"/>
                        <a:pt x="0" y="0"/>
                      </a:cubicBezTo>
                      <a:cubicBezTo>
                        <a:pt x="0" y="0"/>
                        <a:pt x="1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78" name="Freeform 2219">
                  <a:extLst>
                    <a:ext uri="{FF2B5EF4-FFF2-40B4-BE49-F238E27FC236}">
                      <a16:creationId xmlns:a16="http://schemas.microsoft.com/office/drawing/2014/main" id="{EC8BABB0-0496-43DA-A8F3-DFE52EDF59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7" y="3635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0 w 1"/>
                    <a:gd name="T5" fmla="*/ 0 h 3"/>
                    <a:gd name="T6" fmla="*/ 1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1" y="1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79" name="Freeform 2220">
                  <a:extLst>
                    <a:ext uri="{FF2B5EF4-FFF2-40B4-BE49-F238E27FC236}">
                      <a16:creationId xmlns:a16="http://schemas.microsoft.com/office/drawing/2014/main" id="{1C7A9BB9-F9BC-474B-8B2D-30C04907A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6" y="3647"/>
                  <a:ext cx="3" cy="5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3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2"/>
                        <a:pt x="1" y="1"/>
                        <a:pt x="1" y="3"/>
                      </a:cubicBezTo>
                      <a:cubicBezTo>
                        <a:pt x="0" y="2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80" name="Freeform 2221">
                  <a:extLst>
                    <a:ext uri="{FF2B5EF4-FFF2-40B4-BE49-F238E27FC236}">
                      <a16:creationId xmlns:a16="http://schemas.microsoft.com/office/drawing/2014/main" id="{E6CD7662-C203-43BA-85A2-30BFE2B51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4" y="3632"/>
                  <a:ext cx="2" cy="3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1 h 2"/>
                    <a:gd name="T4" fmla="*/ 1 w 1"/>
                    <a:gd name="T5" fmla="*/ 1 h 2"/>
                    <a:gd name="T6" fmla="*/ 0 w 1"/>
                    <a:gd name="T7" fmla="*/ 2 h 2"/>
                    <a:gd name="T8" fmla="*/ 1 w 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81" name="Freeform 2222">
                  <a:extLst>
                    <a:ext uri="{FF2B5EF4-FFF2-40B4-BE49-F238E27FC236}">
                      <a16:creationId xmlns:a16="http://schemas.microsoft.com/office/drawing/2014/main" id="{4BE71386-5F61-4C86-A09A-FC26151A3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0" y="3651"/>
                  <a:ext cx="2" cy="3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2 h 2"/>
                    <a:gd name="T4" fmla="*/ 0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82" name="Freeform 2223">
                  <a:extLst>
                    <a:ext uri="{FF2B5EF4-FFF2-40B4-BE49-F238E27FC236}">
                      <a16:creationId xmlns:a16="http://schemas.microsoft.com/office/drawing/2014/main" id="{1A69BFB3-DB6B-4CFD-A140-2AC29975F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2" y="3628"/>
                  <a:ext cx="2" cy="4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83" name="Freeform 2224">
                  <a:extLst>
                    <a:ext uri="{FF2B5EF4-FFF2-40B4-BE49-F238E27FC236}">
                      <a16:creationId xmlns:a16="http://schemas.microsoft.com/office/drawing/2014/main" id="{6F945FD6-E142-41E3-908E-F0E87592C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2" y="4131"/>
                  <a:ext cx="4" cy="7"/>
                </a:xfrm>
                <a:custGeom>
                  <a:avLst/>
                  <a:gdLst>
                    <a:gd name="T0" fmla="*/ 2 w 2"/>
                    <a:gd name="T1" fmla="*/ 2 h 4"/>
                    <a:gd name="T2" fmla="*/ 0 w 2"/>
                    <a:gd name="T3" fmla="*/ 2 h 4"/>
                    <a:gd name="T4" fmla="*/ 1 w 2"/>
                    <a:gd name="T5" fmla="*/ 0 h 4"/>
                    <a:gd name="T6" fmla="*/ 2 w 2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2"/>
                      </a:moveTo>
                      <a:cubicBezTo>
                        <a:pt x="2" y="4"/>
                        <a:pt x="1" y="2"/>
                        <a:pt x="0" y="2"/>
                      </a:cubicBezTo>
                      <a:cubicBezTo>
                        <a:pt x="0" y="1"/>
                        <a:pt x="1" y="3"/>
                        <a:pt x="1" y="0"/>
                      </a:cubicBezTo>
                      <a:cubicBezTo>
                        <a:pt x="1" y="2"/>
                        <a:pt x="1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84" name="Freeform 2225">
                  <a:extLst>
                    <a:ext uri="{FF2B5EF4-FFF2-40B4-BE49-F238E27FC236}">
                      <a16:creationId xmlns:a16="http://schemas.microsoft.com/office/drawing/2014/main" id="{2C62DBDA-7E71-4395-A86E-276544854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4" y="3630"/>
                  <a:ext cx="2" cy="7"/>
                </a:xfrm>
                <a:custGeom>
                  <a:avLst/>
                  <a:gdLst>
                    <a:gd name="T0" fmla="*/ 1 w 1"/>
                    <a:gd name="T1" fmla="*/ 0 h 4"/>
                    <a:gd name="T2" fmla="*/ 1 w 1"/>
                    <a:gd name="T3" fmla="*/ 3 h 4"/>
                    <a:gd name="T4" fmla="*/ 1 w 1"/>
                    <a:gd name="T5" fmla="*/ 2 h 4"/>
                    <a:gd name="T6" fmla="*/ 0 w 1"/>
                    <a:gd name="T7" fmla="*/ 1 h 4"/>
                    <a:gd name="T8" fmla="*/ 1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1"/>
                        <a:pt x="0" y="0"/>
                        <a:pt x="1" y="2"/>
                      </a:cubicBezTo>
                      <a:cubicBezTo>
                        <a:pt x="0" y="4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85" name="Freeform 2226">
                  <a:extLst>
                    <a:ext uri="{FF2B5EF4-FFF2-40B4-BE49-F238E27FC236}">
                      <a16:creationId xmlns:a16="http://schemas.microsoft.com/office/drawing/2014/main" id="{06A4C2E6-F2C6-47AD-AD24-67406E61B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9" y="3630"/>
                  <a:ext cx="2" cy="3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2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86" name="Freeform 2227">
                  <a:extLst>
                    <a:ext uri="{FF2B5EF4-FFF2-40B4-BE49-F238E27FC236}">
                      <a16:creationId xmlns:a16="http://schemas.microsoft.com/office/drawing/2014/main" id="{AF2C9D0D-C43C-4D85-829F-8D517B9898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9" y="4174"/>
                  <a:ext cx="2" cy="10"/>
                </a:xfrm>
                <a:custGeom>
                  <a:avLst/>
                  <a:gdLst>
                    <a:gd name="T0" fmla="*/ 1 w 1"/>
                    <a:gd name="T1" fmla="*/ 1 h 5"/>
                    <a:gd name="T2" fmla="*/ 0 w 1"/>
                    <a:gd name="T3" fmla="*/ 2 h 5"/>
                    <a:gd name="T4" fmla="*/ 1 w 1"/>
                    <a:gd name="T5" fmla="*/ 3 h 5"/>
                    <a:gd name="T6" fmla="*/ 0 w 1"/>
                    <a:gd name="T7" fmla="*/ 1 h 5"/>
                    <a:gd name="T8" fmla="*/ 1 w 1"/>
                    <a:gd name="T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5">
                      <a:moveTo>
                        <a:pt x="1" y="1"/>
                      </a:moveTo>
                      <a:cubicBezTo>
                        <a:pt x="1" y="2"/>
                        <a:pt x="1" y="1"/>
                        <a:pt x="0" y="2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5"/>
                        <a:pt x="0" y="3"/>
                        <a:pt x="0" y="1"/>
                      </a:cubicBezTo>
                      <a:cubicBezTo>
                        <a:pt x="1" y="1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87" name="Freeform 2228">
                  <a:extLst>
                    <a:ext uri="{FF2B5EF4-FFF2-40B4-BE49-F238E27FC236}">
                      <a16:creationId xmlns:a16="http://schemas.microsoft.com/office/drawing/2014/main" id="{00512650-3CEC-47D8-9AB3-F14C530E6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3" y="3654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1 w 1"/>
                    <a:gd name="T3" fmla="*/ 2 h 3"/>
                    <a:gd name="T4" fmla="*/ 0 w 1"/>
                    <a:gd name="T5" fmla="*/ 2 h 3"/>
                    <a:gd name="T6" fmla="*/ 1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3"/>
                        <a:pt x="1" y="1"/>
                        <a:pt x="0" y="2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88" name="Freeform 2229">
                  <a:extLst>
                    <a:ext uri="{FF2B5EF4-FFF2-40B4-BE49-F238E27FC236}">
                      <a16:creationId xmlns:a16="http://schemas.microsoft.com/office/drawing/2014/main" id="{0E681F63-7532-4145-9640-2FB58E2BAA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1" y="3643"/>
                  <a:ext cx="4" cy="4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0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89" name="Freeform 2230">
                  <a:extLst>
                    <a:ext uri="{FF2B5EF4-FFF2-40B4-BE49-F238E27FC236}">
                      <a16:creationId xmlns:a16="http://schemas.microsoft.com/office/drawing/2014/main" id="{7BD10BD4-9FCA-4535-9939-422663C0A5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1" y="3656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90" name="Freeform 2231">
                  <a:extLst>
                    <a:ext uri="{FF2B5EF4-FFF2-40B4-BE49-F238E27FC236}">
                      <a16:creationId xmlns:a16="http://schemas.microsoft.com/office/drawing/2014/main" id="{90ECFA91-6892-4929-8330-C2F7F7267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3613"/>
                  <a:ext cx="4" cy="7"/>
                </a:xfrm>
                <a:custGeom>
                  <a:avLst/>
                  <a:gdLst>
                    <a:gd name="T0" fmla="*/ 2 w 2"/>
                    <a:gd name="T1" fmla="*/ 3 h 4"/>
                    <a:gd name="T2" fmla="*/ 0 w 2"/>
                    <a:gd name="T3" fmla="*/ 3 h 4"/>
                    <a:gd name="T4" fmla="*/ 2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3"/>
                      </a:moveTo>
                      <a:cubicBezTo>
                        <a:pt x="1" y="4"/>
                        <a:pt x="1" y="2"/>
                        <a:pt x="0" y="3"/>
                      </a:cubicBezTo>
                      <a:cubicBezTo>
                        <a:pt x="0" y="0"/>
                        <a:pt x="1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91" name="Freeform 2232">
                  <a:extLst>
                    <a:ext uri="{FF2B5EF4-FFF2-40B4-BE49-F238E27FC236}">
                      <a16:creationId xmlns:a16="http://schemas.microsoft.com/office/drawing/2014/main" id="{87B08806-6385-452C-8544-E2B5B8A7B0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8" y="3626"/>
                  <a:ext cx="2" cy="7"/>
                </a:xfrm>
                <a:custGeom>
                  <a:avLst/>
                  <a:gdLst>
                    <a:gd name="T0" fmla="*/ 1 w 1"/>
                    <a:gd name="T1" fmla="*/ 1 h 4"/>
                    <a:gd name="T2" fmla="*/ 0 w 1"/>
                    <a:gd name="T3" fmla="*/ 3 h 4"/>
                    <a:gd name="T4" fmla="*/ 0 w 1"/>
                    <a:gd name="T5" fmla="*/ 2 h 4"/>
                    <a:gd name="T6" fmla="*/ 1 w 1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1" y="3"/>
                        <a:pt x="0" y="2"/>
                        <a:pt x="0" y="3"/>
                      </a:cubicBezTo>
                      <a:cubicBezTo>
                        <a:pt x="0" y="4"/>
                        <a:pt x="0" y="2"/>
                        <a:pt x="0" y="2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92" name="Freeform 2233">
                  <a:extLst>
                    <a:ext uri="{FF2B5EF4-FFF2-40B4-BE49-F238E27FC236}">
                      <a16:creationId xmlns:a16="http://schemas.microsoft.com/office/drawing/2014/main" id="{A4A05DCF-1AF7-4CB7-BAD6-260628324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3607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2"/>
                        <a:pt x="0" y="1"/>
                      </a:cubicBezTo>
                      <a:cubicBezTo>
                        <a:pt x="1" y="0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93" name="Freeform 2234">
                  <a:extLst>
                    <a:ext uri="{FF2B5EF4-FFF2-40B4-BE49-F238E27FC236}">
                      <a16:creationId xmlns:a16="http://schemas.microsoft.com/office/drawing/2014/main" id="{5E7F33CC-EF7B-41E8-8DCD-4F63789D09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0" y="3626"/>
                  <a:ext cx="4" cy="6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2 h 3"/>
                    <a:gd name="T4" fmla="*/ 1 w 2"/>
                    <a:gd name="T5" fmla="*/ 0 h 3"/>
                    <a:gd name="T6" fmla="*/ 1 w 2"/>
                    <a:gd name="T7" fmla="*/ 0 h 3"/>
                    <a:gd name="T8" fmla="*/ 2 w 2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0" y="2"/>
                        <a:pt x="2" y="2"/>
                        <a:pt x="1" y="0"/>
                      </a:cubicBezTo>
                      <a:cubicBezTo>
                        <a:pt x="2" y="0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94" name="Freeform 2235">
                  <a:extLst>
                    <a:ext uri="{FF2B5EF4-FFF2-40B4-BE49-F238E27FC236}">
                      <a16:creationId xmlns:a16="http://schemas.microsoft.com/office/drawing/2014/main" id="{79E139DD-FF42-4FA6-A25C-88B11EC8A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3" y="3633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1 w 1"/>
                    <a:gd name="T3" fmla="*/ 3 h 3"/>
                    <a:gd name="T4" fmla="*/ 0 w 1"/>
                    <a:gd name="T5" fmla="*/ 1 h 3"/>
                    <a:gd name="T6" fmla="*/ 1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95" name="Freeform 2236">
                  <a:extLst>
                    <a:ext uri="{FF2B5EF4-FFF2-40B4-BE49-F238E27FC236}">
                      <a16:creationId xmlns:a16="http://schemas.microsoft.com/office/drawing/2014/main" id="{701D8144-9494-4E6F-9716-514D0AEF4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7" y="3624"/>
                  <a:ext cx="2" cy="8"/>
                </a:xfrm>
                <a:custGeom>
                  <a:avLst/>
                  <a:gdLst>
                    <a:gd name="T0" fmla="*/ 1 w 1"/>
                    <a:gd name="T1" fmla="*/ 1 h 4"/>
                    <a:gd name="T2" fmla="*/ 0 w 1"/>
                    <a:gd name="T3" fmla="*/ 2 h 4"/>
                    <a:gd name="T4" fmla="*/ 1 w 1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1" y="4"/>
                        <a:pt x="0" y="1"/>
                        <a:pt x="0" y="2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96" name="Freeform 2237">
                  <a:extLst>
                    <a:ext uri="{FF2B5EF4-FFF2-40B4-BE49-F238E27FC236}">
                      <a16:creationId xmlns:a16="http://schemas.microsoft.com/office/drawing/2014/main" id="{FB15FA40-4D51-4033-A561-44453751A1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5" y="3601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1 w 1"/>
                    <a:gd name="T3" fmla="*/ 2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97" name="Freeform 2238">
                  <a:extLst>
                    <a:ext uri="{FF2B5EF4-FFF2-40B4-BE49-F238E27FC236}">
                      <a16:creationId xmlns:a16="http://schemas.microsoft.com/office/drawing/2014/main" id="{471FD465-C32B-40F4-AB0E-3894B854E8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2" y="4172"/>
                  <a:ext cx="4" cy="4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0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2"/>
                        <a:pt x="1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98" name="Freeform 2239">
                  <a:extLst>
                    <a:ext uri="{FF2B5EF4-FFF2-40B4-BE49-F238E27FC236}">
                      <a16:creationId xmlns:a16="http://schemas.microsoft.com/office/drawing/2014/main" id="{C0D62DCE-6D67-41BC-8D0D-0705FE575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8" y="3580"/>
                  <a:ext cx="2" cy="4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99" name="Freeform 2240">
                  <a:extLst>
                    <a:ext uri="{FF2B5EF4-FFF2-40B4-BE49-F238E27FC236}">
                      <a16:creationId xmlns:a16="http://schemas.microsoft.com/office/drawing/2014/main" id="{C3206920-CAB1-4983-A642-721EFD498D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4" y="4174"/>
                  <a:ext cx="2" cy="4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00" name="Freeform 2241">
                  <a:extLst>
                    <a:ext uri="{FF2B5EF4-FFF2-40B4-BE49-F238E27FC236}">
                      <a16:creationId xmlns:a16="http://schemas.microsoft.com/office/drawing/2014/main" id="{0695E65C-B75B-424A-BD62-3693F717A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3" y="4186"/>
                  <a:ext cx="6" cy="5"/>
                </a:xfrm>
                <a:custGeom>
                  <a:avLst/>
                  <a:gdLst>
                    <a:gd name="T0" fmla="*/ 3 w 3"/>
                    <a:gd name="T1" fmla="*/ 0 h 3"/>
                    <a:gd name="T2" fmla="*/ 3 w 3"/>
                    <a:gd name="T3" fmla="*/ 1 h 3"/>
                    <a:gd name="T4" fmla="*/ 0 w 3"/>
                    <a:gd name="T5" fmla="*/ 1 h 3"/>
                    <a:gd name="T6" fmla="*/ 3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3" y="0"/>
                        <a:pt x="3" y="1"/>
                        <a:pt x="3" y="1"/>
                      </a:cubicBezTo>
                      <a:cubicBezTo>
                        <a:pt x="2" y="3"/>
                        <a:pt x="1" y="2"/>
                        <a:pt x="0" y="1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01" name="Freeform 2242">
                  <a:extLst>
                    <a:ext uri="{FF2B5EF4-FFF2-40B4-BE49-F238E27FC236}">
                      <a16:creationId xmlns:a16="http://schemas.microsoft.com/office/drawing/2014/main" id="{2797315B-9054-4E9A-8E4C-F33EB3F59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7" y="4172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02" name="Freeform 2243">
                  <a:extLst>
                    <a:ext uri="{FF2B5EF4-FFF2-40B4-BE49-F238E27FC236}">
                      <a16:creationId xmlns:a16="http://schemas.microsoft.com/office/drawing/2014/main" id="{4728D869-83CB-4AE6-9D1D-D800720761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1" y="4174"/>
                  <a:ext cx="4" cy="12"/>
                </a:xfrm>
                <a:custGeom>
                  <a:avLst/>
                  <a:gdLst>
                    <a:gd name="T0" fmla="*/ 1 w 2"/>
                    <a:gd name="T1" fmla="*/ 3 h 6"/>
                    <a:gd name="T2" fmla="*/ 2 w 2"/>
                    <a:gd name="T3" fmla="*/ 3 h 6"/>
                    <a:gd name="T4" fmla="*/ 1 w 2"/>
                    <a:gd name="T5" fmla="*/ 6 h 6"/>
                    <a:gd name="T6" fmla="*/ 1 w 2"/>
                    <a:gd name="T7" fmla="*/ 5 h 6"/>
                    <a:gd name="T8" fmla="*/ 1 w 2"/>
                    <a:gd name="T9" fmla="*/ 2 h 6"/>
                    <a:gd name="T10" fmla="*/ 2 w 2"/>
                    <a:gd name="T11" fmla="*/ 0 h 6"/>
                    <a:gd name="T12" fmla="*/ 2 w 2"/>
                    <a:gd name="T13" fmla="*/ 3 h 6"/>
                    <a:gd name="T14" fmla="*/ 1 w 2"/>
                    <a:gd name="T1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" h="6">
                      <a:moveTo>
                        <a:pt x="1" y="3"/>
                      </a:move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5"/>
                        <a:pt x="1" y="5"/>
                        <a:pt x="1" y="6"/>
                      </a:cubicBezTo>
                      <a:cubicBezTo>
                        <a:pt x="0" y="6"/>
                        <a:pt x="1" y="5"/>
                        <a:pt x="1" y="5"/>
                      </a:cubicBezTo>
                      <a:cubicBezTo>
                        <a:pt x="1" y="3"/>
                        <a:pt x="1" y="4"/>
                        <a:pt x="1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2" y="0"/>
                        <a:pt x="2" y="1"/>
                        <a:pt x="2" y="3"/>
                      </a:cubicBezTo>
                      <a:cubicBezTo>
                        <a:pt x="2" y="5"/>
                        <a:pt x="2" y="1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03" name="Freeform 2244">
                  <a:extLst>
                    <a:ext uri="{FF2B5EF4-FFF2-40B4-BE49-F238E27FC236}">
                      <a16:creationId xmlns:a16="http://schemas.microsoft.com/office/drawing/2014/main" id="{9BE14BD8-CA9F-4957-98D3-1FE9B22A07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0" y="4189"/>
                  <a:ext cx="3" cy="8"/>
                </a:xfrm>
                <a:custGeom>
                  <a:avLst/>
                  <a:gdLst>
                    <a:gd name="T0" fmla="*/ 2 w 2"/>
                    <a:gd name="T1" fmla="*/ 0 h 4"/>
                    <a:gd name="T2" fmla="*/ 1 w 2"/>
                    <a:gd name="T3" fmla="*/ 1 h 4"/>
                    <a:gd name="T4" fmla="*/ 0 w 2"/>
                    <a:gd name="T5" fmla="*/ 1 h 4"/>
                    <a:gd name="T6" fmla="*/ 2 w 2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cubicBezTo>
                        <a:pt x="1" y="2"/>
                        <a:pt x="1" y="0"/>
                        <a:pt x="1" y="1"/>
                      </a:cubicBezTo>
                      <a:cubicBezTo>
                        <a:pt x="0" y="2"/>
                        <a:pt x="1" y="4"/>
                        <a:pt x="0" y="1"/>
                      </a:cubicBezTo>
                      <a:cubicBezTo>
                        <a:pt x="1" y="0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04" name="Freeform 2245">
                  <a:extLst>
                    <a:ext uri="{FF2B5EF4-FFF2-40B4-BE49-F238E27FC236}">
                      <a16:creationId xmlns:a16="http://schemas.microsoft.com/office/drawing/2014/main" id="{49C4DBA4-6F6C-4251-9528-002ABB8885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6" y="3577"/>
                  <a:ext cx="2" cy="9"/>
                </a:xfrm>
                <a:custGeom>
                  <a:avLst/>
                  <a:gdLst>
                    <a:gd name="T0" fmla="*/ 1 w 1"/>
                    <a:gd name="T1" fmla="*/ 1 h 5"/>
                    <a:gd name="T2" fmla="*/ 0 w 1"/>
                    <a:gd name="T3" fmla="*/ 3 h 5"/>
                    <a:gd name="T4" fmla="*/ 1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1" y="1"/>
                      </a:moveTo>
                      <a:cubicBezTo>
                        <a:pt x="1" y="5"/>
                        <a:pt x="0" y="1"/>
                        <a:pt x="0" y="3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05" name="Freeform 2246">
                  <a:extLst>
                    <a:ext uri="{FF2B5EF4-FFF2-40B4-BE49-F238E27FC236}">
                      <a16:creationId xmlns:a16="http://schemas.microsoft.com/office/drawing/2014/main" id="{F6AE0F53-6D27-484E-B35E-166B857A3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0" y="4189"/>
                  <a:ext cx="4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06" name="Freeform 2247">
                  <a:extLst>
                    <a:ext uri="{FF2B5EF4-FFF2-40B4-BE49-F238E27FC236}">
                      <a16:creationId xmlns:a16="http://schemas.microsoft.com/office/drawing/2014/main" id="{54B5DD80-C27E-4447-9B74-C12A7B2D4C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4178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2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0" y="0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07" name="Freeform 2248">
                  <a:extLst>
                    <a:ext uri="{FF2B5EF4-FFF2-40B4-BE49-F238E27FC236}">
                      <a16:creationId xmlns:a16="http://schemas.microsoft.com/office/drawing/2014/main" id="{207D60E2-B8DD-4FF9-9AE1-A4F26FC67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3" y="4163"/>
                  <a:ext cx="1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2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1" y="1"/>
                        <a:pt x="0" y="2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08" name="Freeform 2249">
                  <a:extLst>
                    <a:ext uri="{FF2B5EF4-FFF2-40B4-BE49-F238E27FC236}">
                      <a16:creationId xmlns:a16="http://schemas.microsoft.com/office/drawing/2014/main" id="{C327B491-612C-4B9F-8078-D9F1885E27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5" y="3556"/>
                  <a:ext cx="2" cy="7"/>
                </a:xfrm>
                <a:custGeom>
                  <a:avLst/>
                  <a:gdLst>
                    <a:gd name="T0" fmla="*/ 1 w 1"/>
                    <a:gd name="T1" fmla="*/ 3 h 4"/>
                    <a:gd name="T2" fmla="*/ 0 w 1"/>
                    <a:gd name="T3" fmla="*/ 4 h 4"/>
                    <a:gd name="T4" fmla="*/ 1 w 1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3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2"/>
                        <a:pt x="1" y="0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09" name="Freeform 2250">
                  <a:extLst>
                    <a:ext uri="{FF2B5EF4-FFF2-40B4-BE49-F238E27FC236}">
                      <a16:creationId xmlns:a16="http://schemas.microsoft.com/office/drawing/2014/main" id="{CB6E69D4-651A-4DBF-826A-8EA3B9C872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5" y="4055"/>
                  <a:ext cx="4" cy="5"/>
                </a:xfrm>
                <a:custGeom>
                  <a:avLst/>
                  <a:gdLst>
                    <a:gd name="T0" fmla="*/ 2 w 2"/>
                    <a:gd name="T1" fmla="*/ 0 h 3"/>
                    <a:gd name="T2" fmla="*/ 2 w 2"/>
                    <a:gd name="T3" fmla="*/ 1 h 3"/>
                    <a:gd name="T4" fmla="*/ 0 w 2"/>
                    <a:gd name="T5" fmla="*/ 1 h 3"/>
                    <a:gd name="T6" fmla="*/ 2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3"/>
                        <a:pt x="1" y="1"/>
                        <a:pt x="0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0" name="Freeform 2251">
                  <a:extLst>
                    <a:ext uri="{FF2B5EF4-FFF2-40B4-BE49-F238E27FC236}">
                      <a16:creationId xmlns:a16="http://schemas.microsoft.com/office/drawing/2014/main" id="{FBE8B123-862B-46D8-BC64-B755995232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5" y="4091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2 h 2"/>
                    <a:gd name="T4" fmla="*/ 0 w 1"/>
                    <a:gd name="T5" fmla="*/ 1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1" name="Freeform 2252">
                  <a:extLst>
                    <a:ext uri="{FF2B5EF4-FFF2-40B4-BE49-F238E27FC236}">
                      <a16:creationId xmlns:a16="http://schemas.microsoft.com/office/drawing/2014/main" id="{F4C03C4B-AF02-43E8-B298-756FB7F9A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4095"/>
                  <a:ext cx="3" cy="3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2"/>
                        <a:pt x="1" y="1"/>
                        <a:pt x="1" y="2"/>
                      </a:cubicBez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2" name="Freeform 2253">
                  <a:extLst>
                    <a:ext uri="{FF2B5EF4-FFF2-40B4-BE49-F238E27FC236}">
                      <a16:creationId xmlns:a16="http://schemas.microsoft.com/office/drawing/2014/main" id="{93CAA3A9-053B-47DF-8F3B-E95D270BD2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0" y="4127"/>
                  <a:ext cx="4" cy="6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3 h 3"/>
                    <a:gd name="T4" fmla="*/ 0 w 2"/>
                    <a:gd name="T5" fmla="*/ 2 h 3"/>
                    <a:gd name="T6" fmla="*/ 1 w 2"/>
                    <a:gd name="T7" fmla="*/ 0 h 3"/>
                    <a:gd name="T8" fmla="*/ 2 w 2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1"/>
                        <a:pt x="1" y="2"/>
                        <a:pt x="1" y="0"/>
                      </a:cubicBezTo>
                      <a:cubicBezTo>
                        <a:pt x="1" y="1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3" name="Freeform 2254">
                  <a:extLst>
                    <a:ext uri="{FF2B5EF4-FFF2-40B4-BE49-F238E27FC236}">
                      <a16:creationId xmlns:a16="http://schemas.microsoft.com/office/drawing/2014/main" id="{48D52FC3-1B45-4B52-ADF2-7258A3AFD2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7" y="4015"/>
                  <a:ext cx="5" cy="13"/>
                </a:xfrm>
                <a:custGeom>
                  <a:avLst/>
                  <a:gdLst>
                    <a:gd name="T0" fmla="*/ 3 w 3"/>
                    <a:gd name="T1" fmla="*/ 0 h 7"/>
                    <a:gd name="T2" fmla="*/ 2 w 3"/>
                    <a:gd name="T3" fmla="*/ 2 h 7"/>
                    <a:gd name="T4" fmla="*/ 3 w 3"/>
                    <a:gd name="T5" fmla="*/ 3 h 7"/>
                    <a:gd name="T6" fmla="*/ 1 w 3"/>
                    <a:gd name="T7" fmla="*/ 6 h 7"/>
                    <a:gd name="T8" fmla="*/ 0 w 3"/>
                    <a:gd name="T9" fmla="*/ 5 h 7"/>
                    <a:gd name="T10" fmla="*/ 1 w 3"/>
                    <a:gd name="T11" fmla="*/ 4 h 7"/>
                    <a:gd name="T12" fmla="*/ 1 w 3"/>
                    <a:gd name="T13" fmla="*/ 0 h 7"/>
                    <a:gd name="T14" fmla="*/ 3 w 3"/>
                    <a:gd name="T1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7">
                      <a:moveTo>
                        <a:pt x="3" y="0"/>
                      </a:moveTo>
                      <a:cubicBezTo>
                        <a:pt x="3" y="3"/>
                        <a:pt x="2" y="0"/>
                        <a:pt x="2" y="2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3" y="7"/>
                        <a:pt x="1" y="1"/>
                        <a:pt x="1" y="6"/>
                      </a:cubicBezTo>
                      <a:cubicBezTo>
                        <a:pt x="1" y="6"/>
                        <a:pt x="1" y="5"/>
                        <a:pt x="0" y="5"/>
                      </a:cubicBezTo>
                      <a:cubicBezTo>
                        <a:pt x="0" y="3"/>
                        <a:pt x="1" y="5"/>
                        <a:pt x="1" y="4"/>
                      </a:cubicBezTo>
                      <a:cubicBezTo>
                        <a:pt x="1" y="2"/>
                        <a:pt x="2" y="2"/>
                        <a:pt x="1" y="0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4" name="Freeform 2255">
                  <a:extLst>
                    <a:ext uri="{FF2B5EF4-FFF2-40B4-BE49-F238E27FC236}">
                      <a16:creationId xmlns:a16="http://schemas.microsoft.com/office/drawing/2014/main" id="{3BF9BB66-5CBC-43F5-967D-14CA5F73CE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5" y="3554"/>
                  <a:ext cx="2" cy="15"/>
                </a:xfrm>
                <a:custGeom>
                  <a:avLst/>
                  <a:gdLst>
                    <a:gd name="T0" fmla="*/ 1 w 1"/>
                    <a:gd name="T1" fmla="*/ 5 h 8"/>
                    <a:gd name="T2" fmla="*/ 0 w 1"/>
                    <a:gd name="T3" fmla="*/ 7 h 8"/>
                    <a:gd name="T4" fmla="*/ 0 w 1"/>
                    <a:gd name="T5" fmla="*/ 2 h 8"/>
                    <a:gd name="T6" fmla="*/ 1 w 1"/>
                    <a:gd name="T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8">
                      <a:moveTo>
                        <a:pt x="1" y="5"/>
                      </a:moveTo>
                      <a:cubicBezTo>
                        <a:pt x="1" y="8"/>
                        <a:pt x="0" y="4"/>
                        <a:pt x="0" y="7"/>
                      </a:cubicBezTo>
                      <a:cubicBezTo>
                        <a:pt x="0" y="6"/>
                        <a:pt x="1" y="4"/>
                        <a:pt x="0" y="2"/>
                      </a:cubicBezTo>
                      <a:cubicBezTo>
                        <a:pt x="0" y="0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5" name="Freeform 2256">
                  <a:extLst>
                    <a:ext uri="{FF2B5EF4-FFF2-40B4-BE49-F238E27FC236}">
                      <a16:creationId xmlns:a16="http://schemas.microsoft.com/office/drawing/2014/main" id="{C94D0943-4DE0-46DE-A917-BD21562D2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7" y="3577"/>
                  <a:ext cx="2" cy="7"/>
                </a:xfrm>
                <a:custGeom>
                  <a:avLst/>
                  <a:gdLst>
                    <a:gd name="T0" fmla="*/ 1 w 1"/>
                    <a:gd name="T1" fmla="*/ 1 h 4"/>
                    <a:gd name="T2" fmla="*/ 0 w 1"/>
                    <a:gd name="T3" fmla="*/ 4 h 4"/>
                    <a:gd name="T4" fmla="*/ 0 w 1"/>
                    <a:gd name="T5" fmla="*/ 2 h 4"/>
                    <a:gd name="T6" fmla="*/ 1 w 1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0" y="2"/>
                        <a:pt x="1" y="4"/>
                        <a:pt x="0" y="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6" name="Freeform 2257">
                  <a:extLst>
                    <a:ext uri="{FF2B5EF4-FFF2-40B4-BE49-F238E27FC236}">
                      <a16:creationId xmlns:a16="http://schemas.microsoft.com/office/drawing/2014/main" id="{4E413135-3C0D-486C-8962-FA29654072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1" y="3567"/>
                  <a:ext cx="6" cy="29"/>
                </a:xfrm>
                <a:custGeom>
                  <a:avLst/>
                  <a:gdLst>
                    <a:gd name="T0" fmla="*/ 3 w 3"/>
                    <a:gd name="T1" fmla="*/ 2 h 15"/>
                    <a:gd name="T2" fmla="*/ 1 w 3"/>
                    <a:gd name="T3" fmla="*/ 7 h 15"/>
                    <a:gd name="T4" fmla="*/ 1 w 3"/>
                    <a:gd name="T5" fmla="*/ 8 h 15"/>
                    <a:gd name="T6" fmla="*/ 2 w 3"/>
                    <a:gd name="T7" fmla="*/ 7 h 15"/>
                    <a:gd name="T8" fmla="*/ 3 w 3"/>
                    <a:gd name="T9" fmla="*/ 12 h 15"/>
                    <a:gd name="T10" fmla="*/ 0 w 3"/>
                    <a:gd name="T11" fmla="*/ 9 h 15"/>
                    <a:gd name="T12" fmla="*/ 0 w 3"/>
                    <a:gd name="T13" fmla="*/ 4 h 15"/>
                    <a:gd name="T14" fmla="*/ 1 w 3"/>
                    <a:gd name="T15" fmla="*/ 0 h 15"/>
                    <a:gd name="T16" fmla="*/ 2 w 3"/>
                    <a:gd name="T17" fmla="*/ 2 h 15"/>
                    <a:gd name="T18" fmla="*/ 3 w 3"/>
                    <a:gd name="T19" fmla="*/ 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15">
                      <a:moveTo>
                        <a:pt x="3" y="2"/>
                      </a:moveTo>
                      <a:cubicBezTo>
                        <a:pt x="2" y="3"/>
                        <a:pt x="2" y="6"/>
                        <a:pt x="1" y="7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2" y="7"/>
                        <a:pt x="2" y="7"/>
                      </a:cubicBezTo>
                      <a:cubicBezTo>
                        <a:pt x="2" y="8"/>
                        <a:pt x="2" y="12"/>
                        <a:pt x="3" y="12"/>
                      </a:cubicBezTo>
                      <a:cubicBezTo>
                        <a:pt x="2" y="15"/>
                        <a:pt x="2" y="8"/>
                        <a:pt x="0" y="9"/>
                      </a:cubicBezTo>
                      <a:cubicBezTo>
                        <a:pt x="0" y="7"/>
                        <a:pt x="0" y="5"/>
                        <a:pt x="0" y="4"/>
                      </a:cubicBezTo>
                      <a:cubicBezTo>
                        <a:pt x="0" y="3"/>
                        <a:pt x="0" y="1"/>
                        <a:pt x="1" y="0"/>
                      </a:cubicBezTo>
                      <a:cubicBezTo>
                        <a:pt x="1" y="0"/>
                        <a:pt x="2" y="1"/>
                        <a:pt x="2" y="2"/>
                      </a:cubicBezTo>
                      <a:cubicBezTo>
                        <a:pt x="2" y="1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7" name="Freeform 2258">
                  <a:extLst>
                    <a:ext uri="{FF2B5EF4-FFF2-40B4-BE49-F238E27FC236}">
                      <a16:creationId xmlns:a16="http://schemas.microsoft.com/office/drawing/2014/main" id="{ED3F153A-3757-4C1D-BB72-C84EE5A89B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1" y="3594"/>
                  <a:ext cx="2" cy="9"/>
                </a:xfrm>
                <a:custGeom>
                  <a:avLst/>
                  <a:gdLst>
                    <a:gd name="T0" fmla="*/ 1 w 1"/>
                    <a:gd name="T1" fmla="*/ 5 h 5"/>
                    <a:gd name="T2" fmla="*/ 0 w 1"/>
                    <a:gd name="T3" fmla="*/ 2 h 5"/>
                    <a:gd name="T4" fmla="*/ 1 w 1"/>
                    <a:gd name="T5" fmla="*/ 0 h 5"/>
                    <a:gd name="T6" fmla="*/ 1 w 1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5"/>
                      </a:moveTo>
                      <a:cubicBezTo>
                        <a:pt x="0" y="5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3"/>
                        <a:pt x="1" y="3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8" name="Freeform 2259">
                  <a:extLst>
                    <a:ext uri="{FF2B5EF4-FFF2-40B4-BE49-F238E27FC236}">
                      <a16:creationId xmlns:a16="http://schemas.microsoft.com/office/drawing/2014/main" id="{647FCFF8-8B70-4DD8-B848-B2BA4EB68C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6" y="4064"/>
                  <a:ext cx="2" cy="10"/>
                </a:xfrm>
                <a:custGeom>
                  <a:avLst/>
                  <a:gdLst>
                    <a:gd name="T0" fmla="*/ 0 w 1"/>
                    <a:gd name="T1" fmla="*/ 1 h 5"/>
                    <a:gd name="T2" fmla="*/ 1 w 1"/>
                    <a:gd name="T3" fmla="*/ 4 h 5"/>
                    <a:gd name="T4" fmla="*/ 0 w 1"/>
                    <a:gd name="T5" fmla="*/ 5 h 5"/>
                    <a:gd name="T6" fmla="*/ 0 w 1"/>
                    <a:gd name="T7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3"/>
                        <a:pt x="1" y="4"/>
                      </a:cubicBez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0" y="4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19" name="Freeform 2260">
                  <a:extLst>
                    <a:ext uri="{FF2B5EF4-FFF2-40B4-BE49-F238E27FC236}">
                      <a16:creationId xmlns:a16="http://schemas.microsoft.com/office/drawing/2014/main" id="{C3D538C0-BECC-4569-A684-690EC83730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2" y="412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1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3"/>
                        <a:pt x="1" y="1"/>
                      </a:cubicBezTo>
                      <a:cubicBezTo>
                        <a:pt x="1" y="0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20" name="Freeform 2261">
                  <a:extLst>
                    <a:ext uri="{FF2B5EF4-FFF2-40B4-BE49-F238E27FC236}">
                      <a16:creationId xmlns:a16="http://schemas.microsoft.com/office/drawing/2014/main" id="{C9A73D0A-5302-410F-A101-8C108F5A39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1" y="4146"/>
                  <a:ext cx="5" cy="11"/>
                </a:xfrm>
                <a:custGeom>
                  <a:avLst/>
                  <a:gdLst>
                    <a:gd name="T0" fmla="*/ 3 w 3"/>
                    <a:gd name="T1" fmla="*/ 2 h 6"/>
                    <a:gd name="T2" fmla="*/ 1 w 3"/>
                    <a:gd name="T3" fmla="*/ 2 h 6"/>
                    <a:gd name="T4" fmla="*/ 1 w 3"/>
                    <a:gd name="T5" fmla="*/ 6 h 6"/>
                    <a:gd name="T6" fmla="*/ 0 w 3"/>
                    <a:gd name="T7" fmla="*/ 1 h 6"/>
                    <a:gd name="T8" fmla="*/ 1 w 3"/>
                    <a:gd name="T9" fmla="*/ 2 h 6"/>
                    <a:gd name="T10" fmla="*/ 3 w 3"/>
                    <a:gd name="T1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6">
                      <a:moveTo>
                        <a:pt x="3" y="2"/>
                      </a:moveTo>
                      <a:cubicBezTo>
                        <a:pt x="3" y="4"/>
                        <a:pt x="1" y="3"/>
                        <a:pt x="1" y="2"/>
                      </a:cubicBezTo>
                      <a:cubicBezTo>
                        <a:pt x="1" y="3"/>
                        <a:pt x="1" y="4"/>
                        <a:pt x="1" y="6"/>
                      </a:cubicBezTo>
                      <a:cubicBezTo>
                        <a:pt x="0" y="4"/>
                        <a:pt x="0" y="2"/>
                        <a:pt x="0" y="1"/>
                      </a:cubicBezTo>
                      <a:cubicBezTo>
                        <a:pt x="0" y="0"/>
                        <a:pt x="2" y="0"/>
                        <a:pt x="1" y="2"/>
                      </a:cubicBezTo>
                      <a:cubicBezTo>
                        <a:pt x="2" y="2"/>
                        <a:pt x="2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21" name="Freeform 2262">
                  <a:extLst>
                    <a:ext uri="{FF2B5EF4-FFF2-40B4-BE49-F238E27FC236}">
                      <a16:creationId xmlns:a16="http://schemas.microsoft.com/office/drawing/2014/main" id="{1507E9AD-34B9-41B2-8112-8423F75F9E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9" y="4032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0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22" name="Freeform 2263">
                  <a:extLst>
                    <a:ext uri="{FF2B5EF4-FFF2-40B4-BE49-F238E27FC236}">
                      <a16:creationId xmlns:a16="http://schemas.microsoft.com/office/drawing/2014/main" id="{C5F880A7-32B6-485C-AB64-0E8617E732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1" y="4007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3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0" y="1"/>
                        <a:pt x="0" y="3"/>
                        <a:pt x="0" y="3"/>
                      </a:cubicBezTo>
                      <a:cubicBezTo>
                        <a:pt x="0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23" name="Freeform 2264">
                  <a:extLst>
                    <a:ext uri="{FF2B5EF4-FFF2-40B4-BE49-F238E27FC236}">
                      <a16:creationId xmlns:a16="http://schemas.microsoft.com/office/drawing/2014/main" id="{594E1B75-F30E-46C8-91ED-0906CDA48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9" y="3861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1 w 1"/>
                    <a:gd name="T3" fmla="*/ 3 h 3"/>
                    <a:gd name="T4" fmla="*/ 0 w 1"/>
                    <a:gd name="T5" fmla="*/ 2 h 3"/>
                    <a:gd name="T6" fmla="*/ 1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24" name="Freeform 2265">
                  <a:extLst>
                    <a:ext uri="{FF2B5EF4-FFF2-40B4-BE49-F238E27FC236}">
                      <a16:creationId xmlns:a16="http://schemas.microsoft.com/office/drawing/2014/main" id="{17206692-FF71-48A7-940D-F947A9A7D9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5" y="3852"/>
                  <a:ext cx="4" cy="7"/>
                </a:xfrm>
                <a:custGeom>
                  <a:avLst/>
                  <a:gdLst>
                    <a:gd name="T0" fmla="*/ 2 w 2"/>
                    <a:gd name="T1" fmla="*/ 2 h 4"/>
                    <a:gd name="T2" fmla="*/ 1 w 2"/>
                    <a:gd name="T3" fmla="*/ 4 h 4"/>
                    <a:gd name="T4" fmla="*/ 1 w 2"/>
                    <a:gd name="T5" fmla="*/ 1 h 4"/>
                    <a:gd name="T6" fmla="*/ 2 w 2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2"/>
                      </a:moveTo>
                      <a:cubicBezTo>
                        <a:pt x="2" y="3"/>
                        <a:pt x="1" y="4"/>
                        <a:pt x="1" y="4"/>
                      </a:cubicBezTo>
                      <a:cubicBezTo>
                        <a:pt x="1" y="2"/>
                        <a:pt x="0" y="2"/>
                        <a:pt x="1" y="1"/>
                      </a:cubicBezTo>
                      <a:cubicBezTo>
                        <a:pt x="1" y="0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25" name="Freeform 2266">
                  <a:extLst>
                    <a:ext uri="{FF2B5EF4-FFF2-40B4-BE49-F238E27FC236}">
                      <a16:creationId xmlns:a16="http://schemas.microsoft.com/office/drawing/2014/main" id="{26E14A0C-7757-489B-B481-E5A8D06861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0" y="3559"/>
                  <a:ext cx="4" cy="8"/>
                </a:xfrm>
                <a:custGeom>
                  <a:avLst/>
                  <a:gdLst>
                    <a:gd name="T0" fmla="*/ 2 w 2"/>
                    <a:gd name="T1" fmla="*/ 3 h 4"/>
                    <a:gd name="T2" fmla="*/ 0 w 2"/>
                    <a:gd name="T3" fmla="*/ 3 h 4"/>
                    <a:gd name="T4" fmla="*/ 1 w 2"/>
                    <a:gd name="T5" fmla="*/ 3 h 4"/>
                    <a:gd name="T6" fmla="*/ 1 w 2"/>
                    <a:gd name="T7" fmla="*/ 0 h 4"/>
                    <a:gd name="T8" fmla="*/ 2 w 2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2" y="3"/>
                      </a:moveTo>
                      <a:cubicBezTo>
                        <a:pt x="1" y="3"/>
                        <a:pt x="1" y="4"/>
                        <a:pt x="0" y="3"/>
                      </a:cubicBezTo>
                      <a:cubicBezTo>
                        <a:pt x="0" y="2"/>
                        <a:pt x="1" y="2"/>
                        <a:pt x="1" y="3"/>
                      </a:cubicBezTo>
                      <a:cubicBezTo>
                        <a:pt x="1" y="2"/>
                        <a:pt x="1" y="2"/>
                        <a:pt x="1" y="0"/>
                      </a:cubicBezTo>
                      <a:cubicBezTo>
                        <a:pt x="1" y="0"/>
                        <a:pt x="2" y="1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26" name="Freeform 2267">
                  <a:extLst>
                    <a:ext uri="{FF2B5EF4-FFF2-40B4-BE49-F238E27FC236}">
                      <a16:creationId xmlns:a16="http://schemas.microsoft.com/office/drawing/2014/main" id="{61F40F83-DDE0-4367-BE27-2DCF50947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6" y="3550"/>
                  <a:ext cx="6" cy="9"/>
                </a:xfrm>
                <a:custGeom>
                  <a:avLst/>
                  <a:gdLst>
                    <a:gd name="T0" fmla="*/ 3 w 3"/>
                    <a:gd name="T1" fmla="*/ 5 h 5"/>
                    <a:gd name="T2" fmla="*/ 0 w 3"/>
                    <a:gd name="T3" fmla="*/ 0 h 5"/>
                    <a:gd name="T4" fmla="*/ 3 w 3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5"/>
                      </a:moveTo>
                      <a:cubicBezTo>
                        <a:pt x="2" y="2"/>
                        <a:pt x="1" y="4"/>
                        <a:pt x="0" y="0"/>
                      </a:cubicBezTo>
                      <a:cubicBezTo>
                        <a:pt x="1" y="1"/>
                        <a:pt x="3" y="1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27" name="Freeform 2268">
                  <a:extLst>
                    <a:ext uri="{FF2B5EF4-FFF2-40B4-BE49-F238E27FC236}">
                      <a16:creationId xmlns:a16="http://schemas.microsoft.com/office/drawing/2014/main" id="{6F752BC5-1DB0-4717-898C-22FDCFFCD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8" y="3943"/>
                  <a:ext cx="2" cy="5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0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2"/>
                        <a:pt x="0" y="3"/>
                        <a:pt x="0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28" name="Freeform 2269">
                  <a:extLst>
                    <a:ext uri="{FF2B5EF4-FFF2-40B4-BE49-F238E27FC236}">
                      <a16:creationId xmlns:a16="http://schemas.microsoft.com/office/drawing/2014/main" id="{D2A5BE4D-6263-4BEB-B081-495BC2114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2" y="3578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  <a:gd name="T4" fmla="*/ 0 w 1"/>
                    <a:gd name="T5" fmla="*/ 0 h 3"/>
                    <a:gd name="T6" fmla="*/ 1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29" name="Freeform 2270">
                  <a:extLst>
                    <a:ext uri="{FF2B5EF4-FFF2-40B4-BE49-F238E27FC236}">
                      <a16:creationId xmlns:a16="http://schemas.microsoft.com/office/drawing/2014/main" id="{7072AE31-5AEC-4301-B6BF-3A4576F3A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7" y="3895"/>
                  <a:ext cx="7" cy="16"/>
                </a:xfrm>
                <a:custGeom>
                  <a:avLst/>
                  <a:gdLst>
                    <a:gd name="T0" fmla="*/ 4 w 4"/>
                    <a:gd name="T1" fmla="*/ 5 h 8"/>
                    <a:gd name="T2" fmla="*/ 0 w 4"/>
                    <a:gd name="T3" fmla="*/ 0 h 8"/>
                    <a:gd name="T4" fmla="*/ 4 w 4"/>
                    <a:gd name="T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4" y="5"/>
                      </a:moveTo>
                      <a:cubicBezTo>
                        <a:pt x="3" y="8"/>
                        <a:pt x="1" y="5"/>
                        <a:pt x="0" y="0"/>
                      </a:cubicBezTo>
                      <a:cubicBezTo>
                        <a:pt x="1" y="0"/>
                        <a:pt x="2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30" name="Freeform 2271">
                  <a:extLst>
                    <a:ext uri="{FF2B5EF4-FFF2-40B4-BE49-F238E27FC236}">
                      <a16:creationId xmlns:a16="http://schemas.microsoft.com/office/drawing/2014/main" id="{53F1BE88-C560-40A2-BE56-AB3A625E2A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9" y="3861"/>
                  <a:ext cx="4" cy="12"/>
                </a:xfrm>
                <a:custGeom>
                  <a:avLst/>
                  <a:gdLst>
                    <a:gd name="T0" fmla="*/ 2 w 2"/>
                    <a:gd name="T1" fmla="*/ 2 h 6"/>
                    <a:gd name="T2" fmla="*/ 1 w 2"/>
                    <a:gd name="T3" fmla="*/ 3 h 6"/>
                    <a:gd name="T4" fmla="*/ 2 w 2"/>
                    <a:gd name="T5" fmla="*/ 5 h 6"/>
                    <a:gd name="T6" fmla="*/ 1 w 2"/>
                    <a:gd name="T7" fmla="*/ 2 h 6"/>
                    <a:gd name="T8" fmla="*/ 1 w 2"/>
                    <a:gd name="T9" fmla="*/ 0 h 6"/>
                    <a:gd name="T10" fmla="*/ 2 w 2"/>
                    <a:gd name="T1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2" y="2"/>
                      </a:moveTo>
                      <a:cubicBezTo>
                        <a:pt x="2" y="5"/>
                        <a:pt x="2" y="2"/>
                        <a:pt x="1" y="3"/>
                      </a:cubicBezTo>
                      <a:cubicBezTo>
                        <a:pt x="1" y="4"/>
                        <a:pt x="1" y="5"/>
                        <a:pt x="2" y="5"/>
                      </a:cubicBezTo>
                      <a:cubicBezTo>
                        <a:pt x="1" y="6"/>
                        <a:pt x="1" y="3"/>
                        <a:pt x="1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2" y="0"/>
                        <a:pt x="2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31" name="Freeform 2272">
                  <a:extLst>
                    <a:ext uri="{FF2B5EF4-FFF2-40B4-BE49-F238E27FC236}">
                      <a16:creationId xmlns:a16="http://schemas.microsoft.com/office/drawing/2014/main" id="{ADD28B7D-D6B9-49DF-BB16-DDB50E6B58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1" y="3630"/>
                  <a:ext cx="4" cy="9"/>
                </a:xfrm>
                <a:custGeom>
                  <a:avLst/>
                  <a:gdLst>
                    <a:gd name="T0" fmla="*/ 2 w 2"/>
                    <a:gd name="T1" fmla="*/ 3 h 5"/>
                    <a:gd name="T2" fmla="*/ 0 w 2"/>
                    <a:gd name="T3" fmla="*/ 2 h 5"/>
                    <a:gd name="T4" fmla="*/ 2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2" y="5"/>
                        <a:pt x="1" y="3"/>
                        <a:pt x="0" y="2"/>
                      </a:cubicBezTo>
                      <a:cubicBezTo>
                        <a:pt x="1" y="0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32" name="Freeform 2273">
                  <a:extLst>
                    <a:ext uri="{FF2B5EF4-FFF2-40B4-BE49-F238E27FC236}">
                      <a16:creationId xmlns:a16="http://schemas.microsoft.com/office/drawing/2014/main" id="{F2A45EF1-89FD-4B4D-A9A8-5D6254D70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5" y="3656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4 h 4"/>
                    <a:gd name="T4" fmla="*/ 0 w 1"/>
                    <a:gd name="T5" fmla="*/ 0 h 4"/>
                    <a:gd name="T6" fmla="*/ 1 w 1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33" name="Freeform 2274">
                  <a:extLst>
                    <a:ext uri="{FF2B5EF4-FFF2-40B4-BE49-F238E27FC236}">
                      <a16:creationId xmlns:a16="http://schemas.microsoft.com/office/drawing/2014/main" id="{D46D7261-BD80-44B8-A8C1-3068CA268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4" y="3878"/>
                  <a:ext cx="4" cy="12"/>
                </a:xfrm>
                <a:custGeom>
                  <a:avLst/>
                  <a:gdLst>
                    <a:gd name="T0" fmla="*/ 1 w 2"/>
                    <a:gd name="T1" fmla="*/ 2 h 6"/>
                    <a:gd name="T2" fmla="*/ 2 w 2"/>
                    <a:gd name="T3" fmla="*/ 2 h 6"/>
                    <a:gd name="T4" fmla="*/ 2 w 2"/>
                    <a:gd name="T5" fmla="*/ 4 h 6"/>
                    <a:gd name="T6" fmla="*/ 1 w 2"/>
                    <a:gd name="T7" fmla="*/ 6 h 6"/>
                    <a:gd name="T8" fmla="*/ 1 w 2"/>
                    <a:gd name="T9" fmla="*/ 0 h 6"/>
                    <a:gd name="T10" fmla="*/ 1 w 2"/>
                    <a:gd name="T1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1" y="2"/>
                      </a:move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2" y="4"/>
                        <a:pt x="2" y="6"/>
                        <a:pt x="1" y="6"/>
                      </a:cubicBezTo>
                      <a:cubicBezTo>
                        <a:pt x="1" y="3"/>
                        <a:pt x="0" y="1"/>
                        <a:pt x="1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34" name="Freeform 2275">
                  <a:extLst>
                    <a:ext uri="{FF2B5EF4-FFF2-40B4-BE49-F238E27FC236}">
                      <a16:creationId xmlns:a16="http://schemas.microsoft.com/office/drawing/2014/main" id="{57527CDE-DE1F-43A1-8FFE-C269D499D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3789"/>
                  <a:ext cx="4" cy="4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0" y="2"/>
                        <a:pt x="0" y="0"/>
                      </a:cubicBezTo>
                      <a:cubicBezTo>
                        <a:pt x="0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35" name="Freeform 2276">
                  <a:extLst>
                    <a:ext uri="{FF2B5EF4-FFF2-40B4-BE49-F238E27FC236}">
                      <a16:creationId xmlns:a16="http://schemas.microsoft.com/office/drawing/2014/main" id="{81EDBB9A-DACC-423C-8B6D-C087C04C07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2" y="3810"/>
                  <a:ext cx="4" cy="13"/>
                </a:xfrm>
                <a:custGeom>
                  <a:avLst/>
                  <a:gdLst>
                    <a:gd name="T0" fmla="*/ 0 w 2"/>
                    <a:gd name="T1" fmla="*/ 0 h 7"/>
                    <a:gd name="T2" fmla="*/ 1 w 2"/>
                    <a:gd name="T3" fmla="*/ 1 h 7"/>
                    <a:gd name="T4" fmla="*/ 2 w 2"/>
                    <a:gd name="T5" fmla="*/ 4 h 7"/>
                    <a:gd name="T6" fmla="*/ 0 w 2"/>
                    <a:gd name="T7" fmla="*/ 7 h 7"/>
                    <a:gd name="T8" fmla="*/ 1 w 2"/>
                    <a:gd name="T9" fmla="*/ 2 h 7"/>
                    <a:gd name="T10" fmla="*/ 0 w 2"/>
                    <a:gd name="T11" fmla="*/ 2 h 7"/>
                    <a:gd name="T12" fmla="*/ 0 w 2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7">
                      <a:moveTo>
                        <a:pt x="0" y="0"/>
                      </a:move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2"/>
                        <a:pt x="1" y="5"/>
                        <a:pt x="2" y="4"/>
                      </a:cubicBezTo>
                      <a:cubicBezTo>
                        <a:pt x="1" y="5"/>
                        <a:pt x="1" y="6"/>
                        <a:pt x="0" y="7"/>
                      </a:cubicBezTo>
                      <a:cubicBezTo>
                        <a:pt x="1" y="4"/>
                        <a:pt x="0" y="2"/>
                        <a:pt x="1" y="2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36" name="Freeform 2277">
                  <a:extLst>
                    <a:ext uri="{FF2B5EF4-FFF2-40B4-BE49-F238E27FC236}">
                      <a16:creationId xmlns:a16="http://schemas.microsoft.com/office/drawing/2014/main" id="{DBF6640B-645C-4D39-9BC7-B5AF65CF85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3764"/>
                  <a:ext cx="4" cy="8"/>
                </a:xfrm>
                <a:custGeom>
                  <a:avLst/>
                  <a:gdLst>
                    <a:gd name="T0" fmla="*/ 2 w 2"/>
                    <a:gd name="T1" fmla="*/ 0 h 4"/>
                    <a:gd name="T2" fmla="*/ 0 w 2"/>
                    <a:gd name="T3" fmla="*/ 2 h 4"/>
                    <a:gd name="T4" fmla="*/ 2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cubicBezTo>
                        <a:pt x="2" y="3"/>
                        <a:pt x="0" y="4"/>
                        <a:pt x="0" y="2"/>
                      </a:cubicBezTo>
                      <a:cubicBezTo>
                        <a:pt x="2" y="3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37" name="Freeform 2278">
                  <a:extLst>
                    <a:ext uri="{FF2B5EF4-FFF2-40B4-BE49-F238E27FC236}">
                      <a16:creationId xmlns:a16="http://schemas.microsoft.com/office/drawing/2014/main" id="{56C00288-7DC3-4C3B-BBB8-5A800BC097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3800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2 h 3"/>
                    <a:gd name="T4" fmla="*/ 1 w 1"/>
                    <a:gd name="T5" fmla="*/ 3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38" name="Freeform 2279">
                  <a:extLst>
                    <a:ext uri="{FF2B5EF4-FFF2-40B4-BE49-F238E27FC236}">
                      <a16:creationId xmlns:a16="http://schemas.microsoft.com/office/drawing/2014/main" id="{71F6513D-1EC7-4CC3-9C82-20DABCF70A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84" y="3554"/>
                  <a:ext cx="575" cy="632"/>
                </a:xfrm>
                <a:custGeom>
                  <a:avLst/>
                  <a:gdLst>
                    <a:gd name="T0" fmla="*/ 264 w 304"/>
                    <a:gd name="T1" fmla="*/ 85 h 333"/>
                    <a:gd name="T2" fmla="*/ 207 w 304"/>
                    <a:gd name="T3" fmla="*/ 76 h 333"/>
                    <a:gd name="T4" fmla="*/ 205 w 304"/>
                    <a:gd name="T5" fmla="*/ 63 h 333"/>
                    <a:gd name="T6" fmla="*/ 175 w 304"/>
                    <a:gd name="T7" fmla="*/ 64 h 333"/>
                    <a:gd name="T8" fmla="*/ 133 w 304"/>
                    <a:gd name="T9" fmla="*/ 58 h 333"/>
                    <a:gd name="T10" fmla="*/ 121 w 304"/>
                    <a:gd name="T11" fmla="*/ 58 h 333"/>
                    <a:gd name="T12" fmla="*/ 100 w 304"/>
                    <a:gd name="T13" fmla="*/ 41 h 333"/>
                    <a:gd name="T14" fmla="*/ 120 w 304"/>
                    <a:gd name="T15" fmla="*/ 31 h 333"/>
                    <a:gd name="T16" fmla="*/ 105 w 304"/>
                    <a:gd name="T17" fmla="*/ 16 h 333"/>
                    <a:gd name="T18" fmla="*/ 85 w 304"/>
                    <a:gd name="T19" fmla="*/ 18 h 333"/>
                    <a:gd name="T20" fmla="*/ 56 w 304"/>
                    <a:gd name="T21" fmla="*/ 6 h 333"/>
                    <a:gd name="T22" fmla="*/ 30 w 304"/>
                    <a:gd name="T23" fmla="*/ 33 h 333"/>
                    <a:gd name="T24" fmla="*/ 10 w 304"/>
                    <a:gd name="T25" fmla="*/ 74 h 333"/>
                    <a:gd name="T26" fmla="*/ 6 w 304"/>
                    <a:gd name="T27" fmla="*/ 139 h 333"/>
                    <a:gd name="T28" fmla="*/ 40 w 304"/>
                    <a:gd name="T29" fmla="*/ 162 h 333"/>
                    <a:gd name="T30" fmla="*/ 22 w 304"/>
                    <a:gd name="T31" fmla="*/ 221 h 333"/>
                    <a:gd name="T32" fmla="*/ 49 w 304"/>
                    <a:gd name="T33" fmla="*/ 232 h 333"/>
                    <a:gd name="T34" fmla="*/ 64 w 304"/>
                    <a:gd name="T35" fmla="*/ 245 h 333"/>
                    <a:gd name="T36" fmla="*/ 57 w 304"/>
                    <a:gd name="T37" fmla="*/ 271 h 333"/>
                    <a:gd name="T38" fmla="*/ 54 w 304"/>
                    <a:gd name="T39" fmla="*/ 291 h 333"/>
                    <a:gd name="T40" fmla="*/ 71 w 304"/>
                    <a:gd name="T41" fmla="*/ 301 h 333"/>
                    <a:gd name="T42" fmla="*/ 38 w 304"/>
                    <a:gd name="T43" fmla="*/ 304 h 333"/>
                    <a:gd name="T44" fmla="*/ 65 w 304"/>
                    <a:gd name="T45" fmla="*/ 320 h 333"/>
                    <a:gd name="T46" fmla="*/ 100 w 304"/>
                    <a:gd name="T47" fmla="*/ 321 h 333"/>
                    <a:gd name="T48" fmla="*/ 125 w 304"/>
                    <a:gd name="T49" fmla="*/ 329 h 333"/>
                    <a:gd name="T50" fmla="*/ 146 w 304"/>
                    <a:gd name="T51" fmla="*/ 323 h 333"/>
                    <a:gd name="T52" fmla="*/ 175 w 304"/>
                    <a:gd name="T53" fmla="*/ 323 h 333"/>
                    <a:gd name="T54" fmla="*/ 224 w 304"/>
                    <a:gd name="T55" fmla="*/ 309 h 333"/>
                    <a:gd name="T56" fmla="*/ 175 w 304"/>
                    <a:gd name="T57" fmla="*/ 308 h 333"/>
                    <a:gd name="T58" fmla="*/ 162 w 304"/>
                    <a:gd name="T59" fmla="*/ 306 h 333"/>
                    <a:gd name="T60" fmla="*/ 193 w 304"/>
                    <a:gd name="T61" fmla="*/ 292 h 333"/>
                    <a:gd name="T62" fmla="*/ 210 w 304"/>
                    <a:gd name="T63" fmla="*/ 282 h 333"/>
                    <a:gd name="T64" fmla="*/ 240 w 304"/>
                    <a:gd name="T65" fmla="*/ 261 h 333"/>
                    <a:gd name="T66" fmla="*/ 261 w 304"/>
                    <a:gd name="T67" fmla="*/ 226 h 333"/>
                    <a:gd name="T68" fmla="*/ 203 w 304"/>
                    <a:gd name="T69" fmla="*/ 208 h 333"/>
                    <a:gd name="T70" fmla="*/ 201 w 304"/>
                    <a:gd name="T71" fmla="*/ 188 h 333"/>
                    <a:gd name="T72" fmla="*/ 257 w 304"/>
                    <a:gd name="T73" fmla="*/ 176 h 333"/>
                    <a:gd name="T74" fmla="*/ 235 w 304"/>
                    <a:gd name="T75" fmla="*/ 170 h 333"/>
                    <a:gd name="T76" fmla="*/ 291 w 304"/>
                    <a:gd name="T77" fmla="*/ 142 h 333"/>
                    <a:gd name="T78" fmla="*/ 203 w 304"/>
                    <a:gd name="T79" fmla="*/ 311 h 333"/>
                    <a:gd name="T80" fmla="*/ 302 w 304"/>
                    <a:gd name="T81" fmla="*/ 111 h 333"/>
                    <a:gd name="T82" fmla="*/ 200 w 304"/>
                    <a:gd name="T83" fmla="*/ 177 h 333"/>
                    <a:gd name="T84" fmla="*/ 171 w 304"/>
                    <a:gd name="T85" fmla="*/ 182 h 333"/>
                    <a:gd name="T86" fmla="*/ 196 w 304"/>
                    <a:gd name="T87" fmla="*/ 173 h 333"/>
                    <a:gd name="T88" fmla="*/ 217 w 304"/>
                    <a:gd name="T89" fmla="*/ 174 h 333"/>
                    <a:gd name="T90" fmla="*/ 192 w 304"/>
                    <a:gd name="T91" fmla="*/ 69 h 333"/>
                    <a:gd name="T92" fmla="*/ 181 w 304"/>
                    <a:gd name="T93" fmla="*/ 297 h 333"/>
                    <a:gd name="T94" fmla="*/ 171 w 304"/>
                    <a:gd name="T95" fmla="*/ 298 h 333"/>
                    <a:gd name="T96" fmla="*/ 158 w 304"/>
                    <a:gd name="T97" fmla="*/ 308 h 333"/>
                    <a:gd name="T98" fmla="*/ 149 w 304"/>
                    <a:gd name="T99" fmla="*/ 320 h 333"/>
                    <a:gd name="T100" fmla="*/ 133 w 304"/>
                    <a:gd name="T101" fmla="*/ 314 h 333"/>
                    <a:gd name="T102" fmla="*/ 126 w 304"/>
                    <a:gd name="T103" fmla="*/ 58 h 333"/>
                    <a:gd name="T104" fmla="*/ 122 w 304"/>
                    <a:gd name="T105" fmla="*/ 327 h 333"/>
                    <a:gd name="T106" fmla="*/ 93 w 304"/>
                    <a:gd name="T107" fmla="*/ 304 h 333"/>
                    <a:gd name="T108" fmla="*/ 101 w 304"/>
                    <a:gd name="T109" fmla="*/ 56 h 333"/>
                    <a:gd name="T110" fmla="*/ 96 w 304"/>
                    <a:gd name="T111" fmla="*/ 270 h 333"/>
                    <a:gd name="T112" fmla="*/ 86 w 304"/>
                    <a:gd name="T113" fmla="*/ 301 h 333"/>
                    <a:gd name="T114" fmla="*/ 84 w 304"/>
                    <a:gd name="T115" fmla="*/ 272 h 333"/>
                    <a:gd name="T116" fmla="*/ 82 w 304"/>
                    <a:gd name="T117" fmla="*/ 252 h 333"/>
                    <a:gd name="T118" fmla="*/ 72 w 304"/>
                    <a:gd name="T119" fmla="*/ 255 h 333"/>
                    <a:gd name="T120" fmla="*/ 67 w 304"/>
                    <a:gd name="T121" fmla="*/ 11 h 333"/>
                    <a:gd name="T122" fmla="*/ 34 w 304"/>
                    <a:gd name="T123" fmla="*/ 55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4" h="333">
                      <a:moveTo>
                        <a:pt x="304" y="107"/>
                      </a:moveTo>
                      <a:cubicBezTo>
                        <a:pt x="303" y="106"/>
                        <a:pt x="301" y="105"/>
                        <a:pt x="300" y="106"/>
                      </a:cubicBezTo>
                      <a:cubicBezTo>
                        <a:pt x="299" y="102"/>
                        <a:pt x="297" y="108"/>
                        <a:pt x="297" y="102"/>
                      </a:cubicBezTo>
                      <a:cubicBezTo>
                        <a:pt x="296" y="101"/>
                        <a:pt x="296" y="105"/>
                        <a:pt x="296" y="104"/>
                      </a:cubicBezTo>
                      <a:cubicBezTo>
                        <a:pt x="295" y="104"/>
                        <a:pt x="295" y="102"/>
                        <a:pt x="294" y="102"/>
                      </a:cubicBezTo>
                      <a:cubicBezTo>
                        <a:pt x="294" y="104"/>
                        <a:pt x="293" y="103"/>
                        <a:pt x="293" y="101"/>
                      </a:cubicBezTo>
                      <a:cubicBezTo>
                        <a:pt x="293" y="101"/>
                        <a:pt x="293" y="100"/>
                        <a:pt x="293" y="100"/>
                      </a:cubicBezTo>
                      <a:cubicBezTo>
                        <a:pt x="294" y="101"/>
                        <a:pt x="295" y="101"/>
                        <a:pt x="296" y="99"/>
                      </a:cubicBezTo>
                      <a:cubicBezTo>
                        <a:pt x="295" y="99"/>
                        <a:pt x="293" y="98"/>
                        <a:pt x="292" y="100"/>
                      </a:cubicBezTo>
                      <a:cubicBezTo>
                        <a:pt x="293" y="100"/>
                        <a:pt x="293" y="99"/>
                        <a:pt x="293" y="100"/>
                      </a:cubicBezTo>
                      <a:cubicBezTo>
                        <a:pt x="292" y="100"/>
                        <a:pt x="292" y="101"/>
                        <a:pt x="292" y="101"/>
                      </a:cubicBezTo>
                      <a:cubicBezTo>
                        <a:pt x="292" y="100"/>
                        <a:pt x="292" y="100"/>
                        <a:pt x="292" y="100"/>
                      </a:cubicBezTo>
                      <a:cubicBezTo>
                        <a:pt x="292" y="100"/>
                        <a:pt x="291" y="101"/>
                        <a:pt x="291" y="101"/>
                      </a:cubicBezTo>
                      <a:cubicBezTo>
                        <a:pt x="290" y="100"/>
                        <a:pt x="289" y="99"/>
                        <a:pt x="288" y="100"/>
                      </a:cubicBezTo>
                      <a:cubicBezTo>
                        <a:pt x="286" y="96"/>
                        <a:pt x="283" y="102"/>
                        <a:pt x="283" y="95"/>
                      </a:cubicBezTo>
                      <a:cubicBezTo>
                        <a:pt x="282" y="96"/>
                        <a:pt x="281" y="96"/>
                        <a:pt x="280" y="94"/>
                      </a:cubicBezTo>
                      <a:cubicBezTo>
                        <a:pt x="279" y="94"/>
                        <a:pt x="279" y="96"/>
                        <a:pt x="279" y="95"/>
                      </a:cubicBezTo>
                      <a:cubicBezTo>
                        <a:pt x="278" y="92"/>
                        <a:pt x="276" y="97"/>
                        <a:pt x="275" y="96"/>
                      </a:cubicBezTo>
                      <a:cubicBezTo>
                        <a:pt x="275" y="93"/>
                        <a:pt x="276" y="96"/>
                        <a:pt x="276" y="93"/>
                      </a:cubicBezTo>
                      <a:cubicBezTo>
                        <a:pt x="273" y="96"/>
                        <a:pt x="272" y="91"/>
                        <a:pt x="270" y="91"/>
                      </a:cubicBezTo>
                      <a:cubicBezTo>
                        <a:pt x="270" y="90"/>
                        <a:pt x="271" y="91"/>
                        <a:pt x="271" y="89"/>
                      </a:cubicBezTo>
                      <a:cubicBezTo>
                        <a:pt x="270" y="89"/>
                        <a:pt x="269" y="88"/>
                        <a:pt x="269" y="89"/>
                      </a:cubicBezTo>
                      <a:cubicBezTo>
                        <a:pt x="268" y="89"/>
                        <a:pt x="268" y="88"/>
                        <a:pt x="268" y="87"/>
                      </a:cubicBezTo>
                      <a:cubicBezTo>
                        <a:pt x="267" y="88"/>
                        <a:pt x="266" y="86"/>
                        <a:pt x="265" y="85"/>
                      </a:cubicBezTo>
                      <a:cubicBezTo>
                        <a:pt x="265" y="86"/>
                        <a:pt x="265" y="87"/>
                        <a:pt x="265" y="87"/>
                      </a:cubicBezTo>
                      <a:cubicBezTo>
                        <a:pt x="264" y="87"/>
                        <a:pt x="264" y="87"/>
                        <a:pt x="264" y="87"/>
                      </a:cubicBezTo>
                      <a:cubicBezTo>
                        <a:pt x="264" y="87"/>
                        <a:pt x="264" y="85"/>
                        <a:pt x="264" y="85"/>
                      </a:cubicBezTo>
                      <a:cubicBezTo>
                        <a:pt x="263" y="86"/>
                        <a:pt x="261" y="85"/>
                        <a:pt x="260" y="87"/>
                      </a:cubicBezTo>
                      <a:cubicBezTo>
                        <a:pt x="260" y="85"/>
                        <a:pt x="260" y="87"/>
                        <a:pt x="260" y="87"/>
                      </a:cubicBezTo>
                      <a:cubicBezTo>
                        <a:pt x="259" y="87"/>
                        <a:pt x="260" y="85"/>
                        <a:pt x="260" y="85"/>
                      </a:cubicBezTo>
                      <a:cubicBezTo>
                        <a:pt x="257" y="83"/>
                        <a:pt x="253" y="89"/>
                        <a:pt x="252" y="85"/>
                      </a:cubicBezTo>
                      <a:cubicBezTo>
                        <a:pt x="252" y="87"/>
                        <a:pt x="251" y="89"/>
                        <a:pt x="250" y="87"/>
                      </a:cubicBezTo>
                      <a:cubicBezTo>
                        <a:pt x="250" y="86"/>
                        <a:pt x="251" y="86"/>
                        <a:pt x="251" y="85"/>
                      </a:cubicBezTo>
                      <a:cubicBezTo>
                        <a:pt x="247" y="86"/>
                        <a:pt x="243" y="85"/>
                        <a:pt x="239" y="86"/>
                      </a:cubicBezTo>
                      <a:cubicBezTo>
                        <a:pt x="239" y="86"/>
                        <a:pt x="239" y="86"/>
                        <a:pt x="239" y="86"/>
                      </a:cubicBezTo>
                      <a:cubicBezTo>
                        <a:pt x="237" y="85"/>
                        <a:pt x="236" y="84"/>
                        <a:pt x="235" y="85"/>
                      </a:cubicBezTo>
                      <a:cubicBezTo>
                        <a:pt x="233" y="84"/>
                        <a:pt x="230" y="85"/>
                        <a:pt x="229" y="85"/>
                      </a:cubicBezTo>
                      <a:cubicBezTo>
                        <a:pt x="230" y="85"/>
                        <a:pt x="230" y="86"/>
                        <a:pt x="230" y="87"/>
                      </a:cubicBezTo>
                      <a:cubicBezTo>
                        <a:pt x="228" y="83"/>
                        <a:pt x="227" y="83"/>
                        <a:pt x="225" y="84"/>
                      </a:cubicBezTo>
                      <a:cubicBezTo>
                        <a:pt x="224" y="81"/>
                        <a:pt x="223" y="81"/>
                        <a:pt x="223" y="84"/>
                      </a:cubicBezTo>
                      <a:cubicBezTo>
                        <a:pt x="223" y="84"/>
                        <a:pt x="224" y="83"/>
                        <a:pt x="224" y="82"/>
                      </a:cubicBezTo>
                      <a:cubicBezTo>
                        <a:pt x="224" y="83"/>
                        <a:pt x="225" y="82"/>
                        <a:pt x="224" y="85"/>
                      </a:cubicBezTo>
                      <a:cubicBezTo>
                        <a:pt x="224" y="85"/>
                        <a:pt x="221" y="85"/>
                        <a:pt x="222" y="83"/>
                      </a:cubicBezTo>
                      <a:cubicBezTo>
                        <a:pt x="220" y="85"/>
                        <a:pt x="219" y="81"/>
                        <a:pt x="217" y="83"/>
                      </a:cubicBezTo>
                      <a:cubicBezTo>
                        <a:pt x="217" y="78"/>
                        <a:pt x="214" y="82"/>
                        <a:pt x="214" y="79"/>
                      </a:cubicBezTo>
                      <a:cubicBezTo>
                        <a:pt x="214" y="81"/>
                        <a:pt x="213" y="80"/>
                        <a:pt x="212" y="78"/>
                      </a:cubicBezTo>
                      <a:cubicBezTo>
                        <a:pt x="214" y="77"/>
                        <a:pt x="214" y="78"/>
                        <a:pt x="215" y="76"/>
                      </a:cubicBezTo>
                      <a:cubicBezTo>
                        <a:pt x="215" y="77"/>
                        <a:pt x="214" y="76"/>
                        <a:pt x="214" y="75"/>
                      </a:cubicBezTo>
                      <a:cubicBezTo>
                        <a:pt x="214" y="77"/>
                        <a:pt x="213" y="77"/>
                        <a:pt x="212" y="75"/>
                      </a:cubicBezTo>
                      <a:cubicBezTo>
                        <a:pt x="212" y="78"/>
                        <a:pt x="212" y="76"/>
                        <a:pt x="212" y="75"/>
                      </a:cubicBezTo>
                      <a:cubicBezTo>
                        <a:pt x="211" y="77"/>
                        <a:pt x="212" y="76"/>
                        <a:pt x="212" y="78"/>
                      </a:cubicBezTo>
                      <a:cubicBezTo>
                        <a:pt x="211" y="79"/>
                        <a:pt x="210" y="78"/>
                        <a:pt x="209" y="76"/>
                      </a:cubicBezTo>
                      <a:cubicBezTo>
                        <a:pt x="209" y="76"/>
                        <a:pt x="209" y="76"/>
                        <a:pt x="209" y="75"/>
                      </a:cubicBezTo>
                      <a:cubicBezTo>
                        <a:pt x="208" y="76"/>
                        <a:pt x="207" y="73"/>
                        <a:pt x="207" y="76"/>
                      </a:cubicBezTo>
                      <a:cubicBezTo>
                        <a:pt x="208" y="77"/>
                        <a:pt x="208" y="76"/>
                        <a:pt x="208" y="77"/>
                      </a:cubicBezTo>
                      <a:cubicBezTo>
                        <a:pt x="207" y="78"/>
                        <a:pt x="207" y="77"/>
                        <a:pt x="206" y="76"/>
                      </a:cubicBezTo>
                      <a:cubicBezTo>
                        <a:pt x="206" y="76"/>
                        <a:pt x="207" y="76"/>
                        <a:pt x="206" y="75"/>
                      </a:cubicBezTo>
                      <a:cubicBezTo>
                        <a:pt x="206" y="75"/>
                        <a:pt x="206" y="76"/>
                        <a:pt x="205" y="76"/>
                      </a:cubicBezTo>
                      <a:cubicBezTo>
                        <a:pt x="204" y="72"/>
                        <a:pt x="202" y="74"/>
                        <a:pt x="201" y="73"/>
                      </a:cubicBezTo>
                      <a:cubicBezTo>
                        <a:pt x="201" y="75"/>
                        <a:pt x="200" y="74"/>
                        <a:pt x="199" y="75"/>
                      </a:cubicBezTo>
                      <a:cubicBezTo>
                        <a:pt x="199" y="74"/>
                        <a:pt x="199" y="73"/>
                        <a:pt x="199" y="73"/>
                      </a:cubicBezTo>
                      <a:cubicBezTo>
                        <a:pt x="199" y="71"/>
                        <a:pt x="199" y="72"/>
                        <a:pt x="199" y="71"/>
                      </a:cubicBezTo>
                      <a:cubicBezTo>
                        <a:pt x="199" y="70"/>
                        <a:pt x="197" y="71"/>
                        <a:pt x="196" y="69"/>
                      </a:cubicBezTo>
                      <a:cubicBezTo>
                        <a:pt x="196" y="70"/>
                        <a:pt x="194" y="72"/>
                        <a:pt x="194" y="68"/>
                      </a:cubicBezTo>
                      <a:cubicBezTo>
                        <a:pt x="195" y="68"/>
                        <a:pt x="196" y="67"/>
                        <a:pt x="197" y="68"/>
                      </a:cubicBezTo>
                      <a:cubicBezTo>
                        <a:pt x="197" y="66"/>
                        <a:pt x="200" y="69"/>
                        <a:pt x="199" y="66"/>
                      </a:cubicBezTo>
                      <a:cubicBezTo>
                        <a:pt x="200" y="66"/>
                        <a:pt x="200" y="67"/>
                        <a:pt x="200" y="67"/>
                      </a:cubicBezTo>
                      <a:cubicBezTo>
                        <a:pt x="200" y="66"/>
                        <a:pt x="201" y="66"/>
                        <a:pt x="201" y="64"/>
                      </a:cubicBezTo>
                      <a:cubicBezTo>
                        <a:pt x="201" y="68"/>
                        <a:pt x="202" y="62"/>
                        <a:pt x="202" y="65"/>
                      </a:cubicBezTo>
                      <a:cubicBezTo>
                        <a:pt x="203" y="66"/>
                        <a:pt x="202" y="64"/>
                        <a:pt x="203" y="64"/>
                      </a:cubicBezTo>
                      <a:cubicBezTo>
                        <a:pt x="203" y="64"/>
                        <a:pt x="203" y="66"/>
                        <a:pt x="204" y="66"/>
                      </a:cubicBezTo>
                      <a:cubicBezTo>
                        <a:pt x="207" y="62"/>
                        <a:pt x="211" y="66"/>
                        <a:pt x="214" y="65"/>
                      </a:cubicBezTo>
                      <a:cubicBezTo>
                        <a:pt x="214" y="64"/>
                        <a:pt x="213" y="65"/>
                        <a:pt x="212" y="63"/>
                      </a:cubicBezTo>
                      <a:cubicBezTo>
                        <a:pt x="213" y="63"/>
                        <a:pt x="213" y="64"/>
                        <a:pt x="213" y="63"/>
                      </a:cubicBezTo>
                      <a:cubicBezTo>
                        <a:pt x="213" y="62"/>
                        <a:pt x="213" y="62"/>
                        <a:pt x="212" y="62"/>
                      </a:cubicBezTo>
                      <a:cubicBezTo>
                        <a:pt x="213" y="61"/>
                        <a:pt x="214" y="63"/>
                        <a:pt x="214" y="63"/>
                      </a:cubicBezTo>
                      <a:cubicBezTo>
                        <a:pt x="213" y="62"/>
                        <a:pt x="214" y="60"/>
                        <a:pt x="214" y="60"/>
                      </a:cubicBezTo>
                      <a:cubicBezTo>
                        <a:pt x="214" y="59"/>
                        <a:pt x="213" y="61"/>
                        <a:pt x="213" y="59"/>
                      </a:cubicBezTo>
                      <a:cubicBezTo>
                        <a:pt x="213" y="60"/>
                        <a:pt x="213" y="60"/>
                        <a:pt x="213" y="61"/>
                      </a:cubicBezTo>
                      <a:cubicBezTo>
                        <a:pt x="213" y="61"/>
                        <a:pt x="213" y="60"/>
                        <a:pt x="212" y="59"/>
                      </a:cubicBezTo>
                      <a:cubicBezTo>
                        <a:pt x="210" y="65"/>
                        <a:pt x="207" y="60"/>
                        <a:pt x="205" y="63"/>
                      </a:cubicBezTo>
                      <a:cubicBezTo>
                        <a:pt x="204" y="60"/>
                        <a:pt x="204" y="62"/>
                        <a:pt x="204" y="63"/>
                      </a:cubicBezTo>
                      <a:cubicBezTo>
                        <a:pt x="203" y="62"/>
                        <a:pt x="203" y="61"/>
                        <a:pt x="203" y="60"/>
                      </a:cubicBezTo>
                      <a:cubicBezTo>
                        <a:pt x="202" y="64"/>
                        <a:pt x="200" y="60"/>
                        <a:pt x="200" y="62"/>
                      </a:cubicBezTo>
                      <a:cubicBezTo>
                        <a:pt x="199" y="59"/>
                        <a:pt x="197" y="63"/>
                        <a:pt x="196" y="63"/>
                      </a:cubicBezTo>
                      <a:cubicBezTo>
                        <a:pt x="196" y="63"/>
                        <a:pt x="196" y="63"/>
                        <a:pt x="196" y="64"/>
                      </a:cubicBezTo>
                      <a:cubicBezTo>
                        <a:pt x="195" y="64"/>
                        <a:pt x="195" y="65"/>
                        <a:pt x="195" y="63"/>
                      </a:cubicBezTo>
                      <a:cubicBezTo>
                        <a:pt x="195" y="62"/>
                        <a:pt x="195" y="64"/>
                        <a:pt x="195" y="64"/>
                      </a:cubicBezTo>
                      <a:cubicBezTo>
                        <a:pt x="194" y="60"/>
                        <a:pt x="192" y="63"/>
                        <a:pt x="191" y="62"/>
                      </a:cubicBezTo>
                      <a:cubicBezTo>
                        <a:pt x="191" y="63"/>
                        <a:pt x="190" y="63"/>
                        <a:pt x="190" y="63"/>
                      </a:cubicBezTo>
                      <a:cubicBezTo>
                        <a:pt x="190" y="62"/>
                        <a:pt x="189" y="62"/>
                        <a:pt x="188" y="62"/>
                      </a:cubicBezTo>
                      <a:cubicBezTo>
                        <a:pt x="188" y="64"/>
                        <a:pt x="188" y="65"/>
                        <a:pt x="187" y="65"/>
                      </a:cubicBezTo>
                      <a:cubicBezTo>
                        <a:pt x="188" y="68"/>
                        <a:pt x="189" y="67"/>
                        <a:pt x="190" y="67"/>
                      </a:cubicBezTo>
                      <a:cubicBezTo>
                        <a:pt x="190" y="69"/>
                        <a:pt x="191" y="69"/>
                        <a:pt x="190" y="71"/>
                      </a:cubicBezTo>
                      <a:cubicBezTo>
                        <a:pt x="190" y="68"/>
                        <a:pt x="187" y="70"/>
                        <a:pt x="187" y="69"/>
                      </a:cubicBezTo>
                      <a:cubicBezTo>
                        <a:pt x="187" y="69"/>
                        <a:pt x="187" y="69"/>
                        <a:pt x="187" y="71"/>
                      </a:cubicBezTo>
                      <a:cubicBezTo>
                        <a:pt x="187" y="71"/>
                        <a:pt x="186" y="72"/>
                        <a:pt x="186" y="71"/>
                      </a:cubicBezTo>
                      <a:cubicBezTo>
                        <a:pt x="186" y="71"/>
                        <a:pt x="186" y="69"/>
                        <a:pt x="187" y="71"/>
                      </a:cubicBezTo>
                      <a:cubicBezTo>
                        <a:pt x="186" y="69"/>
                        <a:pt x="186" y="68"/>
                        <a:pt x="185" y="67"/>
                      </a:cubicBezTo>
                      <a:cubicBezTo>
                        <a:pt x="185" y="69"/>
                        <a:pt x="186" y="68"/>
                        <a:pt x="186" y="70"/>
                      </a:cubicBezTo>
                      <a:cubicBezTo>
                        <a:pt x="186" y="70"/>
                        <a:pt x="185" y="70"/>
                        <a:pt x="185" y="70"/>
                      </a:cubicBezTo>
                      <a:cubicBezTo>
                        <a:pt x="185" y="69"/>
                        <a:pt x="184" y="70"/>
                        <a:pt x="184" y="68"/>
                      </a:cubicBezTo>
                      <a:cubicBezTo>
                        <a:pt x="183" y="69"/>
                        <a:pt x="181" y="68"/>
                        <a:pt x="181" y="65"/>
                      </a:cubicBezTo>
                      <a:cubicBezTo>
                        <a:pt x="179" y="66"/>
                        <a:pt x="178" y="68"/>
                        <a:pt x="176" y="67"/>
                      </a:cubicBezTo>
                      <a:cubicBezTo>
                        <a:pt x="176" y="66"/>
                        <a:pt x="176" y="65"/>
                        <a:pt x="176" y="65"/>
                      </a:cubicBezTo>
                      <a:cubicBezTo>
                        <a:pt x="176" y="66"/>
                        <a:pt x="175" y="66"/>
                        <a:pt x="175" y="67"/>
                      </a:cubicBezTo>
                      <a:cubicBezTo>
                        <a:pt x="175" y="65"/>
                        <a:pt x="175" y="67"/>
                        <a:pt x="175" y="66"/>
                      </a:cubicBezTo>
                      <a:cubicBezTo>
                        <a:pt x="175" y="66"/>
                        <a:pt x="175" y="65"/>
                        <a:pt x="175" y="64"/>
                      </a:cubicBezTo>
                      <a:cubicBezTo>
                        <a:pt x="174" y="64"/>
                        <a:pt x="174" y="64"/>
                        <a:pt x="174" y="64"/>
                      </a:cubicBezTo>
                      <a:cubicBezTo>
                        <a:pt x="174" y="65"/>
                        <a:pt x="175" y="64"/>
                        <a:pt x="174" y="67"/>
                      </a:cubicBezTo>
                      <a:cubicBezTo>
                        <a:pt x="174" y="66"/>
                        <a:pt x="174" y="67"/>
                        <a:pt x="174" y="68"/>
                      </a:cubicBezTo>
                      <a:cubicBezTo>
                        <a:pt x="173" y="66"/>
                        <a:pt x="172" y="69"/>
                        <a:pt x="171" y="67"/>
                      </a:cubicBezTo>
                      <a:cubicBezTo>
                        <a:pt x="171" y="66"/>
                        <a:pt x="171" y="66"/>
                        <a:pt x="171" y="65"/>
                      </a:cubicBezTo>
                      <a:cubicBezTo>
                        <a:pt x="171" y="65"/>
                        <a:pt x="171" y="68"/>
                        <a:pt x="170" y="68"/>
                      </a:cubicBezTo>
                      <a:cubicBezTo>
                        <a:pt x="170" y="67"/>
                        <a:pt x="170" y="67"/>
                        <a:pt x="170" y="66"/>
                      </a:cubicBezTo>
                      <a:cubicBezTo>
                        <a:pt x="170" y="70"/>
                        <a:pt x="168" y="66"/>
                        <a:pt x="167" y="66"/>
                      </a:cubicBezTo>
                      <a:cubicBezTo>
                        <a:pt x="168" y="66"/>
                        <a:pt x="168" y="67"/>
                        <a:pt x="168" y="67"/>
                      </a:cubicBezTo>
                      <a:cubicBezTo>
                        <a:pt x="165" y="66"/>
                        <a:pt x="163" y="67"/>
                        <a:pt x="161" y="67"/>
                      </a:cubicBezTo>
                      <a:cubicBezTo>
                        <a:pt x="161" y="67"/>
                        <a:pt x="161" y="66"/>
                        <a:pt x="161" y="66"/>
                      </a:cubicBezTo>
                      <a:cubicBezTo>
                        <a:pt x="160" y="67"/>
                        <a:pt x="155" y="73"/>
                        <a:pt x="156" y="66"/>
                      </a:cubicBezTo>
                      <a:cubicBezTo>
                        <a:pt x="155" y="66"/>
                        <a:pt x="155" y="66"/>
                        <a:pt x="155" y="66"/>
                      </a:cubicBezTo>
                      <a:cubicBezTo>
                        <a:pt x="155" y="66"/>
                        <a:pt x="156" y="66"/>
                        <a:pt x="156" y="65"/>
                      </a:cubicBezTo>
                      <a:cubicBezTo>
                        <a:pt x="155" y="65"/>
                        <a:pt x="154" y="66"/>
                        <a:pt x="154" y="67"/>
                      </a:cubicBezTo>
                      <a:cubicBezTo>
                        <a:pt x="154" y="66"/>
                        <a:pt x="154" y="65"/>
                        <a:pt x="153" y="64"/>
                      </a:cubicBezTo>
                      <a:cubicBezTo>
                        <a:pt x="152" y="68"/>
                        <a:pt x="151" y="62"/>
                        <a:pt x="150" y="64"/>
                      </a:cubicBezTo>
                      <a:cubicBezTo>
                        <a:pt x="150" y="63"/>
                        <a:pt x="151" y="64"/>
                        <a:pt x="151" y="62"/>
                      </a:cubicBezTo>
                      <a:cubicBezTo>
                        <a:pt x="149" y="66"/>
                        <a:pt x="147" y="63"/>
                        <a:pt x="144" y="64"/>
                      </a:cubicBezTo>
                      <a:cubicBezTo>
                        <a:pt x="144" y="63"/>
                        <a:pt x="145" y="65"/>
                        <a:pt x="145" y="63"/>
                      </a:cubicBezTo>
                      <a:cubicBezTo>
                        <a:pt x="144" y="64"/>
                        <a:pt x="141" y="63"/>
                        <a:pt x="139" y="64"/>
                      </a:cubicBezTo>
                      <a:cubicBezTo>
                        <a:pt x="139" y="62"/>
                        <a:pt x="138" y="63"/>
                        <a:pt x="138" y="62"/>
                      </a:cubicBezTo>
                      <a:cubicBezTo>
                        <a:pt x="139" y="58"/>
                        <a:pt x="141" y="61"/>
                        <a:pt x="142" y="58"/>
                      </a:cubicBezTo>
                      <a:cubicBezTo>
                        <a:pt x="142" y="58"/>
                        <a:pt x="143" y="55"/>
                        <a:pt x="142" y="56"/>
                      </a:cubicBezTo>
                      <a:cubicBezTo>
                        <a:pt x="142" y="61"/>
                        <a:pt x="140" y="58"/>
                        <a:pt x="139" y="60"/>
                      </a:cubicBezTo>
                      <a:cubicBezTo>
                        <a:pt x="139" y="59"/>
                        <a:pt x="138" y="59"/>
                        <a:pt x="138" y="57"/>
                      </a:cubicBezTo>
                      <a:cubicBezTo>
                        <a:pt x="137" y="61"/>
                        <a:pt x="135" y="60"/>
                        <a:pt x="133" y="58"/>
                      </a:cubicBezTo>
                      <a:cubicBezTo>
                        <a:pt x="133" y="61"/>
                        <a:pt x="132" y="58"/>
                        <a:pt x="131" y="60"/>
                      </a:cubicBezTo>
                      <a:cubicBezTo>
                        <a:pt x="131" y="59"/>
                        <a:pt x="131" y="56"/>
                        <a:pt x="132" y="56"/>
                      </a:cubicBezTo>
                      <a:cubicBezTo>
                        <a:pt x="132" y="58"/>
                        <a:pt x="131" y="59"/>
                        <a:pt x="132" y="58"/>
                      </a:cubicBezTo>
                      <a:cubicBezTo>
                        <a:pt x="132" y="54"/>
                        <a:pt x="134" y="57"/>
                        <a:pt x="134" y="56"/>
                      </a:cubicBezTo>
                      <a:cubicBezTo>
                        <a:pt x="134" y="55"/>
                        <a:pt x="135" y="55"/>
                        <a:pt x="134" y="53"/>
                      </a:cubicBezTo>
                      <a:cubicBezTo>
                        <a:pt x="134" y="55"/>
                        <a:pt x="133" y="53"/>
                        <a:pt x="133" y="55"/>
                      </a:cubicBezTo>
                      <a:cubicBezTo>
                        <a:pt x="132" y="53"/>
                        <a:pt x="131" y="52"/>
                        <a:pt x="132" y="55"/>
                      </a:cubicBezTo>
                      <a:cubicBezTo>
                        <a:pt x="131" y="52"/>
                        <a:pt x="130" y="55"/>
                        <a:pt x="129" y="52"/>
                      </a:cubicBezTo>
                      <a:cubicBezTo>
                        <a:pt x="131" y="52"/>
                        <a:pt x="132" y="50"/>
                        <a:pt x="133" y="50"/>
                      </a:cubicBezTo>
                      <a:cubicBezTo>
                        <a:pt x="132" y="48"/>
                        <a:pt x="132" y="49"/>
                        <a:pt x="131" y="49"/>
                      </a:cubicBezTo>
                      <a:cubicBezTo>
                        <a:pt x="131" y="48"/>
                        <a:pt x="131" y="47"/>
                        <a:pt x="131" y="47"/>
                      </a:cubicBezTo>
                      <a:cubicBezTo>
                        <a:pt x="129" y="47"/>
                        <a:pt x="128" y="47"/>
                        <a:pt x="126" y="44"/>
                      </a:cubicBezTo>
                      <a:cubicBezTo>
                        <a:pt x="126" y="44"/>
                        <a:pt x="126" y="45"/>
                        <a:pt x="126" y="45"/>
                      </a:cubicBezTo>
                      <a:cubicBezTo>
                        <a:pt x="125" y="43"/>
                        <a:pt x="123" y="44"/>
                        <a:pt x="122" y="45"/>
                      </a:cubicBezTo>
                      <a:cubicBezTo>
                        <a:pt x="122" y="45"/>
                        <a:pt x="122" y="45"/>
                        <a:pt x="122" y="46"/>
                      </a:cubicBezTo>
                      <a:cubicBezTo>
                        <a:pt x="122" y="46"/>
                        <a:pt x="121" y="46"/>
                        <a:pt x="121" y="44"/>
                      </a:cubicBezTo>
                      <a:cubicBezTo>
                        <a:pt x="120" y="44"/>
                        <a:pt x="121" y="47"/>
                        <a:pt x="120" y="46"/>
                      </a:cubicBezTo>
                      <a:cubicBezTo>
                        <a:pt x="120" y="45"/>
                        <a:pt x="120" y="43"/>
                        <a:pt x="119" y="42"/>
                      </a:cubicBezTo>
                      <a:cubicBezTo>
                        <a:pt x="119" y="44"/>
                        <a:pt x="117" y="45"/>
                        <a:pt x="118" y="42"/>
                      </a:cubicBezTo>
                      <a:cubicBezTo>
                        <a:pt x="117" y="41"/>
                        <a:pt x="116" y="43"/>
                        <a:pt x="116" y="40"/>
                      </a:cubicBezTo>
                      <a:cubicBezTo>
                        <a:pt x="115" y="41"/>
                        <a:pt x="115" y="42"/>
                        <a:pt x="115" y="43"/>
                      </a:cubicBezTo>
                      <a:cubicBezTo>
                        <a:pt x="115" y="48"/>
                        <a:pt x="114" y="49"/>
                        <a:pt x="115" y="53"/>
                      </a:cubicBezTo>
                      <a:cubicBezTo>
                        <a:pt x="115" y="52"/>
                        <a:pt x="116" y="51"/>
                        <a:pt x="116" y="54"/>
                      </a:cubicBezTo>
                      <a:cubicBezTo>
                        <a:pt x="116" y="53"/>
                        <a:pt x="118" y="53"/>
                        <a:pt x="118" y="54"/>
                      </a:cubicBezTo>
                      <a:cubicBezTo>
                        <a:pt x="119" y="51"/>
                        <a:pt x="120" y="55"/>
                        <a:pt x="122" y="55"/>
                      </a:cubicBezTo>
                      <a:cubicBezTo>
                        <a:pt x="122" y="57"/>
                        <a:pt x="122" y="55"/>
                        <a:pt x="123" y="57"/>
                      </a:cubicBezTo>
                      <a:cubicBezTo>
                        <a:pt x="122" y="58"/>
                        <a:pt x="122" y="58"/>
                        <a:pt x="121" y="58"/>
                      </a:cubicBezTo>
                      <a:cubicBezTo>
                        <a:pt x="121" y="57"/>
                        <a:pt x="121" y="56"/>
                        <a:pt x="121" y="55"/>
                      </a:cubicBezTo>
                      <a:cubicBezTo>
                        <a:pt x="121" y="57"/>
                        <a:pt x="120" y="56"/>
                        <a:pt x="120" y="55"/>
                      </a:cubicBezTo>
                      <a:cubicBezTo>
                        <a:pt x="119" y="58"/>
                        <a:pt x="120" y="56"/>
                        <a:pt x="120" y="57"/>
                      </a:cubicBezTo>
                      <a:cubicBezTo>
                        <a:pt x="120" y="58"/>
                        <a:pt x="119" y="59"/>
                        <a:pt x="119" y="60"/>
                      </a:cubicBezTo>
                      <a:cubicBezTo>
                        <a:pt x="118" y="57"/>
                        <a:pt x="117" y="57"/>
                        <a:pt x="116" y="58"/>
                      </a:cubicBezTo>
                      <a:cubicBezTo>
                        <a:pt x="116" y="57"/>
                        <a:pt x="116" y="57"/>
                        <a:pt x="116" y="55"/>
                      </a:cubicBezTo>
                      <a:cubicBezTo>
                        <a:pt x="115" y="58"/>
                        <a:pt x="113" y="57"/>
                        <a:pt x="112" y="55"/>
                      </a:cubicBezTo>
                      <a:cubicBezTo>
                        <a:pt x="112" y="59"/>
                        <a:pt x="111" y="54"/>
                        <a:pt x="110" y="55"/>
                      </a:cubicBezTo>
                      <a:cubicBezTo>
                        <a:pt x="111" y="56"/>
                        <a:pt x="111" y="56"/>
                        <a:pt x="111" y="57"/>
                      </a:cubicBezTo>
                      <a:cubicBezTo>
                        <a:pt x="110" y="56"/>
                        <a:pt x="110" y="58"/>
                        <a:pt x="110" y="57"/>
                      </a:cubicBezTo>
                      <a:cubicBezTo>
                        <a:pt x="110" y="55"/>
                        <a:pt x="109" y="55"/>
                        <a:pt x="109" y="55"/>
                      </a:cubicBezTo>
                      <a:cubicBezTo>
                        <a:pt x="109" y="56"/>
                        <a:pt x="109" y="57"/>
                        <a:pt x="109" y="57"/>
                      </a:cubicBezTo>
                      <a:cubicBezTo>
                        <a:pt x="108" y="56"/>
                        <a:pt x="107" y="56"/>
                        <a:pt x="106" y="58"/>
                      </a:cubicBezTo>
                      <a:cubicBezTo>
                        <a:pt x="106" y="56"/>
                        <a:pt x="106" y="54"/>
                        <a:pt x="105" y="54"/>
                      </a:cubicBezTo>
                      <a:cubicBezTo>
                        <a:pt x="105" y="55"/>
                        <a:pt x="105" y="56"/>
                        <a:pt x="105" y="57"/>
                      </a:cubicBezTo>
                      <a:cubicBezTo>
                        <a:pt x="106" y="57"/>
                        <a:pt x="106" y="55"/>
                        <a:pt x="106" y="57"/>
                      </a:cubicBezTo>
                      <a:cubicBezTo>
                        <a:pt x="105" y="58"/>
                        <a:pt x="104" y="54"/>
                        <a:pt x="104" y="58"/>
                      </a:cubicBezTo>
                      <a:cubicBezTo>
                        <a:pt x="103" y="57"/>
                        <a:pt x="103" y="57"/>
                        <a:pt x="103" y="56"/>
                      </a:cubicBezTo>
                      <a:cubicBezTo>
                        <a:pt x="104" y="56"/>
                        <a:pt x="103" y="58"/>
                        <a:pt x="104" y="57"/>
                      </a:cubicBezTo>
                      <a:cubicBezTo>
                        <a:pt x="104" y="55"/>
                        <a:pt x="104" y="55"/>
                        <a:pt x="105" y="54"/>
                      </a:cubicBezTo>
                      <a:cubicBezTo>
                        <a:pt x="104" y="54"/>
                        <a:pt x="103" y="48"/>
                        <a:pt x="103" y="52"/>
                      </a:cubicBezTo>
                      <a:cubicBezTo>
                        <a:pt x="101" y="51"/>
                        <a:pt x="100" y="49"/>
                        <a:pt x="99" y="47"/>
                      </a:cubicBezTo>
                      <a:cubicBezTo>
                        <a:pt x="99" y="46"/>
                        <a:pt x="99" y="46"/>
                        <a:pt x="99" y="45"/>
                      </a:cubicBezTo>
                      <a:cubicBezTo>
                        <a:pt x="98" y="44"/>
                        <a:pt x="98" y="48"/>
                        <a:pt x="98" y="45"/>
                      </a:cubicBezTo>
                      <a:cubicBezTo>
                        <a:pt x="99" y="45"/>
                        <a:pt x="99" y="45"/>
                        <a:pt x="100" y="44"/>
                      </a:cubicBezTo>
                      <a:cubicBezTo>
                        <a:pt x="99" y="44"/>
                        <a:pt x="99" y="43"/>
                        <a:pt x="99" y="43"/>
                      </a:cubicBezTo>
                      <a:cubicBezTo>
                        <a:pt x="100" y="44"/>
                        <a:pt x="99" y="40"/>
                        <a:pt x="100" y="41"/>
                      </a:cubicBezTo>
                      <a:cubicBezTo>
                        <a:pt x="100" y="39"/>
                        <a:pt x="101" y="40"/>
                        <a:pt x="101" y="38"/>
                      </a:cubicBezTo>
                      <a:cubicBezTo>
                        <a:pt x="101" y="37"/>
                        <a:pt x="100" y="37"/>
                        <a:pt x="100" y="36"/>
                      </a:cubicBezTo>
                      <a:cubicBezTo>
                        <a:pt x="101" y="34"/>
                        <a:pt x="102" y="35"/>
                        <a:pt x="102" y="37"/>
                      </a:cubicBezTo>
                      <a:cubicBezTo>
                        <a:pt x="102" y="37"/>
                        <a:pt x="101" y="36"/>
                        <a:pt x="102" y="37"/>
                      </a:cubicBezTo>
                      <a:cubicBezTo>
                        <a:pt x="102" y="37"/>
                        <a:pt x="101" y="39"/>
                        <a:pt x="102" y="39"/>
                      </a:cubicBezTo>
                      <a:cubicBezTo>
                        <a:pt x="102" y="37"/>
                        <a:pt x="103" y="37"/>
                        <a:pt x="103" y="36"/>
                      </a:cubicBezTo>
                      <a:cubicBezTo>
                        <a:pt x="103" y="38"/>
                        <a:pt x="104" y="34"/>
                        <a:pt x="104" y="37"/>
                      </a:cubicBezTo>
                      <a:cubicBezTo>
                        <a:pt x="104" y="37"/>
                        <a:pt x="105" y="35"/>
                        <a:pt x="105" y="35"/>
                      </a:cubicBezTo>
                      <a:cubicBezTo>
                        <a:pt x="106" y="39"/>
                        <a:pt x="108" y="38"/>
                        <a:pt x="109" y="39"/>
                      </a:cubicBezTo>
                      <a:cubicBezTo>
                        <a:pt x="109" y="38"/>
                        <a:pt x="109" y="38"/>
                        <a:pt x="109" y="36"/>
                      </a:cubicBezTo>
                      <a:cubicBezTo>
                        <a:pt x="109" y="36"/>
                        <a:pt x="109" y="36"/>
                        <a:pt x="109" y="36"/>
                      </a:cubicBezTo>
                      <a:cubicBezTo>
                        <a:pt x="110" y="38"/>
                        <a:pt x="111" y="36"/>
                        <a:pt x="111" y="39"/>
                      </a:cubicBezTo>
                      <a:cubicBezTo>
                        <a:pt x="112" y="39"/>
                        <a:pt x="112" y="38"/>
                        <a:pt x="112" y="39"/>
                      </a:cubicBezTo>
                      <a:cubicBezTo>
                        <a:pt x="112" y="38"/>
                        <a:pt x="112" y="36"/>
                        <a:pt x="113" y="37"/>
                      </a:cubicBezTo>
                      <a:cubicBezTo>
                        <a:pt x="113" y="38"/>
                        <a:pt x="112" y="38"/>
                        <a:pt x="112" y="39"/>
                      </a:cubicBezTo>
                      <a:cubicBezTo>
                        <a:pt x="114" y="39"/>
                        <a:pt x="116" y="37"/>
                        <a:pt x="116" y="40"/>
                      </a:cubicBezTo>
                      <a:cubicBezTo>
                        <a:pt x="118" y="31"/>
                        <a:pt x="121" y="43"/>
                        <a:pt x="123" y="37"/>
                      </a:cubicBezTo>
                      <a:cubicBezTo>
                        <a:pt x="123" y="38"/>
                        <a:pt x="123" y="37"/>
                        <a:pt x="123" y="38"/>
                      </a:cubicBezTo>
                      <a:cubicBezTo>
                        <a:pt x="123" y="38"/>
                        <a:pt x="123" y="38"/>
                        <a:pt x="123" y="40"/>
                      </a:cubicBezTo>
                      <a:cubicBezTo>
                        <a:pt x="124" y="39"/>
                        <a:pt x="124" y="40"/>
                        <a:pt x="125" y="41"/>
                      </a:cubicBezTo>
                      <a:cubicBezTo>
                        <a:pt x="124" y="38"/>
                        <a:pt x="123" y="38"/>
                        <a:pt x="123" y="36"/>
                      </a:cubicBezTo>
                      <a:cubicBezTo>
                        <a:pt x="123" y="35"/>
                        <a:pt x="124" y="35"/>
                        <a:pt x="125" y="35"/>
                      </a:cubicBezTo>
                      <a:cubicBezTo>
                        <a:pt x="124" y="33"/>
                        <a:pt x="123" y="33"/>
                        <a:pt x="123" y="34"/>
                      </a:cubicBezTo>
                      <a:cubicBezTo>
                        <a:pt x="123" y="34"/>
                        <a:pt x="122" y="35"/>
                        <a:pt x="122" y="35"/>
                      </a:cubicBezTo>
                      <a:cubicBezTo>
                        <a:pt x="122" y="35"/>
                        <a:pt x="122" y="34"/>
                        <a:pt x="122" y="34"/>
                      </a:cubicBezTo>
                      <a:cubicBezTo>
                        <a:pt x="121" y="33"/>
                        <a:pt x="119" y="36"/>
                        <a:pt x="119" y="33"/>
                      </a:cubicBezTo>
                      <a:cubicBezTo>
                        <a:pt x="119" y="33"/>
                        <a:pt x="119" y="32"/>
                        <a:pt x="120" y="31"/>
                      </a:cubicBezTo>
                      <a:cubicBezTo>
                        <a:pt x="117" y="32"/>
                        <a:pt x="115" y="31"/>
                        <a:pt x="113" y="31"/>
                      </a:cubicBezTo>
                      <a:cubicBezTo>
                        <a:pt x="113" y="31"/>
                        <a:pt x="113" y="31"/>
                        <a:pt x="113" y="30"/>
                      </a:cubicBezTo>
                      <a:cubicBezTo>
                        <a:pt x="112" y="31"/>
                        <a:pt x="111" y="29"/>
                        <a:pt x="110" y="32"/>
                      </a:cubicBezTo>
                      <a:cubicBezTo>
                        <a:pt x="110" y="31"/>
                        <a:pt x="110" y="31"/>
                        <a:pt x="110" y="30"/>
                      </a:cubicBezTo>
                      <a:cubicBezTo>
                        <a:pt x="109" y="31"/>
                        <a:pt x="109" y="32"/>
                        <a:pt x="108" y="33"/>
                      </a:cubicBezTo>
                      <a:cubicBezTo>
                        <a:pt x="109" y="31"/>
                        <a:pt x="108" y="31"/>
                        <a:pt x="108" y="29"/>
                      </a:cubicBezTo>
                      <a:cubicBezTo>
                        <a:pt x="108" y="31"/>
                        <a:pt x="108" y="31"/>
                        <a:pt x="107" y="31"/>
                      </a:cubicBezTo>
                      <a:cubicBezTo>
                        <a:pt x="107" y="30"/>
                        <a:pt x="107" y="30"/>
                        <a:pt x="107" y="29"/>
                      </a:cubicBezTo>
                      <a:cubicBezTo>
                        <a:pt x="106" y="30"/>
                        <a:pt x="105" y="30"/>
                        <a:pt x="105" y="32"/>
                      </a:cubicBezTo>
                      <a:cubicBezTo>
                        <a:pt x="105" y="31"/>
                        <a:pt x="106" y="30"/>
                        <a:pt x="105" y="29"/>
                      </a:cubicBezTo>
                      <a:cubicBezTo>
                        <a:pt x="104" y="32"/>
                        <a:pt x="102" y="28"/>
                        <a:pt x="101" y="28"/>
                      </a:cubicBezTo>
                      <a:cubicBezTo>
                        <a:pt x="101" y="28"/>
                        <a:pt x="100" y="29"/>
                        <a:pt x="100" y="28"/>
                      </a:cubicBezTo>
                      <a:cubicBezTo>
                        <a:pt x="100" y="30"/>
                        <a:pt x="101" y="30"/>
                        <a:pt x="100" y="30"/>
                      </a:cubicBezTo>
                      <a:cubicBezTo>
                        <a:pt x="100" y="28"/>
                        <a:pt x="99" y="30"/>
                        <a:pt x="99" y="29"/>
                      </a:cubicBezTo>
                      <a:cubicBezTo>
                        <a:pt x="99" y="27"/>
                        <a:pt x="99" y="28"/>
                        <a:pt x="99" y="27"/>
                      </a:cubicBezTo>
                      <a:cubicBezTo>
                        <a:pt x="99" y="26"/>
                        <a:pt x="98" y="25"/>
                        <a:pt x="97" y="24"/>
                      </a:cubicBezTo>
                      <a:cubicBezTo>
                        <a:pt x="99" y="22"/>
                        <a:pt x="101" y="26"/>
                        <a:pt x="103" y="22"/>
                      </a:cubicBezTo>
                      <a:cubicBezTo>
                        <a:pt x="103" y="21"/>
                        <a:pt x="103" y="22"/>
                        <a:pt x="103" y="22"/>
                      </a:cubicBezTo>
                      <a:cubicBezTo>
                        <a:pt x="102" y="19"/>
                        <a:pt x="102" y="22"/>
                        <a:pt x="102" y="21"/>
                      </a:cubicBezTo>
                      <a:cubicBezTo>
                        <a:pt x="102" y="16"/>
                        <a:pt x="103" y="21"/>
                        <a:pt x="104" y="20"/>
                      </a:cubicBezTo>
                      <a:cubicBezTo>
                        <a:pt x="104" y="20"/>
                        <a:pt x="103" y="19"/>
                        <a:pt x="104" y="19"/>
                      </a:cubicBezTo>
                      <a:cubicBezTo>
                        <a:pt x="104" y="19"/>
                        <a:pt x="104" y="18"/>
                        <a:pt x="104" y="18"/>
                      </a:cubicBezTo>
                      <a:cubicBezTo>
                        <a:pt x="105" y="18"/>
                        <a:pt x="106" y="20"/>
                        <a:pt x="107" y="17"/>
                      </a:cubicBezTo>
                      <a:cubicBezTo>
                        <a:pt x="107" y="17"/>
                        <a:pt x="108" y="21"/>
                        <a:pt x="109" y="20"/>
                      </a:cubicBezTo>
                      <a:cubicBezTo>
                        <a:pt x="108" y="19"/>
                        <a:pt x="107" y="18"/>
                        <a:pt x="107" y="15"/>
                      </a:cubicBezTo>
                      <a:cubicBezTo>
                        <a:pt x="107" y="14"/>
                        <a:pt x="108" y="15"/>
                        <a:pt x="107" y="14"/>
                      </a:cubicBezTo>
                      <a:cubicBezTo>
                        <a:pt x="106" y="16"/>
                        <a:pt x="106" y="15"/>
                        <a:pt x="105" y="16"/>
                      </a:cubicBezTo>
                      <a:cubicBezTo>
                        <a:pt x="105" y="17"/>
                        <a:pt x="105" y="16"/>
                        <a:pt x="105" y="17"/>
                      </a:cubicBezTo>
                      <a:cubicBezTo>
                        <a:pt x="105" y="17"/>
                        <a:pt x="104" y="18"/>
                        <a:pt x="104" y="16"/>
                      </a:cubicBezTo>
                      <a:cubicBezTo>
                        <a:pt x="105" y="15"/>
                        <a:pt x="104" y="13"/>
                        <a:pt x="104" y="15"/>
                      </a:cubicBezTo>
                      <a:cubicBezTo>
                        <a:pt x="104" y="15"/>
                        <a:pt x="104" y="17"/>
                        <a:pt x="104" y="17"/>
                      </a:cubicBezTo>
                      <a:cubicBezTo>
                        <a:pt x="104" y="16"/>
                        <a:pt x="103" y="16"/>
                        <a:pt x="103" y="16"/>
                      </a:cubicBezTo>
                      <a:cubicBezTo>
                        <a:pt x="103" y="15"/>
                        <a:pt x="103" y="15"/>
                        <a:pt x="103" y="14"/>
                      </a:cubicBezTo>
                      <a:cubicBezTo>
                        <a:pt x="102" y="14"/>
                        <a:pt x="102" y="15"/>
                        <a:pt x="102" y="15"/>
                      </a:cubicBezTo>
                      <a:cubicBezTo>
                        <a:pt x="100" y="12"/>
                        <a:pt x="97" y="18"/>
                        <a:pt x="95" y="17"/>
                      </a:cubicBezTo>
                      <a:cubicBezTo>
                        <a:pt x="95" y="17"/>
                        <a:pt x="95" y="17"/>
                        <a:pt x="95" y="16"/>
                      </a:cubicBezTo>
                      <a:cubicBezTo>
                        <a:pt x="95" y="19"/>
                        <a:pt x="94" y="17"/>
                        <a:pt x="94" y="19"/>
                      </a:cubicBezTo>
                      <a:cubicBezTo>
                        <a:pt x="94" y="18"/>
                        <a:pt x="93" y="17"/>
                        <a:pt x="93" y="18"/>
                      </a:cubicBezTo>
                      <a:cubicBezTo>
                        <a:pt x="93" y="19"/>
                        <a:pt x="94" y="18"/>
                        <a:pt x="94" y="19"/>
                      </a:cubicBezTo>
                      <a:cubicBezTo>
                        <a:pt x="94" y="20"/>
                        <a:pt x="94" y="20"/>
                        <a:pt x="94" y="20"/>
                      </a:cubicBezTo>
                      <a:cubicBezTo>
                        <a:pt x="93" y="19"/>
                        <a:pt x="93" y="19"/>
                        <a:pt x="93" y="20"/>
                      </a:cubicBezTo>
                      <a:cubicBezTo>
                        <a:pt x="93" y="20"/>
                        <a:pt x="92" y="19"/>
                        <a:pt x="92" y="19"/>
                      </a:cubicBezTo>
                      <a:cubicBezTo>
                        <a:pt x="91" y="20"/>
                        <a:pt x="91" y="19"/>
                        <a:pt x="90" y="20"/>
                      </a:cubicBezTo>
                      <a:cubicBezTo>
                        <a:pt x="90" y="19"/>
                        <a:pt x="90" y="19"/>
                        <a:pt x="90" y="18"/>
                      </a:cubicBezTo>
                      <a:cubicBezTo>
                        <a:pt x="90" y="19"/>
                        <a:pt x="89" y="19"/>
                        <a:pt x="89" y="18"/>
                      </a:cubicBezTo>
                      <a:cubicBezTo>
                        <a:pt x="90" y="17"/>
                        <a:pt x="90" y="16"/>
                        <a:pt x="90" y="15"/>
                      </a:cubicBezTo>
                      <a:cubicBezTo>
                        <a:pt x="90" y="16"/>
                        <a:pt x="88" y="15"/>
                        <a:pt x="88" y="18"/>
                      </a:cubicBezTo>
                      <a:cubicBezTo>
                        <a:pt x="88" y="18"/>
                        <a:pt x="89" y="16"/>
                        <a:pt x="89" y="18"/>
                      </a:cubicBezTo>
                      <a:cubicBezTo>
                        <a:pt x="89" y="18"/>
                        <a:pt x="88" y="19"/>
                        <a:pt x="88" y="20"/>
                      </a:cubicBezTo>
                      <a:cubicBezTo>
                        <a:pt x="88" y="19"/>
                        <a:pt x="88" y="19"/>
                        <a:pt x="87" y="19"/>
                      </a:cubicBezTo>
                      <a:cubicBezTo>
                        <a:pt x="88" y="18"/>
                        <a:pt x="87" y="16"/>
                        <a:pt x="87" y="15"/>
                      </a:cubicBezTo>
                      <a:cubicBezTo>
                        <a:pt x="87" y="17"/>
                        <a:pt x="87" y="17"/>
                        <a:pt x="87" y="19"/>
                      </a:cubicBezTo>
                      <a:cubicBezTo>
                        <a:pt x="86" y="18"/>
                        <a:pt x="87" y="20"/>
                        <a:pt x="87" y="20"/>
                      </a:cubicBezTo>
                      <a:cubicBezTo>
                        <a:pt x="86" y="20"/>
                        <a:pt x="86" y="18"/>
                        <a:pt x="85" y="18"/>
                      </a:cubicBezTo>
                      <a:cubicBezTo>
                        <a:pt x="85" y="16"/>
                        <a:pt x="86" y="16"/>
                        <a:pt x="86" y="15"/>
                      </a:cubicBezTo>
                      <a:cubicBezTo>
                        <a:pt x="85" y="14"/>
                        <a:pt x="85" y="17"/>
                        <a:pt x="85" y="17"/>
                      </a:cubicBezTo>
                      <a:cubicBezTo>
                        <a:pt x="85" y="15"/>
                        <a:pt x="85" y="15"/>
                        <a:pt x="84" y="15"/>
                      </a:cubicBezTo>
                      <a:cubicBezTo>
                        <a:pt x="84" y="18"/>
                        <a:pt x="82" y="17"/>
                        <a:pt x="80" y="18"/>
                      </a:cubicBezTo>
                      <a:cubicBezTo>
                        <a:pt x="81" y="19"/>
                        <a:pt x="81" y="17"/>
                        <a:pt x="81" y="18"/>
                      </a:cubicBezTo>
                      <a:cubicBezTo>
                        <a:pt x="81" y="19"/>
                        <a:pt x="81" y="19"/>
                        <a:pt x="81" y="19"/>
                      </a:cubicBezTo>
                      <a:cubicBezTo>
                        <a:pt x="80" y="18"/>
                        <a:pt x="80" y="18"/>
                        <a:pt x="80" y="16"/>
                      </a:cubicBezTo>
                      <a:cubicBezTo>
                        <a:pt x="79" y="18"/>
                        <a:pt x="78" y="16"/>
                        <a:pt x="77" y="17"/>
                      </a:cubicBezTo>
                      <a:cubicBezTo>
                        <a:pt x="77" y="16"/>
                        <a:pt x="77" y="13"/>
                        <a:pt x="76" y="15"/>
                      </a:cubicBezTo>
                      <a:cubicBezTo>
                        <a:pt x="77" y="15"/>
                        <a:pt x="77" y="15"/>
                        <a:pt x="77" y="16"/>
                      </a:cubicBezTo>
                      <a:cubicBezTo>
                        <a:pt x="76" y="17"/>
                        <a:pt x="76" y="17"/>
                        <a:pt x="75" y="17"/>
                      </a:cubicBezTo>
                      <a:cubicBezTo>
                        <a:pt x="75" y="13"/>
                        <a:pt x="73" y="13"/>
                        <a:pt x="73" y="11"/>
                      </a:cubicBezTo>
                      <a:cubicBezTo>
                        <a:pt x="72" y="12"/>
                        <a:pt x="73" y="13"/>
                        <a:pt x="73" y="13"/>
                      </a:cubicBezTo>
                      <a:cubicBezTo>
                        <a:pt x="71" y="10"/>
                        <a:pt x="70" y="11"/>
                        <a:pt x="68" y="10"/>
                      </a:cubicBezTo>
                      <a:cubicBezTo>
                        <a:pt x="69" y="9"/>
                        <a:pt x="67" y="9"/>
                        <a:pt x="68" y="7"/>
                      </a:cubicBezTo>
                      <a:cubicBezTo>
                        <a:pt x="67" y="9"/>
                        <a:pt x="66" y="9"/>
                        <a:pt x="65" y="9"/>
                      </a:cubicBezTo>
                      <a:cubicBezTo>
                        <a:pt x="66" y="8"/>
                        <a:pt x="66" y="11"/>
                        <a:pt x="65" y="11"/>
                      </a:cubicBezTo>
                      <a:cubicBezTo>
                        <a:pt x="65" y="10"/>
                        <a:pt x="65" y="9"/>
                        <a:pt x="65" y="10"/>
                      </a:cubicBezTo>
                      <a:cubicBezTo>
                        <a:pt x="65" y="8"/>
                        <a:pt x="65" y="7"/>
                        <a:pt x="64" y="6"/>
                      </a:cubicBezTo>
                      <a:cubicBezTo>
                        <a:pt x="64" y="7"/>
                        <a:pt x="64" y="9"/>
                        <a:pt x="64" y="9"/>
                      </a:cubicBezTo>
                      <a:cubicBezTo>
                        <a:pt x="64" y="8"/>
                        <a:pt x="64" y="8"/>
                        <a:pt x="63" y="8"/>
                      </a:cubicBezTo>
                      <a:cubicBezTo>
                        <a:pt x="63" y="7"/>
                        <a:pt x="64" y="7"/>
                        <a:pt x="64" y="6"/>
                      </a:cubicBezTo>
                      <a:cubicBezTo>
                        <a:pt x="63" y="6"/>
                        <a:pt x="63" y="5"/>
                        <a:pt x="64" y="4"/>
                      </a:cubicBezTo>
                      <a:cubicBezTo>
                        <a:pt x="63" y="4"/>
                        <a:pt x="63" y="3"/>
                        <a:pt x="62" y="2"/>
                      </a:cubicBezTo>
                      <a:cubicBezTo>
                        <a:pt x="62" y="5"/>
                        <a:pt x="63" y="6"/>
                        <a:pt x="62" y="8"/>
                      </a:cubicBezTo>
                      <a:cubicBezTo>
                        <a:pt x="63" y="8"/>
                        <a:pt x="63" y="11"/>
                        <a:pt x="63" y="12"/>
                      </a:cubicBezTo>
                      <a:cubicBezTo>
                        <a:pt x="61" y="12"/>
                        <a:pt x="58" y="10"/>
                        <a:pt x="56" y="6"/>
                      </a:cubicBezTo>
                      <a:cubicBezTo>
                        <a:pt x="56" y="5"/>
                        <a:pt x="56" y="3"/>
                        <a:pt x="56" y="1"/>
                      </a:cubicBezTo>
                      <a:cubicBezTo>
                        <a:pt x="55" y="12"/>
                        <a:pt x="52" y="0"/>
                        <a:pt x="50" y="4"/>
                      </a:cubicBezTo>
                      <a:cubicBezTo>
                        <a:pt x="50" y="8"/>
                        <a:pt x="50" y="8"/>
                        <a:pt x="50" y="11"/>
                      </a:cubicBezTo>
                      <a:cubicBezTo>
                        <a:pt x="49" y="11"/>
                        <a:pt x="49" y="14"/>
                        <a:pt x="48" y="16"/>
                      </a:cubicBezTo>
                      <a:cubicBezTo>
                        <a:pt x="47" y="17"/>
                        <a:pt x="47" y="16"/>
                        <a:pt x="46" y="17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5" y="16"/>
                        <a:pt x="46" y="17"/>
                        <a:pt x="46" y="19"/>
                      </a:cubicBezTo>
                      <a:cubicBezTo>
                        <a:pt x="45" y="19"/>
                        <a:pt x="45" y="24"/>
                        <a:pt x="44" y="23"/>
                      </a:cubicBezTo>
                      <a:cubicBezTo>
                        <a:pt x="44" y="26"/>
                        <a:pt x="44" y="28"/>
                        <a:pt x="43" y="29"/>
                      </a:cubicBezTo>
                      <a:cubicBezTo>
                        <a:pt x="43" y="28"/>
                        <a:pt x="43" y="28"/>
                        <a:pt x="43" y="29"/>
                      </a:cubicBezTo>
                      <a:cubicBezTo>
                        <a:pt x="43" y="29"/>
                        <a:pt x="43" y="30"/>
                        <a:pt x="43" y="30"/>
                      </a:cubicBezTo>
                      <a:cubicBezTo>
                        <a:pt x="43" y="29"/>
                        <a:pt x="42" y="26"/>
                        <a:pt x="42" y="28"/>
                      </a:cubicBezTo>
                      <a:cubicBezTo>
                        <a:pt x="42" y="29"/>
                        <a:pt x="43" y="30"/>
                        <a:pt x="43" y="33"/>
                      </a:cubicBezTo>
                      <a:cubicBezTo>
                        <a:pt x="43" y="33"/>
                        <a:pt x="44" y="33"/>
                        <a:pt x="44" y="35"/>
                      </a:cubicBezTo>
                      <a:cubicBezTo>
                        <a:pt x="44" y="36"/>
                        <a:pt x="43" y="36"/>
                        <a:pt x="43" y="37"/>
                      </a:cubicBezTo>
                      <a:cubicBezTo>
                        <a:pt x="43" y="38"/>
                        <a:pt x="44" y="39"/>
                        <a:pt x="44" y="40"/>
                      </a:cubicBezTo>
                      <a:cubicBezTo>
                        <a:pt x="43" y="41"/>
                        <a:pt x="41" y="43"/>
                        <a:pt x="41" y="39"/>
                      </a:cubicBezTo>
                      <a:cubicBezTo>
                        <a:pt x="40" y="40"/>
                        <a:pt x="39" y="45"/>
                        <a:pt x="39" y="41"/>
                      </a:cubicBezTo>
                      <a:cubicBezTo>
                        <a:pt x="39" y="41"/>
                        <a:pt x="40" y="40"/>
                        <a:pt x="40" y="38"/>
                      </a:cubicBezTo>
                      <a:cubicBezTo>
                        <a:pt x="39" y="38"/>
                        <a:pt x="38" y="42"/>
                        <a:pt x="38" y="39"/>
                      </a:cubicBezTo>
                      <a:cubicBezTo>
                        <a:pt x="39" y="35"/>
                        <a:pt x="41" y="33"/>
                        <a:pt x="43" y="34"/>
                      </a:cubicBezTo>
                      <a:cubicBezTo>
                        <a:pt x="42" y="31"/>
                        <a:pt x="40" y="34"/>
                        <a:pt x="38" y="36"/>
                      </a:cubicBezTo>
                      <a:cubicBezTo>
                        <a:pt x="38" y="35"/>
                        <a:pt x="36" y="36"/>
                        <a:pt x="35" y="37"/>
                      </a:cubicBezTo>
                      <a:cubicBezTo>
                        <a:pt x="35" y="37"/>
                        <a:pt x="35" y="36"/>
                        <a:pt x="35" y="35"/>
                      </a:cubicBezTo>
                      <a:cubicBezTo>
                        <a:pt x="34" y="35"/>
                        <a:pt x="31" y="41"/>
                        <a:pt x="31" y="34"/>
                      </a:cubicBezTo>
                      <a:cubicBezTo>
                        <a:pt x="30" y="33"/>
                        <a:pt x="31" y="36"/>
                        <a:pt x="31" y="36"/>
                      </a:cubicBezTo>
                      <a:cubicBezTo>
                        <a:pt x="30" y="35"/>
                        <a:pt x="30" y="35"/>
                        <a:pt x="30" y="33"/>
                      </a:cubicBezTo>
                      <a:cubicBezTo>
                        <a:pt x="32" y="28"/>
                        <a:pt x="34" y="25"/>
                        <a:pt x="35" y="21"/>
                      </a:cubicBezTo>
                      <a:cubicBezTo>
                        <a:pt x="35" y="19"/>
                        <a:pt x="34" y="19"/>
                        <a:pt x="34" y="16"/>
                      </a:cubicBezTo>
                      <a:cubicBezTo>
                        <a:pt x="31" y="16"/>
                        <a:pt x="30" y="29"/>
                        <a:pt x="26" y="29"/>
                      </a:cubicBezTo>
                      <a:cubicBezTo>
                        <a:pt x="27" y="34"/>
                        <a:pt x="25" y="37"/>
                        <a:pt x="26" y="41"/>
                      </a:cubicBezTo>
                      <a:cubicBezTo>
                        <a:pt x="26" y="41"/>
                        <a:pt x="26" y="41"/>
                        <a:pt x="26" y="42"/>
                      </a:cubicBezTo>
                      <a:cubicBezTo>
                        <a:pt x="26" y="46"/>
                        <a:pt x="26" y="49"/>
                        <a:pt x="25" y="52"/>
                      </a:cubicBezTo>
                      <a:cubicBezTo>
                        <a:pt x="25" y="53"/>
                        <a:pt x="26" y="53"/>
                        <a:pt x="26" y="53"/>
                      </a:cubicBezTo>
                      <a:cubicBezTo>
                        <a:pt x="25" y="53"/>
                        <a:pt x="25" y="56"/>
                        <a:pt x="25" y="57"/>
                      </a:cubicBezTo>
                      <a:cubicBezTo>
                        <a:pt x="25" y="58"/>
                        <a:pt x="26" y="57"/>
                        <a:pt x="26" y="58"/>
                      </a:cubicBezTo>
                      <a:cubicBezTo>
                        <a:pt x="26" y="70"/>
                        <a:pt x="27" y="76"/>
                        <a:pt x="29" y="89"/>
                      </a:cubicBezTo>
                      <a:cubicBezTo>
                        <a:pt x="30" y="92"/>
                        <a:pt x="30" y="97"/>
                        <a:pt x="32" y="100"/>
                      </a:cubicBezTo>
                      <a:cubicBezTo>
                        <a:pt x="31" y="102"/>
                        <a:pt x="32" y="104"/>
                        <a:pt x="32" y="107"/>
                      </a:cubicBezTo>
                      <a:cubicBezTo>
                        <a:pt x="32" y="107"/>
                        <a:pt x="33" y="107"/>
                        <a:pt x="33" y="108"/>
                      </a:cubicBezTo>
                      <a:cubicBezTo>
                        <a:pt x="32" y="108"/>
                        <a:pt x="32" y="108"/>
                        <a:pt x="32" y="109"/>
                      </a:cubicBezTo>
                      <a:cubicBezTo>
                        <a:pt x="33" y="108"/>
                        <a:pt x="32" y="111"/>
                        <a:pt x="32" y="112"/>
                      </a:cubicBezTo>
                      <a:cubicBezTo>
                        <a:pt x="33" y="116"/>
                        <a:pt x="34" y="119"/>
                        <a:pt x="34" y="124"/>
                      </a:cubicBezTo>
                      <a:cubicBezTo>
                        <a:pt x="33" y="126"/>
                        <a:pt x="31" y="119"/>
                        <a:pt x="30" y="122"/>
                      </a:cubicBezTo>
                      <a:cubicBezTo>
                        <a:pt x="29" y="121"/>
                        <a:pt x="28" y="121"/>
                        <a:pt x="28" y="117"/>
                      </a:cubicBezTo>
                      <a:cubicBezTo>
                        <a:pt x="29" y="117"/>
                        <a:pt x="29" y="117"/>
                        <a:pt x="29" y="115"/>
                      </a:cubicBezTo>
                      <a:cubicBezTo>
                        <a:pt x="28" y="113"/>
                        <a:pt x="27" y="111"/>
                        <a:pt x="25" y="111"/>
                      </a:cubicBezTo>
                      <a:cubicBezTo>
                        <a:pt x="25" y="106"/>
                        <a:pt x="23" y="108"/>
                        <a:pt x="22" y="106"/>
                      </a:cubicBezTo>
                      <a:cubicBezTo>
                        <a:pt x="22" y="105"/>
                        <a:pt x="23" y="105"/>
                        <a:pt x="22" y="104"/>
                      </a:cubicBezTo>
                      <a:cubicBezTo>
                        <a:pt x="21" y="105"/>
                        <a:pt x="19" y="104"/>
                        <a:pt x="17" y="102"/>
                      </a:cubicBezTo>
                      <a:cubicBezTo>
                        <a:pt x="17" y="96"/>
                        <a:pt x="13" y="97"/>
                        <a:pt x="13" y="91"/>
                      </a:cubicBezTo>
                      <a:cubicBezTo>
                        <a:pt x="12" y="90"/>
                        <a:pt x="12" y="90"/>
                        <a:pt x="11" y="87"/>
                      </a:cubicBezTo>
                      <a:cubicBezTo>
                        <a:pt x="11" y="85"/>
                        <a:pt x="12" y="83"/>
                        <a:pt x="12" y="79"/>
                      </a:cubicBezTo>
                      <a:cubicBezTo>
                        <a:pt x="11" y="76"/>
                        <a:pt x="10" y="76"/>
                        <a:pt x="10" y="74"/>
                      </a:cubicBezTo>
                      <a:cubicBezTo>
                        <a:pt x="10" y="76"/>
                        <a:pt x="9" y="78"/>
                        <a:pt x="8" y="77"/>
                      </a:cubicBezTo>
                      <a:cubicBezTo>
                        <a:pt x="8" y="75"/>
                        <a:pt x="9" y="75"/>
                        <a:pt x="9" y="74"/>
                      </a:cubicBezTo>
                      <a:cubicBezTo>
                        <a:pt x="8" y="71"/>
                        <a:pt x="8" y="68"/>
                        <a:pt x="8" y="65"/>
                      </a:cubicBezTo>
                      <a:cubicBezTo>
                        <a:pt x="7" y="65"/>
                        <a:pt x="6" y="66"/>
                        <a:pt x="6" y="63"/>
                      </a:cubicBezTo>
                      <a:cubicBezTo>
                        <a:pt x="7" y="63"/>
                        <a:pt x="7" y="65"/>
                        <a:pt x="7" y="63"/>
                      </a:cubicBezTo>
                      <a:cubicBezTo>
                        <a:pt x="7" y="63"/>
                        <a:pt x="7" y="61"/>
                        <a:pt x="6" y="61"/>
                      </a:cubicBezTo>
                      <a:cubicBezTo>
                        <a:pt x="6" y="65"/>
                        <a:pt x="6" y="61"/>
                        <a:pt x="5" y="61"/>
                      </a:cubicBezTo>
                      <a:cubicBezTo>
                        <a:pt x="5" y="62"/>
                        <a:pt x="5" y="64"/>
                        <a:pt x="5" y="66"/>
                      </a:cubicBezTo>
                      <a:cubicBezTo>
                        <a:pt x="3" y="66"/>
                        <a:pt x="2" y="56"/>
                        <a:pt x="0" y="61"/>
                      </a:cubicBezTo>
                      <a:cubicBezTo>
                        <a:pt x="1" y="62"/>
                        <a:pt x="1" y="61"/>
                        <a:pt x="2" y="61"/>
                      </a:cubicBezTo>
                      <a:cubicBezTo>
                        <a:pt x="3" y="66"/>
                        <a:pt x="4" y="69"/>
                        <a:pt x="5" y="73"/>
                      </a:cubicBezTo>
                      <a:cubicBezTo>
                        <a:pt x="5" y="74"/>
                        <a:pt x="5" y="74"/>
                        <a:pt x="5" y="75"/>
                      </a:cubicBezTo>
                      <a:cubicBezTo>
                        <a:pt x="6" y="75"/>
                        <a:pt x="6" y="74"/>
                        <a:pt x="6" y="73"/>
                      </a:cubicBezTo>
                      <a:cubicBezTo>
                        <a:pt x="7" y="74"/>
                        <a:pt x="7" y="75"/>
                        <a:pt x="7" y="75"/>
                      </a:cubicBezTo>
                      <a:cubicBezTo>
                        <a:pt x="7" y="78"/>
                        <a:pt x="8" y="77"/>
                        <a:pt x="8" y="79"/>
                      </a:cubicBezTo>
                      <a:cubicBezTo>
                        <a:pt x="7" y="80"/>
                        <a:pt x="8" y="80"/>
                        <a:pt x="8" y="83"/>
                      </a:cubicBezTo>
                      <a:cubicBezTo>
                        <a:pt x="7" y="83"/>
                        <a:pt x="7" y="84"/>
                        <a:pt x="7" y="84"/>
                      </a:cubicBezTo>
                      <a:cubicBezTo>
                        <a:pt x="6" y="83"/>
                        <a:pt x="4" y="81"/>
                        <a:pt x="2" y="81"/>
                      </a:cubicBezTo>
                      <a:cubicBezTo>
                        <a:pt x="3" y="84"/>
                        <a:pt x="5" y="85"/>
                        <a:pt x="6" y="87"/>
                      </a:cubicBezTo>
                      <a:cubicBezTo>
                        <a:pt x="5" y="92"/>
                        <a:pt x="6" y="94"/>
                        <a:pt x="7" y="97"/>
                      </a:cubicBezTo>
                      <a:cubicBezTo>
                        <a:pt x="7" y="98"/>
                        <a:pt x="7" y="95"/>
                        <a:pt x="7" y="96"/>
                      </a:cubicBezTo>
                      <a:cubicBezTo>
                        <a:pt x="8" y="102"/>
                        <a:pt x="9" y="106"/>
                        <a:pt x="9" y="112"/>
                      </a:cubicBezTo>
                      <a:cubicBezTo>
                        <a:pt x="7" y="112"/>
                        <a:pt x="7" y="119"/>
                        <a:pt x="5" y="118"/>
                      </a:cubicBezTo>
                      <a:cubicBezTo>
                        <a:pt x="5" y="121"/>
                        <a:pt x="5" y="121"/>
                        <a:pt x="5" y="123"/>
                      </a:cubicBezTo>
                      <a:cubicBezTo>
                        <a:pt x="5" y="124"/>
                        <a:pt x="5" y="125"/>
                        <a:pt x="5" y="125"/>
                      </a:cubicBezTo>
                      <a:cubicBezTo>
                        <a:pt x="5" y="127"/>
                        <a:pt x="5" y="127"/>
                        <a:pt x="4" y="128"/>
                      </a:cubicBezTo>
                      <a:cubicBezTo>
                        <a:pt x="4" y="136"/>
                        <a:pt x="6" y="134"/>
                        <a:pt x="6" y="139"/>
                      </a:cubicBezTo>
                      <a:cubicBezTo>
                        <a:pt x="4" y="141"/>
                        <a:pt x="3" y="140"/>
                        <a:pt x="2" y="143"/>
                      </a:cubicBezTo>
                      <a:cubicBezTo>
                        <a:pt x="2" y="143"/>
                        <a:pt x="2" y="147"/>
                        <a:pt x="2" y="148"/>
                      </a:cubicBezTo>
                      <a:cubicBezTo>
                        <a:pt x="3" y="150"/>
                        <a:pt x="3" y="154"/>
                        <a:pt x="4" y="156"/>
                      </a:cubicBezTo>
                      <a:cubicBezTo>
                        <a:pt x="5" y="153"/>
                        <a:pt x="5" y="147"/>
                        <a:pt x="7" y="144"/>
                      </a:cubicBezTo>
                      <a:cubicBezTo>
                        <a:pt x="8" y="153"/>
                        <a:pt x="12" y="151"/>
                        <a:pt x="14" y="153"/>
                      </a:cubicBezTo>
                      <a:cubicBezTo>
                        <a:pt x="13" y="153"/>
                        <a:pt x="13" y="152"/>
                        <a:pt x="13" y="151"/>
                      </a:cubicBezTo>
                      <a:cubicBezTo>
                        <a:pt x="14" y="151"/>
                        <a:pt x="14" y="152"/>
                        <a:pt x="15" y="153"/>
                      </a:cubicBezTo>
                      <a:cubicBezTo>
                        <a:pt x="15" y="150"/>
                        <a:pt x="16" y="152"/>
                        <a:pt x="16" y="150"/>
                      </a:cubicBezTo>
                      <a:cubicBezTo>
                        <a:pt x="16" y="150"/>
                        <a:pt x="15" y="149"/>
                        <a:pt x="15" y="148"/>
                      </a:cubicBezTo>
                      <a:cubicBezTo>
                        <a:pt x="18" y="148"/>
                        <a:pt x="19" y="145"/>
                        <a:pt x="21" y="144"/>
                      </a:cubicBezTo>
                      <a:cubicBezTo>
                        <a:pt x="21" y="143"/>
                        <a:pt x="21" y="142"/>
                        <a:pt x="21" y="142"/>
                      </a:cubicBezTo>
                      <a:cubicBezTo>
                        <a:pt x="25" y="143"/>
                        <a:pt x="27" y="140"/>
                        <a:pt x="30" y="138"/>
                      </a:cubicBezTo>
                      <a:cubicBezTo>
                        <a:pt x="30" y="138"/>
                        <a:pt x="30" y="137"/>
                        <a:pt x="30" y="137"/>
                      </a:cubicBezTo>
                      <a:cubicBezTo>
                        <a:pt x="30" y="138"/>
                        <a:pt x="31" y="138"/>
                        <a:pt x="32" y="138"/>
                      </a:cubicBezTo>
                      <a:cubicBezTo>
                        <a:pt x="32" y="138"/>
                        <a:pt x="31" y="137"/>
                        <a:pt x="31" y="137"/>
                      </a:cubicBezTo>
                      <a:cubicBezTo>
                        <a:pt x="34" y="137"/>
                        <a:pt x="37" y="134"/>
                        <a:pt x="37" y="142"/>
                      </a:cubicBezTo>
                      <a:cubicBezTo>
                        <a:pt x="37" y="142"/>
                        <a:pt x="37" y="142"/>
                        <a:pt x="37" y="143"/>
                      </a:cubicBezTo>
                      <a:cubicBezTo>
                        <a:pt x="37" y="144"/>
                        <a:pt x="38" y="146"/>
                        <a:pt x="38" y="148"/>
                      </a:cubicBezTo>
                      <a:cubicBezTo>
                        <a:pt x="38" y="147"/>
                        <a:pt x="39" y="150"/>
                        <a:pt x="39" y="152"/>
                      </a:cubicBezTo>
                      <a:cubicBezTo>
                        <a:pt x="39" y="153"/>
                        <a:pt x="39" y="153"/>
                        <a:pt x="39" y="154"/>
                      </a:cubicBezTo>
                      <a:cubicBezTo>
                        <a:pt x="39" y="155"/>
                        <a:pt x="39" y="155"/>
                        <a:pt x="39" y="154"/>
                      </a:cubicBezTo>
                      <a:cubicBezTo>
                        <a:pt x="39" y="155"/>
                        <a:pt x="39" y="155"/>
                        <a:pt x="40" y="156"/>
                      </a:cubicBezTo>
                      <a:cubicBezTo>
                        <a:pt x="39" y="156"/>
                        <a:pt x="39" y="155"/>
                        <a:pt x="39" y="157"/>
                      </a:cubicBezTo>
                      <a:cubicBezTo>
                        <a:pt x="40" y="156"/>
                        <a:pt x="39" y="159"/>
                        <a:pt x="40" y="161"/>
                      </a:cubicBezTo>
                      <a:cubicBezTo>
                        <a:pt x="40" y="160"/>
                        <a:pt x="40" y="157"/>
                        <a:pt x="41" y="158"/>
                      </a:cubicBezTo>
                      <a:cubicBezTo>
                        <a:pt x="41" y="159"/>
                        <a:pt x="41" y="160"/>
                        <a:pt x="41" y="162"/>
                      </a:cubicBezTo>
                      <a:cubicBezTo>
                        <a:pt x="41" y="161"/>
                        <a:pt x="40" y="160"/>
                        <a:pt x="40" y="162"/>
                      </a:cubicBezTo>
                      <a:cubicBezTo>
                        <a:pt x="41" y="162"/>
                        <a:pt x="41" y="164"/>
                        <a:pt x="41" y="164"/>
                      </a:cubicBezTo>
                      <a:cubicBezTo>
                        <a:pt x="41" y="164"/>
                        <a:pt x="41" y="164"/>
                        <a:pt x="41" y="164"/>
                      </a:cubicBezTo>
                      <a:cubicBezTo>
                        <a:pt x="41" y="166"/>
                        <a:pt x="42" y="164"/>
                        <a:pt x="42" y="166"/>
                      </a:cubicBezTo>
                      <a:cubicBezTo>
                        <a:pt x="41" y="165"/>
                        <a:pt x="40" y="166"/>
                        <a:pt x="39" y="167"/>
                      </a:cubicBezTo>
                      <a:cubicBezTo>
                        <a:pt x="39" y="163"/>
                        <a:pt x="37" y="165"/>
                        <a:pt x="36" y="161"/>
                      </a:cubicBezTo>
                      <a:cubicBezTo>
                        <a:pt x="37" y="161"/>
                        <a:pt x="37" y="161"/>
                        <a:pt x="37" y="160"/>
                      </a:cubicBezTo>
                      <a:cubicBezTo>
                        <a:pt x="36" y="160"/>
                        <a:pt x="36" y="158"/>
                        <a:pt x="36" y="157"/>
                      </a:cubicBezTo>
                      <a:cubicBezTo>
                        <a:pt x="35" y="158"/>
                        <a:pt x="34" y="149"/>
                        <a:pt x="33" y="149"/>
                      </a:cubicBezTo>
                      <a:cubicBezTo>
                        <a:pt x="33" y="152"/>
                        <a:pt x="32" y="152"/>
                        <a:pt x="31" y="151"/>
                      </a:cubicBezTo>
                      <a:cubicBezTo>
                        <a:pt x="31" y="154"/>
                        <a:pt x="31" y="153"/>
                        <a:pt x="30" y="153"/>
                      </a:cubicBezTo>
                      <a:cubicBezTo>
                        <a:pt x="30" y="158"/>
                        <a:pt x="29" y="159"/>
                        <a:pt x="29" y="163"/>
                      </a:cubicBezTo>
                      <a:cubicBezTo>
                        <a:pt x="29" y="162"/>
                        <a:pt x="29" y="162"/>
                        <a:pt x="29" y="163"/>
                      </a:cubicBezTo>
                      <a:cubicBezTo>
                        <a:pt x="29" y="164"/>
                        <a:pt x="29" y="163"/>
                        <a:pt x="29" y="165"/>
                      </a:cubicBezTo>
                      <a:cubicBezTo>
                        <a:pt x="29" y="166"/>
                        <a:pt x="29" y="165"/>
                        <a:pt x="29" y="166"/>
                      </a:cubicBezTo>
                      <a:cubicBezTo>
                        <a:pt x="29" y="171"/>
                        <a:pt x="31" y="171"/>
                        <a:pt x="31" y="175"/>
                      </a:cubicBezTo>
                      <a:cubicBezTo>
                        <a:pt x="29" y="178"/>
                        <a:pt x="28" y="170"/>
                        <a:pt x="26" y="172"/>
                      </a:cubicBezTo>
                      <a:cubicBezTo>
                        <a:pt x="26" y="170"/>
                        <a:pt x="26" y="170"/>
                        <a:pt x="26" y="170"/>
                      </a:cubicBezTo>
                      <a:cubicBezTo>
                        <a:pt x="24" y="168"/>
                        <a:pt x="24" y="177"/>
                        <a:pt x="22" y="176"/>
                      </a:cubicBezTo>
                      <a:cubicBezTo>
                        <a:pt x="22" y="179"/>
                        <a:pt x="21" y="182"/>
                        <a:pt x="19" y="183"/>
                      </a:cubicBezTo>
                      <a:cubicBezTo>
                        <a:pt x="19" y="184"/>
                        <a:pt x="18" y="185"/>
                        <a:pt x="18" y="187"/>
                      </a:cubicBezTo>
                      <a:cubicBezTo>
                        <a:pt x="16" y="187"/>
                        <a:pt x="18" y="197"/>
                        <a:pt x="18" y="200"/>
                      </a:cubicBezTo>
                      <a:cubicBezTo>
                        <a:pt x="18" y="203"/>
                        <a:pt x="19" y="204"/>
                        <a:pt x="19" y="207"/>
                      </a:cubicBezTo>
                      <a:cubicBezTo>
                        <a:pt x="19" y="207"/>
                        <a:pt x="19" y="208"/>
                        <a:pt x="19" y="209"/>
                      </a:cubicBezTo>
                      <a:cubicBezTo>
                        <a:pt x="19" y="209"/>
                        <a:pt x="19" y="209"/>
                        <a:pt x="19" y="209"/>
                      </a:cubicBezTo>
                      <a:cubicBezTo>
                        <a:pt x="19" y="212"/>
                        <a:pt x="18" y="212"/>
                        <a:pt x="19" y="214"/>
                      </a:cubicBezTo>
                      <a:cubicBezTo>
                        <a:pt x="20" y="213"/>
                        <a:pt x="22" y="215"/>
                        <a:pt x="22" y="220"/>
                      </a:cubicBezTo>
                      <a:cubicBezTo>
                        <a:pt x="22" y="220"/>
                        <a:pt x="22" y="221"/>
                        <a:pt x="22" y="221"/>
                      </a:cubicBezTo>
                      <a:cubicBezTo>
                        <a:pt x="22" y="223"/>
                        <a:pt x="23" y="222"/>
                        <a:pt x="23" y="224"/>
                      </a:cubicBezTo>
                      <a:cubicBezTo>
                        <a:pt x="21" y="223"/>
                        <a:pt x="21" y="219"/>
                        <a:pt x="20" y="218"/>
                      </a:cubicBezTo>
                      <a:cubicBezTo>
                        <a:pt x="21" y="220"/>
                        <a:pt x="20" y="219"/>
                        <a:pt x="20" y="221"/>
                      </a:cubicBezTo>
                      <a:cubicBezTo>
                        <a:pt x="21" y="221"/>
                        <a:pt x="21" y="220"/>
                        <a:pt x="21" y="220"/>
                      </a:cubicBezTo>
                      <a:cubicBezTo>
                        <a:pt x="21" y="221"/>
                        <a:pt x="21" y="222"/>
                        <a:pt x="21" y="224"/>
                      </a:cubicBezTo>
                      <a:cubicBezTo>
                        <a:pt x="22" y="223"/>
                        <a:pt x="22" y="224"/>
                        <a:pt x="22" y="225"/>
                      </a:cubicBezTo>
                      <a:cubicBezTo>
                        <a:pt x="22" y="224"/>
                        <a:pt x="23" y="223"/>
                        <a:pt x="23" y="225"/>
                      </a:cubicBezTo>
                      <a:cubicBezTo>
                        <a:pt x="22" y="224"/>
                        <a:pt x="24" y="226"/>
                        <a:pt x="23" y="227"/>
                      </a:cubicBezTo>
                      <a:cubicBezTo>
                        <a:pt x="24" y="228"/>
                        <a:pt x="25" y="229"/>
                        <a:pt x="25" y="229"/>
                      </a:cubicBezTo>
                      <a:cubicBezTo>
                        <a:pt x="25" y="230"/>
                        <a:pt x="25" y="231"/>
                        <a:pt x="25" y="233"/>
                      </a:cubicBezTo>
                      <a:cubicBezTo>
                        <a:pt x="25" y="233"/>
                        <a:pt x="25" y="234"/>
                        <a:pt x="25" y="235"/>
                      </a:cubicBezTo>
                      <a:cubicBezTo>
                        <a:pt x="27" y="236"/>
                        <a:pt x="28" y="241"/>
                        <a:pt x="30" y="242"/>
                      </a:cubicBezTo>
                      <a:cubicBezTo>
                        <a:pt x="29" y="245"/>
                        <a:pt x="28" y="244"/>
                        <a:pt x="27" y="245"/>
                      </a:cubicBezTo>
                      <a:cubicBezTo>
                        <a:pt x="26" y="246"/>
                        <a:pt x="26" y="248"/>
                        <a:pt x="26" y="250"/>
                      </a:cubicBezTo>
                      <a:cubicBezTo>
                        <a:pt x="28" y="250"/>
                        <a:pt x="30" y="254"/>
                        <a:pt x="31" y="251"/>
                      </a:cubicBezTo>
                      <a:cubicBezTo>
                        <a:pt x="32" y="254"/>
                        <a:pt x="35" y="249"/>
                        <a:pt x="36" y="250"/>
                      </a:cubicBezTo>
                      <a:cubicBezTo>
                        <a:pt x="37" y="250"/>
                        <a:pt x="39" y="250"/>
                        <a:pt x="39" y="246"/>
                      </a:cubicBezTo>
                      <a:cubicBezTo>
                        <a:pt x="41" y="246"/>
                        <a:pt x="43" y="245"/>
                        <a:pt x="46" y="244"/>
                      </a:cubicBezTo>
                      <a:cubicBezTo>
                        <a:pt x="46" y="246"/>
                        <a:pt x="46" y="247"/>
                        <a:pt x="46" y="246"/>
                      </a:cubicBezTo>
                      <a:cubicBezTo>
                        <a:pt x="47" y="244"/>
                        <a:pt x="49" y="245"/>
                        <a:pt x="50" y="243"/>
                      </a:cubicBezTo>
                      <a:cubicBezTo>
                        <a:pt x="47" y="243"/>
                        <a:pt x="45" y="242"/>
                        <a:pt x="42" y="242"/>
                      </a:cubicBezTo>
                      <a:cubicBezTo>
                        <a:pt x="42" y="241"/>
                        <a:pt x="42" y="241"/>
                        <a:pt x="42" y="241"/>
                      </a:cubicBezTo>
                      <a:cubicBezTo>
                        <a:pt x="44" y="242"/>
                        <a:pt x="46" y="233"/>
                        <a:pt x="45" y="238"/>
                      </a:cubicBezTo>
                      <a:cubicBezTo>
                        <a:pt x="46" y="237"/>
                        <a:pt x="46" y="239"/>
                        <a:pt x="47" y="239"/>
                      </a:cubicBezTo>
                      <a:cubicBezTo>
                        <a:pt x="47" y="234"/>
                        <a:pt x="48" y="239"/>
                        <a:pt x="49" y="238"/>
                      </a:cubicBezTo>
                      <a:cubicBezTo>
                        <a:pt x="49" y="237"/>
                        <a:pt x="50" y="237"/>
                        <a:pt x="50" y="236"/>
                      </a:cubicBezTo>
                      <a:cubicBezTo>
                        <a:pt x="50" y="234"/>
                        <a:pt x="49" y="234"/>
                        <a:pt x="49" y="232"/>
                      </a:cubicBezTo>
                      <a:cubicBezTo>
                        <a:pt x="50" y="229"/>
                        <a:pt x="51" y="231"/>
                        <a:pt x="52" y="231"/>
                      </a:cubicBezTo>
                      <a:cubicBezTo>
                        <a:pt x="53" y="231"/>
                        <a:pt x="53" y="232"/>
                        <a:pt x="52" y="232"/>
                      </a:cubicBezTo>
                      <a:cubicBezTo>
                        <a:pt x="53" y="232"/>
                        <a:pt x="54" y="231"/>
                        <a:pt x="54" y="233"/>
                      </a:cubicBezTo>
                      <a:cubicBezTo>
                        <a:pt x="53" y="234"/>
                        <a:pt x="54" y="233"/>
                        <a:pt x="53" y="233"/>
                      </a:cubicBezTo>
                      <a:cubicBezTo>
                        <a:pt x="53" y="235"/>
                        <a:pt x="53" y="236"/>
                        <a:pt x="54" y="237"/>
                      </a:cubicBezTo>
                      <a:cubicBezTo>
                        <a:pt x="53" y="238"/>
                        <a:pt x="53" y="241"/>
                        <a:pt x="52" y="241"/>
                      </a:cubicBezTo>
                      <a:cubicBezTo>
                        <a:pt x="53" y="241"/>
                        <a:pt x="53" y="241"/>
                        <a:pt x="53" y="242"/>
                      </a:cubicBezTo>
                      <a:cubicBezTo>
                        <a:pt x="53" y="243"/>
                        <a:pt x="53" y="243"/>
                        <a:pt x="53" y="245"/>
                      </a:cubicBezTo>
                      <a:cubicBezTo>
                        <a:pt x="53" y="244"/>
                        <a:pt x="54" y="245"/>
                        <a:pt x="54" y="246"/>
                      </a:cubicBezTo>
                      <a:cubicBezTo>
                        <a:pt x="54" y="243"/>
                        <a:pt x="55" y="244"/>
                        <a:pt x="56" y="244"/>
                      </a:cubicBezTo>
                      <a:cubicBezTo>
                        <a:pt x="55" y="246"/>
                        <a:pt x="55" y="246"/>
                        <a:pt x="55" y="245"/>
                      </a:cubicBezTo>
                      <a:cubicBezTo>
                        <a:pt x="55" y="248"/>
                        <a:pt x="54" y="246"/>
                        <a:pt x="54" y="248"/>
                      </a:cubicBezTo>
                      <a:cubicBezTo>
                        <a:pt x="55" y="249"/>
                        <a:pt x="56" y="242"/>
                        <a:pt x="57" y="247"/>
                      </a:cubicBezTo>
                      <a:cubicBezTo>
                        <a:pt x="56" y="246"/>
                        <a:pt x="56" y="249"/>
                        <a:pt x="55" y="250"/>
                      </a:cubicBezTo>
                      <a:cubicBezTo>
                        <a:pt x="54" y="258"/>
                        <a:pt x="56" y="255"/>
                        <a:pt x="57" y="258"/>
                      </a:cubicBezTo>
                      <a:cubicBezTo>
                        <a:pt x="58" y="257"/>
                        <a:pt x="60" y="260"/>
                        <a:pt x="61" y="258"/>
                      </a:cubicBezTo>
                      <a:cubicBezTo>
                        <a:pt x="61" y="258"/>
                        <a:pt x="60" y="259"/>
                        <a:pt x="60" y="256"/>
                      </a:cubicBezTo>
                      <a:cubicBezTo>
                        <a:pt x="60" y="253"/>
                        <a:pt x="61" y="257"/>
                        <a:pt x="61" y="254"/>
                      </a:cubicBezTo>
                      <a:cubicBezTo>
                        <a:pt x="60" y="254"/>
                        <a:pt x="60" y="255"/>
                        <a:pt x="59" y="253"/>
                      </a:cubicBezTo>
                      <a:cubicBezTo>
                        <a:pt x="60" y="253"/>
                        <a:pt x="60" y="252"/>
                        <a:pt x="60" y="252"/>
                      </a:cubicBezTo>
                      <a:cubicBezTo>
                        <a:pt x="60" y="252"/>
                        <a:pt x="61" y="254"/>
                        <a:pt x="61" y="256"/>
                      </a:cubicBezTo>
                      <a:cubicBezTo>
                        <a:pt x="61" y="254"/>
                        <a:pt x="61" y="257"/>
                        <a:pt x="61" y="255"/>
                      </a:cubicBezTo>
                      <a:cubicBezTo>
                        <a:pt x="61" y="255"/>
                        <a:pt x="61" y="253"/>
                        <a:pt x="61" y="252"/>
                      </a:cubicBezTo>
                      <a:cubicBezTo>
                        <a:pt x="60" y="252"/>
                        <a:pt x="60" y="252"/>
                        <a:pt x="60" y="250"/>
                      </a:cubicBezTo>
                      <a:cubicBezTo>
                        <a:pt x="61" y="247"/>
                        <a:pt x="62" y="250"/>
                        <a:pt x="63" y="246"/>
                      </a:cubicBezTo>
                      <a:cubicBezTo>
                        <a:pt x="63" y="247"/>
                        <a:pt x="64" y="248"/>
                        <a:pt x="64" y="247"/>
                      </a:cubicBezTo>
                      <a:cubicBezTo>
                        <a:pt x="64" y="247"/>
                        <a:pt x="64" y="247"/>
                        <a:pt x="64" y="245"/>
                      </a:cubicBezTo>
                      <a:cubicBezTo>
                        <a:pt x="66" y="248"/>
                        <a:pt x="67" y="247"/>
                        <a:pt x="69" y="248"/>
                      </a:cubicBezTo>
                      <a:cubicBezTo>
                        <a:pt x="69" y="250"/>
                        <a:pt x="68" y="249"/>
                        <a:pt x="68" y="250"/>
                      </a:cubicBezTo>
                      <a:cubicBezTo>
                        <a:pt x="68" y="251"/>
                        <a:pt x="68" y="251"/>
                        <a:pt x="68" y="252"/>
                      </a:cubicBezTo>
                      <a:cubicBezTo>
                        <a:pt x="68" y="254"/>
                        <a:pt x="68" y="255"/>
                        <a:pt x="68" y="256"/>
                      </a:cubicBezTo>
                      <a:cubicBezTo>
                        <a:pt x="67" y="257"/>
                        <a:pt x="66" y="259"/>
                        <a:pt x="65" y="258"/>
                      </a:cubicBezTo>
                      <a:cubicBezTo>
                        <a:pt x="66" y="260"/>
                        <a:pt x="66" y="259"/>
                        <a:pt x="67" y="258"/>
                      </a:cubicBezTo>
                      <a:cubicBezTo>
                        <a:pt x="67" y="259"/>
                        <a:pt x="67" y="259"/>
                        <a:pt x="67" y="259"/>
                      </a:cubicBezTo>
                      <a:cubicBezTo>
                        <a:pt x="66" y="262"/>
                        <a:pt x="67" y="264"/>
                        <a:pt x="67" y="269"/>
                      </a:cubicBezTo>
                      <a:cubicBezTo>
                        <a:pt x="64" y="272"/>
                        <a:pt x="61" y="266"/>
                        <a:pt x="58" y="269"/>
                      </a:cubicBezTo>
                      <a:cubicBezTo>
                        <a:pt x="57" y="269"/>
                        <a:pt x="56" y="266"/>
                        <a:pt x="54" y="266"/>
                      </a:cubicBezTo>
                      <a:cubicBezTo>
                        <a:pt x="54" y="265"/>
                        <a:pt x="54" y="265"/>
                        <a:pt x="54" y="264"/>
                      </a:cubicBezTo>
                      <a:cubicBezTo>
                        <a:pt x="53" y="265"/>
                        <a:pt x="52" y="263"/>
                        <a:pt x="51" y="262"/>
                      </a:cubicBezTo>
                      <a:cubicBezTo>
                        <a:pt x="51" y="265"/>
                        <a:pt x="49" y="261"/>
                        <a:pt x="49" y="262"/>
                      </a:cubicBezTo>
                      <a:cubicBezTo>
                        <a:pt x="49" y="262"/>
                        <a:pt x="49" y="261"/>
                        <a:pt x="49" y="261"/>
                      </a:cubicBezTo>
                      <a:cubicBezTo>
                        <a:pt x="48" y="264"/>
                        <a:pt x="47" y="257"/>
                        <a:pt x="46" y="259"/>
                      </a:cubicBezTo>
                      <a:cubicBezTo>
                        <a:pt x="46" y="260"/>
                        <a:pt x="45" y="262"/>
                        <a:pt x="46" y="262"/>
                      </a:cubicBezTo>
                      <a:cubicBezTo>
                        <a:pt x="46" y="261"/>
                        <a:pt x="46" y="260"/>
                        <a:pt x="46" y="260"/>
                      </a:cubicBezTo>
                      <a:cubicBezTo>
                        <a:pt x="46" y="263"/>
                        <a:pt x="47" y="262"/>
                        <a:pt x="48" y="265"/>
                      </a:cubicBezTo>
                      <a:cubicBezTo>
                        <a:pt x="49" y="262"/>
                        <a:pt x="49" y="265"/>
                        <a:pt x="51" y="265"/>
                      </a:cubicBezTo>
                      <a:cubicBezTo>
                        <a:pt x="51" y="266"/>
                        <a:pt x="51" y="269"/>
                        <a:pt x="51" y="268"/>
                      </a:cubicBezTo>
                      <a:cubicBezTo>
                        <a:pt x="51" y="268"/>
                        <a:pt x="52" y="266"/>
                        <a:pt x="52" y="265"/>
                      </a:cubicBezTo>
                      <a:cubicBezTo>
                        <a:pt x="52" y="265"/>
                        <a:pt x="53" y="267"/>
                        <a:pt x="54" y="267"/>
                      </a:cubicBezTo>
                      <a:cubicBezTo>
                        <a:pt x="54" y="270"/>
                        <a:pt x="54" y="269"/>
                        <a:pt x="53" y="268"/>
                      </a:cubicBezTo>
                      <a:cubicBezTo>
                        <a:pt x="53" y="270"/>
                        <a:pt x="53" y="270"/>
                        <a:pt x="53" y="271"/>
                      </a:cubicBezTo>
                      <a:cubicBezTo>
                        <a:pt x="54" y="272"/>
                        <a:pt x="54" y="270"/>
                        <a:pt x="54" y="270"/>
                      </a:cubicBezTo>
                      <a:cubicBezTo>
                        <a:pt x="54" y="273"/>
                        <a:pt x="56" y="271"/>
                        <a:pt x="56" y="273"/>
                      </a:cubicBezTo>
                      <a:cubicBezTo>
                        <a:pt x="56" y="272"/>
                        <a:pt x="56" y="271"/>
                        <a:pt x="57" y="271"/>
                      </a:cubicBezTo>
                      <a:cubicBezTo>
                        <a:pt x="57" y="272"/>
                        <a:pt x="57" y="272"/>
                        <a:pt x="57" y="273"/>
                      </a:cubicBezTo>
                      <a:cubicBezTo>
                        <a:pt x="60" y="273"/>
                        <a:pt x="62" y="271"/>
                        <a:pt x="65" y="272"/>
                      </a:cubicBezTo>
                      <a:cubicBezTo>
                        <a:pt x="66" y="270"/>
                        <a:pt x="68" y="268"/>
                        <a:pt x="68" y="274"/>
                      </a:cubicBezTo>
                      <a:cubicBezTo>
                        <a:pt x="71" y="277"/>
                        <a:pt x="75" y="274"/>
                        <a:pt x="78" y="276"/>
                      </a:cubicBezTo>
                      <a:cubicBezTo>
                        <a:pt x="79" y="273"/>
                        <a:pt x="81" y="273"/>
                        <a:pt x="82" y="274"/>
                      </a:cubicBezTo>
                      <a:cubicBezTo>
                        <a:pt x="81" y="274"/>
                        <a:pt x="82" y="273"/>
                        <a:pt x="82" y="274"/>
                      </a:cubicBezTo>
                      <a:cubicBezTo>
                        <a:pt x="83" y="276"/>
                        <a:pt x="81" y="278"/>
                        <a:pt x="81" y="278"/>
                      </a:cubicBezTo>
                      <a:cubicBezTo>
                        <a:pt x="81" y="277"/>
                        <a:pt x="81" y="281"/>
                        <a:pt x="80" y="283"/>
                      </a:cubicBezTo>
                      <a:cubicBezTo>
                        <a:pt x="79" y="284"/>
                        <a:pt x="77" y="284"/>
                        <a:pt x="76" y="286"/>
                      </a:cubicBezTo>
                      <a:cubicBezTo>
                        <a:pt x="76" y="285"/>
                        <a:pt x="76" y="284"/>
                        <a:pt x="75" y="284"/>
                      </a:cubicBezTo>
                      <a:cubicBezTo>
                        <a:pt x="74" y="286"/>
                        <a:pt x="74" y="283"/>
                        <a:pt x="73" y="284"/>
                      </a:cubicBezTo>
                      <a:cubicBezTo>
                        <a:pt x="73" y="284"/>
                        <a:pt x="72" y="286"/>
                        <a:pt x="72" y="286"/>
                      </a:cubicBezTo>
                      <a:cubicBezTo>
                        <a:pt x="71" y="287"/>
                        <a:pt x="71" y="284"/>
                        <a:pt x="70" y="284"/>
                      </a:cubicBezTo>
                      <a:cubicBezTo>
                        <a:pt x="70" y="284"/>
                        <a:pt x="70" y="285"/>
                        <a:pt x="70" y="285"/>
                      </a:cubicBezTo>
                      <a:cubicBezTo>
                        <a:pt x="70" y="285"/>
                        <a:pt x="70" y="284"/>
                        <a:pt x="70" y="284"/>
                      </a:cubicBezTo>
                      <a:cubicBezTo>
                        <a:pt x="69" y="284"/>
                        <a:pt x="69" y="286"/>
                        <a:pt x="69" y="286"/>
                      </a:cubicBezTo>
                      <a:cubicBezTo>
                        <a:pt x="69" y="286"/>
                        <a:pt x="68" y="285"/>
                        <a:pt x="68" y="284"/>
                      </a:cubicBezTo>
                      <a:cubicBezTo>
                        <a:pt x="68" y="284"/>
                        <a:pt x="67" y="286"/>
                        <a:pt x="67" y="287"/>
                      </a:cubicBezTo>
                      <a:cubicBezTo>
                        <a:pt x="66" y="285"/>
                        <a:pt x="67" y="284"/>
                        <a:pt x="66" y="284"/>
                      </a:cubicBezTo>
                      <a:cubicBezTo>
                        <a:pt x="66" y="286"/>
                        <a:pt x="66" y="286"/>
                        <a:pt x="66" y="287"/>
                      </a:cubicBezTo>
                      <a:cubicBezTo>
                        <a:pt x="65" y="284"/>
                        <a:pt x="64" y="287"/>
                        <a:pt x="64" y="284"/>
                      </a:cubicBezTo>
                      <a:cubicBezTo>
                        <a:pt x="63" y="285"/>
                        <a:pt x="61" y="287"/>
                        <a:pt x="60" y="287"/>
                      </a:cubicBezTo>
                      <a:cubicBezTo>
                        <a:pt x="61" y="287"/>
                        <a:pt x="61" y="287"/>
                        <a:pt x="61" y="288"/>
                      </a:cubicBezTo>
                      <a:cubicBezTo>
                        <a:pt x="59" y="288"/>
                        <a:pt x="59" y="288"/>
                        <a:pt x="58" y="289"/>
                      </a:cubicBezTo>
                      <a:cubicBezTo>
                        <a:pt x="58" y="289"/>
                        <a:pt x="59" y="289"/>
                        <a:pt x="59" y="288"/>
                      </a:cubicBezTo>
                      <a:cubicBezTo>
                        <a:pt x="57" y="289"/>
                        <a:pt x="55" y="289"/>
                        <a:pt x="54" y="289"/>
                      </a:cubicBezTo>
                      <a:cubicBezTo>
                        <a:pt x="54" y="289"/>
                        <a:pt x="54" y="290"/>
                        <a:pt x="54" y="291"/>
                      </a:cubicBezTo>
                      <a:cubicBezTo>
                        <a:pt x="54" y="289"/>
                        <a:pt x="53" y="290"/>
                        <a:pt x="53" y="291"/>
                      </a:cubicBezTo>
                      <a:cubicBezTo>
                        <a:pt x="53" y="290"/>
                        <a:pt x="53" y="288"/>
                        <a:pt x="53" y="289"/>
                      </a:cubicBezTo>
                      <a:cubicBezTo>
                        <a:pt x="53" y="291"/>
                        <a:pt x="52" y="291"/>
                        <a:pt x="52" y="291"/>
                      </a:cubicBezTo>
                      <a:cubicBezTo>
                        <a:pt x="52" y="290"/>
                        <a:pt x="51" y="291"/>
                        <a:pt x="51" y="289"/>
                      </a:cubicBezTo>
                      <a:cubicBezTo>
                        <a:pt x="51" y="288"/>
                        <a:pt x="52" y="289"/>
                        <a:pt x="52" y="288"/>
                      </a:cubicBezTo>
                      <a:cubicBezTo>
                        <a:pt x="51" y="288"/>
                        <a:pt x="51" y="289"/>
                        <a:pt x="51" y="292"/>
                      </a:cubicBezTo>
                      <a:cubicBezTo>
                        <a:pt x="51" y="293"/>
                        <a:pt x="52" y="293"/>
                        <a:pt x="52" y="294"/>
                      </a:cubicBezTo>
                      <a:cubicBezTo>
                        <a:pt x="52" y="291"/>
                        <a:pt x="54" y="292"/>
                        <a:pt x="54" y="294"/>
                      </a:cubicBezTo>
                      <a:cubicBezTo>
                        <a:pt x="54" y="294"/>
                        <a:pt x="54" y="295"/>
                        <a:pt x="54" y="295"/>
                      </a:cubicBezTo>
                      <a:cubicBezTo>
                        <a:pt x="54" y="294"/>
                        <a:pt x="54" y="293"/>
                        <a:pt x="54" y="293"/>
                      </a:cubicBezTo>
                      <a:cubicBezTo>
                        <a:pt x="53" y="296"/>
                        <a:pt x="52" y="295"/>
                        <a:pt x="51" y="294"/>
                      </a:cubicBezTo>
                      <a:cubicBezTo>
                        <a:pt x="51" y="296"/>
                        <a:pt x="51" y="296"/>
                        <a:pt x="51" y="298"/>
                      </a:cubicBezTo>
                      <a:cubicBezTo>
                        <a:pt x="52" y="298"/>
                        <a:pt x="53" y="298"/>
                        <a:pt x="54" y="298"/>
                      </a:cubicBezTo>
                      <a:cubicBezTo>
                        <a:pt x="54" y="297"/>
                        <a:pt x="55" y="296"/>
                        <a:pt x="55" y="296"/>
                      </a:cubicBezTo>
                      <a:cubicBezTo>
                        <a:pt x="55" y="297"/>
                        <a:pt x="56" y="298"/>
                        <a:pt x="56" y="297"/>
                      </a:cubicBezTo>
                      <a:cubicBezTo>
                        <a:pt x="56" y="297"/>
                        <a:pt x="56" y="296"/>
                        <a:pt x="56" y="296"/>
                      </a:cubicBezTo>
                      <a:cubicBezTo>
                        <a:pt x="57" y="298"/>
                        <a:pt x="57" y="297"/>
                        <a:pt x="58" y="298"/>
                      </a:cubicBezTo>
                      <a:cubicBezTo>
                        <a:pt x="57" y="298"/>
                        <a:pt x="57" y="299"/>
                        <a:pt x="56" y="299"/>
                      </a:cubicBezTo>
                      <a:cubicBezTo>
                        <a:pt x="57" y="300"/>
                        <a:pt x="57" y="301"/>
                        <a:pt x="57" y="299"/>
                      </a:cubicBezTo>
                      <a:cubicBezTo>
                        <a:pt x="57" y="301"/>
                        <a:pt x="57" y="301"/>
                        <a:pt x="57" y="301"/>
                      </a:cubicBezTo>
                      <a:cubicBezTo>
                        <a:pt x="61" y="299"/>
                        <a:pt x="61" y="302"/>
                        <a:pt x="63" y="300"/>
                      </a:cubicBezTo>
                      <a:cubicBezTo>
                        <a:pt x="63" y="301"/>
                        <a:pt x="64" y="302"/>
                        <a:pt x="64" y="302"/>
                      </a:cubicBezTo>
                      <a:cubicBezTo>
                        <a:pt x="65" y="300"/>
                        <a:pt x="68" y="303"/>
                        <a:pt x="69" y="301"/>
                      </a:cubicBezTo>
                      <a:cubicBezTo>
                        <a:pt x="69" y="303"/>
                        <a:pt x="68" y="304"/>
                        <a:pt x="68" y="303"/>
                      </a:cubicBezTo>
                      <a:cubicBezTo>
                        <a:pt x="68" y="307"/>
                        <a:pt x="69" y="304"/>
                        <a:pt x="69" y="303"/>
                      </a:cubicBezTo>
                      <a:cubicBezTo>
                        <a:pt x="69" y="303"/>
                        <a:pt x="69" y="304"/>
                        <a:pt x="69" y="304"/>
                      </a:cubicBezTo>
                      <a:cubicBezTo>
                        <a:pt x="70" y="304"/>
                        <a:pt x="70" y="301"/>
                        <a:pt x="71" y="301"/>
                      </a:cubicBezTo>
                      <a:cubicBezTo>
                        <a:pt x="71" y="301"/>
                        <a:pt x="72" y="303"/>
                        <a:pt x="73" y="302"/>
                      </a:cubicBezTo>
                      <a:cubicBezTo>
                        <a:pt x="72" y="300"/>
                        <a:pt x="74" y="302"/>
                        <a:pt x="74" y="301"/>
                      </a:cubicBezTo>
                      <a:cubicBezTo>
                        <a:pt x="73" y="301"/>
                        <a:pt x="76" y="298"/>
                        <a:pt x="76" y="302"/>
                      </a:cubicBezTo>
                      <a:cubicBezTo>
                        <a:pt x="76" y="302"/>
                        <a:pt x="75" y="303"/>
                        <a:pt x="75" y="303"/>
                      </a:cubicBezTo>
                      <a:cubicBezTo>
                        <a:pt x="76" y="303"/>
                        <a:pt x="76" y="304"/>
                        <a:pt x="76" y="306"/>
                      </a:cubicBezTo>
                      <a:cubicBezTo>
                        <a:pt x="76" y="306"/>
                        <a:pt x="77" y="307"/>
                        <a:pt x="77" y="307"/>
                      </a:cubicBezTo>
                      <a:cubicBezTo>
                        <a:pt x="77" y="305"/>
                        <a:pt x="76" y="306"/>
                        <a:pt x="76" y="304"/>
                      </a:cubicBezTo>
                      <a:cubicBezTo>
                        <a:pt x="76" y="304"/>
                        <a:pt x="76" y="304"/>
                        <a:pt x="77" y="304"/>
                      </a:cubicBezTo>
                      <a:cubicBezTo>
                        <a:pt x="77" y="305"/>
                        <a:pt x="77" y="307"/>
                        <a:pt x="77" y="305"/>
                      </a:cubicBezTo>
                      <a:cubicBezTo>
                        <a:pt x="77" y="306"/>
                        <a:pt x="77" y="307"/>
                        <a:pt x="78" y="307"/>
                      </a:cubicBezTo>
                      <a:cubicBezTo>
                        <a:pt x="75" y="309"/>
                        <a:pt x="74" y="310"/>
                        <a:pt x="72" y="307"/>
                      </a:cubicBezTo>
                      <a:cubicBezTo>
                        <a:pt x="71" y="309"/>
                        <a:pt x="69" y="306"/>
                        <a:pt x="68" y="309"/>
                      </a:cubicBezTo>
                      <a:cubicBezTo>
                        <a:pt x="68" y="308"/>
                        <a:pt x="67" y="308"/>
                        <a:pt x="67" y="307"/>
                      </a:cubicBezTo>
                      <a:cubicBezTo>
                        <a:pt x="65" y="309"/>
                        <a:pt x="63" y="303"/>
                        <a:pt x="62" y="308"/>
                      </a:cubicBezTo>
                      <a:cubicBezTo>
                        <a:pt x="62" y="308"/>
                        <a:pt x="63" y="307"/>
                        <a:pt x="63" y="309"/>
                      </a:cubicBezTo>
                      <a:cubicBezTo>
                        <a:pt x="63" y="308"/>
                        <a:pt x="60" y="310"/>
                        <a:pt x="61" y="306"/>
                      </a:cubicBezTo>
                      <a:cubicBezTo>
                        <a:pt x="61" y="307"/>
                        <a:pt x="60" y="307"/>
                        <a:pt x="60" y="307"/>
                      </a:cubicBezTo>
                      <a:cubicBezTo>
                        <a:pt x="59" y="309"/>
                        <a:pt x="60" y="307"/>
                        <a:pt x="60" y="309"/>
                      </a:cubicBezTo>
                      <a:cubicBezTo>
                        <a:pt x="60" y="309"/>
                        <a:pt x="58" y="310"/>
                        <a:pt x="58" y="307"/>
                      </a:cubicBezTo>
                      <a:cubicBezTo>
                        <a:pt x="55" y="307"/>
                        <a:pt x="53" y="308"/>
                        <a:pt x="51" y="305"/>
                      </a:cubicBezTo>
                      <a:cubicBezTo>
                        <a:pt x="51" y="308"/>
                        <a:pt x="51" y="304"/>
                        <a:pt x="51" y="304"/>
                      </a:cubicBezTo>
                      <a:cubicBezTo>
                        <a:pt x="50" y="305"/>
                        <a:pt x="51" y="307"/>
                        <a:pt x="50" y="307"/>
                      </a:cubicBezTo>
                      <a:cubicBezTo>
                        <a:pt x="50" y="307"/>
                        <a:pt x="50" y="308"/>
                        <a:pt x="50" y="308"/>
                      </a:cubicBezTo>
                      <a:cubicBezTo>
                        <a:pt x="49" y="308"/>
                        <a:pt x="50" y="306"/>
                        <a:pt x="49" y="306"/>
                      </a:cubicBezTo>
                      <a:cubicBezTo>
                        <a:pt x="49" y="308"/>
                        <a:pt x="48" y="307"/>
                        <a:pt x="48" y="307"/>
                      </a:cubicBezTo>
                      <a:cubicBezTo>
                        <a:pt x="48" y="303"/>
                        <a:pt x="46" y="306"/>
                        <a:pt x="46" y="306"/>
                      </a:cubicBezTo>
                      <a:cubicBezTo>
                        <a:pt x="43" y="305"/>
                        <a:pt x="40" y="303"/>
                        <a:pt x="38" y="304"/>
                      </a:cubicBezTo>
                      <a:cubicBezTo>
                        <a:pt x="40" y="305"/>
                        <a:pt x="40" y="304"/>
                        <a:pt x="41" y="306"/>
                      </a:cubicBezTo>
                      <a:cubicBezTo>
                        <a:pt x="43" y="304"/>
                        <a:pt x="46" y="307"/>
                        <a:pt x="48" y="307"/>
                      </a:cubicBezTo>
                      <a:cubicBezTo>
                        <a:pt x="47" y="308"/>
                        <a:pt x="48" y="308"/>
                        <a:pt x="48" y="309"/>
                      </a:cubicBezTo>
                      <a:cubicBezTo>
                        <a:pt x="48" y="310"/>
                        <a:pt x="47" y="310"/>
                        <a:pt x="47" y="311"/>
                      </a:cubicBezTo>
                      <a:cubicBezTo>
                        <a:pt x="48" y="312"/>
                        <a:pt x="49" y="309"/>
                        <a:pt x="50" y="312"/>
                      </a:cubicBezTo>
                      <a:cubicBezTo>
                        <a:pt x="50" y="310"/>
                        <a:pt x="51" y="311"/>
                        <a:pt x="51" y="311"/>
                      </a:cubicBezTo>
                      <a:cubicBezTo>
                        <a:pt x="52" y="308"/>
                        <a:pt x="54" y="308"/>
                        <a:pt x="55" y="308"/>
                      </a:cubicBezTo>
                      <a:cubicBezTo>
                        <a:pt x="55" y="310"/>
                        <a:pt x="53" y="309"/>
                        <a:pt x="54" y="310"/>
                      </a:cubicBezTo>
                      <a:cubicBezTo>
                        <a:pt x="54" y="310"/>
                        <a:pt x="55" y="310"/>
                        <a:pt x="55" y="311"/>
                      </a:cubicBezTo>
                      <a:cubicBezTo>
                        <a:pt x="54" y="312"/>
                        <a:pt x="54" y="311"/>
                        <a:pt x="54" y="312"/>
                      </a:cubicBezTo>
                      <a:cubicBezTo>
                        <a:pt x="54" y="313"/>
                        <a:pt x="55" y="312"/>
                        <a:pt x="55" y="315"/>
                      </a:cubicBezTo>
                      <a:cubicBezTo>
                        <a:pt x="56" y="315"/>
                        <a:pt x="55" y="313"/>
                        <a:pt x="56" y="313"/>
                      </a:cubicBezTo>
                      <a:cubicBezTo>
                        <a:pt x="56" y="313"/>
                        <a:pt x="56" y="313"/>
                        <a:pt x="56" y="313"/>
                      </a:cubicBezTo>
                      <a:cubicBezTo>
                        <a:pt x="56" y="316"/>
                        <a:pt x="56" y="316"/>
                        <a:pt x="55" y="317"/>
                      </a:cubicBezTo>
                      <a:cubicBezTo>
                        <a:pt x="56" y="319"/>
                        <a:pt x="56" y="316"/>
                        <a:pt x="56" y="316"/>
                      </a:cubicBezTo>
                      <a:cubicBezTo>
                        <a:pt x="57" y="317"/>
                        <a:pt x="56" y="318"/>
                        <a:pt x="56" y="319"/>
                      </a:cubicBezTo>
                      <a:cubicBezTo>
                        <a:pt x="57" y="320"/>
                        <a:pt x="57" y="320"/>
                        <a:pt x="58" y="320"/>
                      </a:cubicBezTo>
                      <a:cubicBezTo>
                        <a:pt x="58" y="320"/>
                        <a:pt x="58" y="319"/>
                        <a:pt x="57" y="319"/>
                      </a:cubicBezTo>
                      <a:cubicBezTo>
                        <a:pt x="58" y="319"/>
                        <a:pt x="58" y="317"/>
                        <a:pt x="58" y="319"/>
                      </a:cubicBezTo>
                      <a:cubicBezTo>
                        <a:pt x="58" y="319"/>
                        <a:pt x="58" y="319"/>
                        <a:pt x="58" y="319"/>
                      </a:cubicBezTo>
                      <a:cubicBezTo>
                        <a:pt x="59" y="321"/>
                        <a:pt x="60" y="319"/>
                        <a:pt x="60" y="322"/>
                      </a:cubicBezTo>
                      <a:cubicBezTo>
                        <a:pt x="61" y="321"/>
                        <a:pt x="60" y="320"/>
                        <a:pt x="61" y="320"/>
                      </a:cubicBezTo>
                      <a:cubicBezTo>
                        <a:pt x="61" y="319"/>
                        <a:pt x="61" y="322"/>
                        <a:pt x="62" y="322"/>
                      </a:cubicBezTo>
                      <a:cubicBezTo>
                        <a:pt x="62" y="321"/>
                        <a:pt x="62" y="319"/>
                        <a:pt x="62" y="319"/>
                      </a:cubicBezTo>
                      <a:cubicBezTo>
                        <a:pt x="63" y="319"/>
                        <a:pt x="64" y="318"/>
                        <a:pt x="63" y="321"/>
                      </a:cubicBezTo>
                      <a:cubicBezTo>
                        <a:pt x="63" y="321"/>
                        <a:pt x="62" y="321"/>
                        <a:pt x="63" y="322"/>
                      </a:cubicBezTo>
                      <a:cubicBezTo>
                        <a:pt x="64" y="321"/>
                        <a:pt x="64" y="322"/>
                        <a:pt x="65" y="320"/>
                      </a:cubicBezTo>
                      <a:cubicBezTo>
                        <a:pt x="65" y="320"/>
                        <a:pt x="64" y="323"/>
                        <a:pt x="65" y="323"/>
                      </a:cubicBezTo>
                      <a:cubicBezTo>
                        <a:pt x="65" y="322"/>
                        <a:pt x="65" y="321"/>
                        <a:pt x="65" y="321"/>
                      </a:cubicBezTo>
                      <a:cubicBezTo>
                        <a:pt x="66" y="322"/>
                        <a:pt x="67" y="324"/>
                        <a:pt x="66" y="322"/>
                      </a:cubicBezTo>
                      <a:cubicBezTo>
                        <a:pt x="67" y="322"/>
                        <a:pt x="67" y="322"/>
                        <a:pt x="68" y="322"/>
                      </a:cubicBezTo>
                      <a:cubicBezTo>
                        <a:pt x="68" y="321"/>
                        <a:pt x="68" y="320"/>
                        <a:pt x="68" y="320"/>
                      </a:cubicBezTo>
                      <a:cubicBezTo>
                        <a:pt x="71" y="322"/>
                        <a:pt x="73" y="319"/>
                        <a:pt x="75" y="321"/>
                      </a:cubicBezTo>
                      <a:cubicBezTo>
                        <a:pt x="75" y="320"/>
                        <a:pt x="75" y="319"/>
                        <a:pt x="75" y="319"/>
                      </a:cubicBezTo>
                      <a:cubicBezTo>
                        <a:pt x="76" y="320"/>
                        <a:pt x="77" y="320"/>
                        <a:pt x="77" y="318"/>
                      </a:cubicBezTo>
                      <a:cubicBezTo>
                        <a:pt x="77" y="319"/>
                        <a:pt x="77" y="319"/>
                        <a:pt x="77" y="320"/>
                      </a:cubicBezTo>
                      <a:cubicBezTo>
                        <a:pt x="78" y="319"/>
                        <a:pt x="78" y="320"/>
                        <a:pt x="79" y="321"/>
                      </a:cubicBezTo>
                      <a:cubicBezTo>
                        <a:pt x="79" y="323"/>
                        <a:pt x="78" y="321"/>
                        <a:pt x="78" y="325"/>
                      </a:cubicBezTo>
                      <a:cubicBezTo>
                        <a:pt x="79" y="324"/>
                        <a:pt x="79" y="320"/>
                        <a:pt x="80" y="321"/>
                      </a:cubicBezTo>
                      <a:cubicBezTo>
                        <a:pt x="81" y="320"/>
                        <a:pt x="80" y="319"/>
                        <a:pt x="80" y="319"/>
                      </a:cubicBezTo>
                      <a:cubicBezTo>
                        <a:pt x="81" y="319"/>
                        <a:pt x="81" y="319"/>
                        <a:pt x="81" y="318"/>
                      </a:cubicBezTo>
                      <a:cubicBezTo>
                        <a:pt x="81" y="320"/>
                        <a:pt x="82" y="320"/>
                        <a:pt x="82" y="321"/>
                      </a:cubicBezTo>
                      <a:cubicBezTo>
                        <a:pt x="83" y="319"/>
                        <a:pt x="84" y="322"/>
                        <a:pt x="85" y="319"/>
                      </a:cubicBezTo>
                      <a:cubicBezTo>
                        <a:pt x="88" y="320"/>
                        <a:pt x="91" y="320"/>
                        <a:pt x="93" y="317"/>
                      </a:cubicBezTo>
                      <a:cubicBezTo>
                        <a:pt x="93" y="319"/>
                        <a:pt x="94" y="318"/>
                        <a:pt x="94" y="320"/>
                      </a:cubicBezTo>
                      <a:cubicBezTo>
                        <a:pt x="95" y="318"/>
                        <a:pt x="95" y="321"/>
                        <a:pt x="96" y="319"/>
                      </a:cubicBezTo>
                      <a:cubicBezTo>
                        <a:pt x="96" y="319"/>
                        <a:pt x="96" y="319"/>
                        <a:pt x="96" y="318"/>
                      </a:cubicBezTo>
                      <a:cubicBezTo>
                        <a:pt x="96" y="317"/>
                        <a:pt x="96" y="317"/>
                        <a:pt x="97" y="317"/>
                      </a:cubicBezTo>
                      <a:cubicBezTo>
                        <a:pt x="97" y="318"/>
                        <a:pt x="97" y="319"/>
                        <a:pt x="97" y="319"/>
                      </a:cubicBezTo>
                      <a:cubicBezTo>
                        <a:pt x="97" y="315"/>
                        <a:pt x="99" y="319"/>
                        <a:pt x="99" y="319"/>
                      </a:cubicBezTo>
                      <a:cubicBezTo>
                        <a:pt x="99" y="318"/>
                        <a:pt x="99" y="318"/>
                        <a:pt x="99" y="318"/>
                      </a:cubicBezTo>
                      <a:cubicBezTo>
                        <a:pt x="100" y="317"/>
                        <a:pt x="101" y="317"/>
                        <a:pt x="101" y="320"/>
                      </a:cubicBezTo>
                      <a:cubicBezTo>
                        <a:pt x="101" y="320"/>
                        <a:pt x="100" y="317"/>
                        <a:pt x="100" y="319"/>
                      </a:cubicBezTo>
                      <a:cubicBezTo>
                        <a:pt x="100" y="319"/>
                        <a:pt x="100" y="320"/>
                        <a:pt x="100" y="321"/>
                      </a:cubicBezTo>
                      <a:cubicBezTo>
                        <a:pt x="102" y="318"/>
                        <a:pt x="104" y="318"/>
                        <a:pt x="105" y="319"/>
                      </a:cubicBezTo>
                      <a:cubicBezTo>
                        <a:pt x="106" y="319"/>
                        <a:pt x="106" y="317"/>
                        <a:pt x="106" y="317"/>
                      </a:cubicBezTo>
                      <a:cubicBezTo>
                        <a:pt x="107" y="317"/>
                        <a:pt x="107" y="320"/>
                        <a:pt x="108" y="319"/>
                      </a:cubicBezTo>
                      <a:cubicBezTo>
                        <a:pt x="108" y="319"/>
                        <a:pt x="108" y="319"/>
                        <a:pt x="108" y="319"/>
                      </a:cubicBezTo>
                      <a:cubicBezTo>
                        <a:pt x="109" y="319"/>
                        <a:pt x="110" y="317"/>
                        <a:pt x="111" y="320"/>
                      </a:cubicBezTo>
                      <a:cubicBezTo>
                        <a:pt x="111" y="321"/>
                        <a:pt x="109" y="321"/>
                        <a:pt x="110" y="321"/>
                      </a:cubicBezTo>
                      <a:cubicBezTo>
                        <a:pt x="110" y="321"/>
                        <a:pt x="111" y="320"/>
                        <a:pt x="111" y="321"/>
                      </a:cubicBezTo>
                      <a:cubicBezTo>
                        <a:pt x="111" y="318"/>
                        <a:pt x="112" y="319"/>
                        <a:pt x="112" y="320"/>
                      </a:cubicBezTo>
                      <a:cubicBezTo>
                        <a:pt x="112" y="321"/>
                        <a:pt x="111" y="321"/>
                        <a:pt x="111" y="323"/>
                      </a:cubicBezTo>
                      <a:cubicBezTo>
                        <a:pt x="112" y="322"/>
                        <a:pt x="113" y="320"/>
                        <a:pt x="113" y="324"/>
                      </a:cubicBezTo>
                      <a:cubicBezTo>
                        <a:pt x="113" y="324"/>
                        <a:pt x="114" y="324"/>
                        <a:pt x="114" y="324"/>
                      </a:cubicBezTo>
                      <a:cubicBezTo>
                        <a:pt x="113" y="326"/>
                        <a:pt x="113" y="327"/>
                        <a:pt x="113" y="328"/>
                      </a:cubicBezTo>
                      <a:cubicBezTo>
                        <a:pt x="115" y="324"/>
                        <a:pt x="116" y="331"/>
                        <a:pt x="118" y="324"/>
                      </a:cubicBezTo>
                      <a:cubicBezTo>
                        <a:pt x="118" y="325"/>
                        <a:pt x="118" y="325"/>
                        <a:pt x="118" y="326"/>
                      </a:cubicBezTo>
                      <a:cubicBezTo>
                        <a:pt x="118" y="326"/>
                        <a:pt x="118" y="325"/>
                        <a:pt x="119" y="325"/>
                      </a:cubicBezTo>
                      <a:cubicBezTo>
                        <a:pt x="119" y="326"/>
                        <a:pt x="119" y="326"/>
                        <a:pt x="119" y="327"/>
                      </a:cubicBezTo>
                      <a:cubicBezTo>
                        <a:pt x="119" y="327"/>
                        <a:pt x="120" y="327"/>
                        <a:pt x="120" y="326"/>
                      </a:cubicBezTo>
                      <a:cubicBezTo>
                        <a:pt x="119" y="327"/>
                        <a:pt x="119" y="325"/>
                        <a:pt x="119" y="324"/>
                      </a:cubicBezTo>
                      <a:cubicBezTo>
                        <a:pt x="120" y="324"/>
                        <a:pt x="120" y="322"/>
                        <a:pt x="121" y="325"/>
                      </a:cubicBezTo>
                      <a:cubicBezTo>
                        <a:pt x="121" y="324"/>
                        <a:pt x="121" y="326"/>
                        <a:pt x="120" y="326"/>
                      </a:cubicBezTo>
                      <a:cubicBezTo>
                        <a:pt x="120" y="327"/>
                        <a:pt x="120" y="329"/>
                        <a:pt x="121" y="329"/>
                      </a:cubicBezTo>
                      <a:cubicBezTo>
                        <a:pt x="121" y="328"/>
                        <a:pt x="121" y="327"/>
                        <a:pt x="121" y="327"/>
                      </a:cubicBezTo>
                      <a:cubicBezTo>
                        <a:pt x="121" y="329"/>
                        <a:pt x="123" y="330"/>
                        <a:pt x="124" y="330"/>
                      </a:cubicBezTo>
                      <a:cubicBezTo>
                        <a:pt x="124" y="328"/>
                        <a:pt x="123" y="328"/>
                        <a:pt x="123" y="327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124" y="329"/>
                        <a:pt x="124" y="328"/>
                        <a:pt x="124" y="331"/>
                      </a:cubicBezTo>
                      <a:cubicBezTo>
                        <a:pt x="125" y="331"/>
                        <a:pt x="124" y="329"/>
                        <a:pt x="125" y="329"/>
                      </a:cubicBezTo>
                      <a:cubicBezTo>
                        <a:pt x="125" y="331"/>
                        <a:pt x="126" y="330"/>
                        <a:pt x="126" y="332"/>
                      </a:cubicBezTo>
                      <a:cubicBezTo>
                        <a:pt x="126" y="330"/>
                        <a:pt x="127" y="331"/>
                        <a:pt x="127" y="333"/>
                      </a:cubicBezTo>
                      <a:cubicBezTo>
                        <a:pt x="127" y="331"/>
                        <a:pt x="127" y="332"/>
                        <a:pt x="128" y="330"/>
                      </a:cubicBezTo>
                      <a:cubicBezTo>
                        <a:pt x="128" y="331"/>
                        <a:pt x="128" y="330"/>
                        <a:pt x="128" y="332"/>
                      </a:cubicBezTo>
                      <a:cubicBezTo>
                        <a:pt x="128" y="331"/>
                        <a:pt x="128" y="332"/>
                        <a:pt x="129" y="332"/>
                      </a:cubicBezTo>
                      <a:cubicBezTo>
                        <a:pt x="129" y="332"/>
                        <a:pt x="129" y="331"/>
                        <a:pt x="129" y="330"/>
                      </a:cubicBezTo>
                      <a:cubicBezTo>
                        <a:pt x="130" y="331"/>
                        <a:pt x="130" y="331"/>
                        <a:pt x="130" y="332"/>
                      </a:cubicBezTo>
                      <a:cubicBezTo>
                        <a:pt x="131" y="333"/>
                        <a:pt x="132" y="327"/>
                        <a:pt x="133" y="328"/>
                      </a:cubicBezTo>
                      <a:cubicBezTo>
                        <a:pt x="133" y="324"/>
                        <a:pt x="133" y="325"/>
                        <a:pt x="134" y="327"/>
                      </a:cubicBezTo>
                      <a:cubicBezTo>
                        <a:pt x="134" y="325"/>
                        <a:pt x="133" y="325"/>
                        <a:pt x="134" y="324"/>
                      </a:cubicBezTo>
                      <a:cubicBezTo>
                        <a:pt x="134" y="326"/>
                        <a:pt x="135" y="325"/>
                        <a:pt x="135" y="325"/>
                      </a:cubicBezTo>
                      <a:cubicBezTo>
                        <a:pt x="135" y="327"/>
                        <a:pt x="135" y="327"/>
                        <a:pt x="135" y="328"/>
                      </a:cubicBezTo>
                      <a:cubicBezTo>
                        <a:pt x="135" y="327"/>
                        <a:pt x="136" y="328"/>
                        <a:pt x="136" y="327"/>
                      </a:cubicBezTo>
                      <a:cubicBezTo>
                        <a:pt x="136" y="327"/>
                        <a:pt x="135" y="326"/>
                        <a:pt x="135" y="325"/>
                      </a:cubicBezTo>
                      <a:cubicBezTo>
                        <a:pt x="136" y="325"/>
                        <a:pt x="136" y="324"/>
                        <a:pt x="136" y="325"/>
                      </a:cubicBezTo>
                      <a:cubicBezTo>
                        <a:pt x="136" y="327"/>
                        <a:pt x="136" y="327"/>
                        <a:pt x="136" y="327"/>
                      </a:cubicBezTo>
                      <a:cubicBezTo>
                        <a:pt x="138" y="323"/>
                        <a:pt x="139" y="326"/>
                        <a:pt x="140" y="324"/>
                      </a:cubicBezTo>
                      <a:cubicBezTo>
                        <a:pt x="140" y="323"/>
                        <a:pt x="140" y="325"/>
                        <a:pt x="140" y="325"/>
                      </a:cubicBezTo>
                      <a:cubicBezTo>
                        <a:pt x="140" y="324"/>
                        <a:pt x="140" y="324"/>
                        <a:pt x="140" y="324"/>
                      </a:cubicBezTo>
                      <a:cubicBezTo>
                        <a:pt x="141" y="322"/>
                        <a:pt x="142" y="326"/>
                        <a:pt x="142" y="323"/>
                      </a:cubicBezTo>
                      <a:cubicBezTo>
                        <a:pt x="142" y="324"/>
                        <a:pt x="142" y="326"/>
                        <a:pt x="143" y="324"/>
                      </a:cubicBezTo>
                      <a:cubicBezTo>
                        <a:pt x="143" y="324"/>
                        <a:pt x="142" y="323"/>
                        <a:pt x="143" y="323"/>
                      </a:cubicBezTo>
                      <a:cubicBezTo>
                        <a:pt x="143" y="324"/>
                        <a:pt x="143" y="325"/>
                        <a:pt x="143" y="324"/>
                      </a:cubicBezTo>
                      <a:cubicBezTo>
                        <a:pt x="143" y="323"/>
                        <a:pt x="144" y="323"/>
                        <a:pt x="144" y="323"/>
                      </a:cubicBezTo>
                      <a:cubicBezTo>
                        <a:pt x="144" y="324"/>
                        <a:pt x="145" y="324"/>
                        <a:pt x="145" y="323"/>
                      </a:cubicBezTo>
                      <a:cubicBezTo>
                        <a:pt x="145" y="323"/>
                        <a:pt x="145" y="323"/>
                        <a:pt x="145" y="323"/>
                      </a:cubicBezTo>
                      <a:cubicBezTo>
                        <a:pt x="145" y="322"/>
                        <a:pt x="146" y="321"/>
                        <a:pt x="146" y="323"/>
                      </a:cubicBezTo>
                      <a:cubicBezTo>
                        <a:pt x="146" y="323"/>
                        <a:pt x="145" y="323"/>
                        <a:pt x="145" y="324"/>
                      </a:cubicBezTo>
                      <a:cubicBezTo>
                        <a:pt x="146" y="325"/>
                        <a:pt x="146" y="323"/>
                        <a:pt x="146" y="323"/>
                      </a:cubicBezTo>
                      <a:cubicBezTo>
                        <a:pt x="147" y="326"/>
                        <a:pt x="148" y="320"/>
                        <a:pt x="148" y="324"/>
                      </a:cubicBezTo>
                      <a:cubicBezTo>
                        <a:pt x="147" y="322"/>
                        <a:pt x="146" y="329"/>
                        <a:pt x="145" y="325"/>
                      </a:cubicBezTo>
                      <a:cubicBezTo>
                        <a:pt x="145" y="328"/>
                        <a:pt x="145" y="326"/>
                        <a:pt x="144" y="327"/>
                      </a:cubicBezTo>
                      <a:cubicBezTo>
                        <a:pt x="144" y="329"/>
                        <a:pt x="144" y="329"/>
                        <a:pt x="144" y="329"/>
                      </a:cubicBezTo>
                      <a:cubicBezTo>
                        <a:pt x="145" y="330"/>
                        <a:pt x="144" y="329"/>
                        <a:pt x="145" y="328"/>
                      </a:cubicBezTo>
                      <a:cubicBezTo>
                        <a:pt x="145" y="329"/>
                        <a:pt x="145" y="328"/>
                        <a:pt x="145" y="330"/>
                      </a:cubicBezTo>
                      <a:cubicBezTo>
                        <a:pt x="145" y="330"/>
                        <a:pt x="145" y="330"/>
                        <a:pt x="145" y="330"/>
                      </a:cubicBezTo>
                      <a:cubicBezTo>
                        <a:pt x="145" y="330"/>
                        <a:pt x="145" y="331"/>
                        <a:pt x="146" y="332"/>
                      </a:cubicBezTo>
                      <a:cubicBezTo>
                        <a:pt x="146" y="331"/>
                        <a:pt x="147" y="332"/>
                        <a:pt x="149" y="331"/>
                      </a:cubicBezTo>
                      <a:cubicBezTo>
                        <a:pt x="149" y="330"/>
                        <a:pt x="148" y="330"/>
                        <a:pt x="149" y="329"/>
                      </a:cubicBezTo>
                      <a:cubicBezTo>
                        <a:pt x="151" y="332"/>
                        <a:pt x="153" y="327"/>
                        <a:pt x="154" y="328"/>
                      </a:cubicBezTo>
                      <a:cubicBezTo>
                        <a:pt x="154" y="326"/>
                        <a:pt x="154" y="325"/>
                        <a:pt x="155" y="324"/>
                      </a:cubicBezTo>
                      <a:cubicBezTo>
                        <a:pt x="155" y="325"/>
                        <a:pt x="155" y="326"/>
                        <a:pt x="155" y="328"/>
                      </a:cubicBezTo>
                      <a:cubicBezTo>
                        <a:pt x="156" y="325"/>
                        <a:pt x="157" y="329"/>
                        <a:pt x="158" y="328"/>
                      </a:cubicBezTo>
                      <a:cubicBezTo>
                        <a:pt x="159" y="323"/>
                        <a:pt x="161" y="328"/>
                        <a:pt x="162" y="324"/>
                      </a:cubicBezTo>
                      <a:cubicBezTo>
                        <a:pt x="161" y="325"/>
                        <a:pt x="161" y="325"/>
                        <a:pt x="160" y="323"/>
                      </a:cubicBezTo>
                      <a:cubicBezTo>
                        <a:pt x="161" y="321"/>
                        <a:pt x="162" y="320"/>
                        <a:pt x="162" y="324"/>
                      </a:cubicBezTo>
                      <a:cubicBezTo>
                        <a:pt x="163" y="322"/>
                        <a:pt x="164" y="326"/>
                        <a:pt x="164" y="323"/>
                      </a:cubicBezTo>
                      <a:cubicBezTo>
                        <a:pt x="164" y="326"/>
                        <a:pt x="166" y="326"/>
                        <a:pt x="167" y="325"/>
                      </a:cubicBezTo>
                      <a:cubicBezTo>
                        <a:pt x="167" y="325"/>
                        <a:pt x="167" y="325"/>
                        <a:pt x="168" y="325"/>
                      </a:cubicBezTo>
                      <a:cubicBezTo>
                        <a:pt x="169" y="325"/>
                        <a:pt x="172" y="325"/>
                        <a:pt x="174" y="323"/>
                      </a:cubicBezTo>
                      <a:cubicBezTo>
                        <a:pt x="174" y="324"/>
                        <a:pt x="174" y="325"/>
                        <a:pt x="174" y="324"/>
                      </a:cubicBezTo>
                      <a:cubicBezTo>
                        <a:pt x="174" y="323"/>
                        <a:pt x="174" y="321"/>
                        <a:pt x="175" y="322"/>
                      </a:cubicBezTo>
                      <a:cubicBezTo>
                        <a:pt x="175" y="323"/>
                        <a:pt x="174" y="323"/>
                        <a:pt x="175" y="323"/>
                      </a:cubicBezTo>
                      <a:cubicBezTo>
                        <a:pt x="175" y="322"/>
                        <a:pt x="175" y="322"/>
                        <a:pt x="175" y="323"/>
                      </a:cubicBezTo>
                      <a:cubicBezTo>
                        <a:pt x="176" y="322"/>
                        <a:pt x="175" y="321"/>
                        <a:pt x="176" y="321"/>
                      </a:cubicBezTo>
                      <a:cubicBezTo>
                        <a:pt x="176" y="321"/>
                        <a:pt x="176" y="321"/>
                        <a:pt x="176" y="322"/>
                      </a:cubicBezTo>
                      <a:cubicBezTo>
                        <a:pt x="176" y="323"/>
                        <a:pt x="176" y="322"/>
                        <a:pt x="176" y="324"/>
                      </a:cubicBezTo>
                      <a:cubicBezTo>
                        <a:pt x="176" y="322"/>
                        <a:pt x="177" y="323"/>
                        <a:pt x="177" y="322"/>
                      </a:cubicBezTo>
                      <a:cubicBezTo>
                        <a:pt x="177" y="320"/>
                        <a:pt x="177" y="322"/>
                        <a:pt x="177" y="320"/>
                      </a:cubicBezTo>
                      <a:cubicBezTo>
                        <a:pt x="180" y="313"/>
                        <a:pt x="184" y="314"/>
                        <a:pt x="187" y="313"/>
                      </a:cubicBezTo>
                      <a:cubicBezTo>
                        <a:pt x="187" y="314"/>
                        <a:pt x="186" y="314"/>
                        <a:pt x="187" y="315"/>
                      </a:cubicBezTo>
                      <a:cubicBezTo>
                        <a:pt x="188" y="313"/>
                        <a:pt x="188" y="311"/>
                        <a:pt x="190" y="314"/>
                      </a:cubicBezTo>
                      <a:cubicBezTo>
                        <a:pt x="190" y="314"/>
                        <a:pt x="190" y="312"/>
                        <a:pt x="190" y="311"/>
                      </a:cubicBezTo>
                      <a:cubicBezTo>
                        <a:pt x="191" y="313"/>
                        <a:pt x="193" y="309"/>
                        <a:pt x="193" y="312"/>
                      </a:cubicBezTo>
                      <a:cubicBezTo>
                        <a:pt x="193" y="310"/>
                        <a:pt x="194" y="312"/>
                        <a:pt x="194" y="310"/>
                      </a:cubicBezTo>
                      <a:cubicBezTo>
                        <a:pt x="194" y="313"/>
                        <a:pt x="194" y="312"/>
                        <a:pt x="195" y="311"/>
                      </a:cubicBezTo>
                      <a:cubicBezTo>
                        <a:pt x="195" y="314"/>
                        <a:pt x="195" y="312"/>
                        <a:pt x="196" y="314"/>
                      </a:cubicBezTo>
                      <a:cubicBezTo>
                        <a:pt x="196" y="312"/>
                        <a:pt x="196" y="312"/>
                        <a:pt x="197" y="313"/>
                      </a:cubicBezTo>
                      <a:cubicBezTo>
                        <a:pt x="197" y="312"/>
                        <a:pt x="197" y="312"/>
                        <a:pt x="197" y="311"/>
                      </a:cubicBezTo>
                      <a:cubicBezTo>
                        <a:pt x="198" y="313"/>
                        <a:pt x="199" y="310"/>
                        <a:pt x="199" y="313"/>
                      </a:cubicBezTo>
                      <a:cubicBezTo>
                        <a:pt x="200" y="311"/>
                        <a:pt x="202" y="312"/>
                        <a:pt x="202" y="314"/>
                      </a:cubicBezTo>
                      <a:cubicBezTo>
                        <a:pt x="202" y="311"/>
                        <a:pt x="204" y="311"/>
                        <a:pt x="204" y="313"/>
                      </a:cubicBezTo>
                      <a:cubicBezTo>
                        <a:pt x="205" y="311"/>
                        <a:pt x="205" y="310"/>
                        <a:pt x="206" y="309"/>
                      </a:cubicBezTo>
                      <a:cubicBezTo>
                        <a:pt x="206" y="310"/>
                        <a:pt x="206" y="310"/>
                        <a:pt x="205" y="311"/>
                      </a:cubicBezTo>
                      <a:cubicBezTo>
                        <a:pt x="208" y="311"/>
                        <a:pt x="210" y="308"/>
                        <a:pt x="214" y="310"/>
                      </a:cubicBezTo>
                      <a:cubicBezTo>
                        <a:pt x="214" y="309"/>
                        <a:pt x="214" y="309"/>
                        <a:pt x="214" y="309"/>
                      </a:cubicBezTo>
                      <a:cubicBezTo>
                        <a:pt x="215" y="313"/>
                        <a:pt x="218" y="305"/>
                        <a:pt x="218" y="312"/>
                      </a:cubicBezTo>
                      <a:cubicBezTo>
                        <a:pt x="218" y="312"/>
                        <a:pt x="218" y="310"/>
                        <a:pt x="218" y="309"/>
                      </a:cubicBezTo>
                      <a:cubicBezTo>
                        <a:pt x="220" y="310"/>
                        <a:pt x="221" y="308"/>
                        <a:pt x="222" y="310"/>
                      </a:cubicBezTo>
                      <a:cubicBezTo>
                        <a:pt x="223" y="308"/>
                        <a:pt x="224" y="309"/>
                        <a:pt x="225" y="308"/>
                      </a:cubicBezTo>
                      <a:cubicBezTo>
                        <a:pt x="225" y="309"/>
                        <a:pt x="224" y="308"/>
                        <a:pt x="224" y="309"/>
                      </a:cubicBezTo>
                      <a:cubicBezTo>
                        <a:pt x="226" y="309"/>
                        <a:pt x="226" y="307"/>
                        <a:pt x="228" y="310"/>
                      </a:cubicBezTo>
                      <a:cubicBezTo>
                        <a:pt x="227" y="308"/>
                        <a:pt x="228" y="308"/>
                        <a:pt x="228" y="306"/>
                      </a:cubicBezTo>
                      <a:cubicBezTo>
                        <a:pt x="228" y="306"/>
                        <a:pt x="227" y="306"/>
                        <a:pt x="226" y="303"/>
                      </a:cubicBezTo>
                      <a:cubicBezTo>
                        <a:pt x="227" y="302"/>
                        <a:pt x="227" y="305"/>
                        <a:pt x="227" y="304"/>
                      </a:cubicBezTo>
                      <a:cubicBezTo>
                        <a:pt x="226" y="300"/>
                        <a:pt x="225" y="304"/>
                        <a:pt x="223" y="304"/>
                      </a:cubicBezTo>
                      <a:cubicBezTo>
                        <a:pt x="223" y="303"/>
                        <a:pt x="223" y="303"/>
                        <a:pt x="223" y="302"/>
                      </a:cubicBezTo>
                      <a:cubicBezTo>
                        <a:pt x="223" y="301"/>
                        <a:pt x="222" y="303"/>
                        <a:pt x="222" y="303"/>
                      </a:cubicBezTo>
                      <a:cubicBezTo>
                        <a:pt x="219" y="300"/>
                        <a:pt x="215" y="306"/>
                        <a:pt x="213" y="302"/>
                      </a:cubicBezTo>
                      <a:cubicBezTo>
                        <a:pt x="212" y="305"/>
                        <a:pt x="210" y="305"/>
                        <a:pt x="209" y="305"/>
                      </a:cubicBezTo>
                      <a:cubicBezTo>
                        <a:pt x="209" y="303"/>
                        <a:pt x="210" y="304"/>
                        <a:pt x="211" y="302"/>
                      </a:cubicBezTo>
                      <a:cubicBezTo>
                        <a:pt x="210" y="302"/>
                        <a:pt x="207" y="304"/>
                        <a:pt x="207" y="300"/>
                      </a:cubicBezTo>
                      <a:cubicBezTo>
                        <a:pt x="207" y="301"/>
                        <a:pt x="207" y="303"/>
                        <a:pt x="207" y="303"/>
                      </a:cubicBezTo>
                      <a:cubicBezTo>
                        <a:pt x="207" y="304"/>
                        <a:pt x="207" y="302"/>
                        <a:pt x="206" y="302"/>
                      </a:cubicBezTo>
                      <a:cubicBezTo>
                        <a:pt x="206" y="305"/>
                        <a:pt x="204" y="304"/>
                        <a:pt x="203" y="303"/>
                      </a:cubicBezTo>
                      <a:cubicBezTo>
                        <a:pt x="203" y="303"/>
                        <a:pt x="203" y="304"/>
                        <a:pt x="203" y="304"/>
                      </a:cubicBezTo>
                      <a:cubicBezTo>
                        <a:pt x="203" y="303"/>
                        <a:pt x="202" y="307"/>
                        <a:pt x="201" y="305"/>
                      </a:cubicBezTo>
                      <a:cubicBezTo>
                        <a:pt x="202" y="305"/>
                        <a:pt x="202" y="304"/>
                        <a:pt x="202" y="303"/>
                      </a:cubicBezTo>
                      <a:cubicBezTo>
                        <a:pt x="201" y="301"/>
                        <a:pt x="201" y="306"/>
                        <a:pt x="201" y="305"/>
                      </a:cubicBezTo>
                      <a:cubicBezTo>
                        <a:pt x="201" y="304"/>
                        <a:pt x="201" y="304"/>
                        <a:pt x="201" y="303"/>
                      </a:cubicBezTo>
                      <a:cubicBezTo>
                        <a:pt x="200" y="304"/>
                        <a:pt x="198" y="303"/>
                        <a:pt x="196" y="304"/>
                      </a:cubicBezTo>
                      <a:cubicBezTo>
                        <a:pt x="196" y="306"/>
                        <a:pt x="197" y="305"/>
                        <a:pt x="197" y="306"/>
                      </a:cubicBezTo>
                      <a:cubicBezTo>
                        <a:pt x="197" y="306"/>
                        <a:pt x="196" y="307"/>
                        <a:pt x="196" y="306"/>
                      </a:cubicBezTo>
                      <a:cubicBezTo>
                        <a:pt x="196" y="305"/>
                        <a:pt x="196" y="305"/>
                        <a:pt x="196" y="304"/>
                      </a:cubicBezTo>
                      <a:cubicBezTo>
                        <a:pt x="194" y="304"/>
                        <a:pt x="192" y="305"/>
                        <a:pt x="189" y="305"/>
                      </a:cubicBezTo>
                      <a:cubicBezTo>
                        <a:pt x="189" y="302"/>
                        <a:pt x="187" y="305"/>
                        <a:pt x="186" y="305"/>
                      </a:cubicBezTo>
                      <a:cubicBezTo>
                        <a:pt x="185" y="304"/>
                        <a:pt x="183" y="306"/>
                        <a:pt x="182" y="306"/>
                      </a:cubicBezTo>
                      <a:cubicBezTo>
                        <a:pt x="179" y="307"/>
                        <a:pt x="177" y="305"/>
                        <a:pt x="175" y="308"/>
                      </a:cubicBezTo>
                      <a:cubicBezTo>
                        <a:pt x="175" y="307"/>
                        <a:pt x="175" y="306"/>
                        <a:pt x="174" y="307"/>
                      </a:cubicBezTo>
                      <a:cubicBezTo>
                        <a:pt x="174" y="307"/>
                        <a:pt x="174" y="309"/>
                        <a:pt x="174" y="309"/>
                      </a:cubicBezTo>
                      <a:cubicBezTo>
                        <a:pt x="174" y="308"/>
                        <a:pt x="173" y="307"/>
                        <a:pt x="173" y="306"/>
                      </a:cubicBezTo>
                      <a:cubicBezTo>
                        <a:pt x="173" y="307"/>
                        <a:pt x="172" y="308"/>
                        <a:pt x="172" y="308"/>
                      </a:cubicBezTo>
                      <a:cubicBezTo>
                        <a:pt x="172" y="309"/>
                        <a:pt x="173" y="307"/>
                        <a:pt x="173" y="308"/>
                      </a:cubicBezTo>
                      <a:cubicBezTo>
                        <a:pt x="173" y="309"/>
                        <a:pt x="173" y="310"/>
                        <a:pt x="172" y="310"/>
                      </a:cubicBezTo>
                      <a:cubicBezTo>
                        <a:pt x="172" y="306"/>
                        <a:pt x="172" y="308"/>
                        <a:pt x="171" y="307"/>
                      </a:cubicBezTo>
                      <a:cubicBezTo>
                        <a:pt x="171" y="307"/>
                        <a:pt x="171" y="307"/>
                        <a:pt x="171" y="306"/>
                      </a:cubicBezTo>
                      <a:cubicBezTo>
                        <a:pt x="171" y="308"/>
                        <a:pt x="170" y="305"/>
                        <a:pt x="169" y="307"/>
                      </a:cubicBezTo>
                      <a:cubicBezTo>
                        <a:pt x="170" y="308"/>
                        <a:pt x="170" y="307"/>
                        <a:pt x="171" y="308"/>
                      </a:cubicBezTo>
                      <a:cubicBezTo>
                        <a:pt x="170" y="309"/>
                        <a:pt x="170" y="309"/>
                        <a:pt x="169" y="310"/>
                      </a:cubicBezTo>
                      <a:cubicBezTo>
                        <a:pt x="169" y="309"/>
                        <a:pt x="170" y="308"/>
                        <a:pt x="169" y="307"/>
                      </a:cubicBezTo>
                      <a:cubicBezTo>
                        <a:pt x="168" y="310"/>
                        <a:pt x="167" y="304"/>
                        <a:pt x="166" y="307"/>
                      </a:cubicBezTo>
                      <a:cubicBezTo>
                        <a:pt x="167" y="306"/>
                        <a:pt x="167" y="307"/>
                        <a:pt x="167" y="308"/>
                      </a:cubicBezTo>
                      <a:cubicBezTo>
                        <a:pt x="166" y="308"/>
                        <a:pt x="166" y="307"/>
                        <a:pt x="166" y="307"/>
                      </a:cubicBezTo>
                      <a:cubicBezTo>
                        <a:pt x="165" y="310"/>
                        <a:pt x="164" y="307"/>
                        <a:pt x="164" y="309"/>
                      </a:cubicBezTo>
                      <a:cubicBezTo>
                        <a:pt x="163" y="308"/>
                        <a:pt x="163" y="307"/>
                        <a:pt x="163" y="307"/>
                      </a:cubicBezTo>
                      <a:cubicBezTo>
                        <a:pt x="163" y="309"/>
                        <a:pt x="161" y="309"/>
                        <a:pt x="161" y="309"/>
                      </a:cubicBezTo>
                      <a:cubicBezTo>
                        <a:pt x="161" y="307"/>
                        <a:pt x="162" y="309"/>
                        <a:pt x="162" y="307"/>
                      </a:cubicBezTo>
                      <a:cubicBezTo>
                        <a:pt x="160" y="308"/>
                        <a:pt x="160" y="310"/>
                        <a:pt x="159" y="311"/>
                      </a:cubicBezTo>
                      <a:cubicBezTo>
                        <a:pt x="159" y="311"/>
                        <a:pt x="159" y="309"/>
                        <a:pt x="159" y="309"/>
                      </a:cubicBezTo>
                      <a:cubicBezTo>
                        <a:pt x="159" y="312"/>
                        <a:pt x="158" y="312"/>
                        <a:pt x="157" y="313"/>
                      </a:cubicBezTo>
                      <a:cubicBezTo>
                        <a:pt x="157" y="311"/>
                        <a:pt x="157" y="310"/>
                        <a:pt x="157" y="309"/>
                      </a:cubicBezTo>
                      <a:cubicBezTo>
                        <a:pt x="157" y="310"/>
                        <a:pt x="158" y="309"/>
                        <a:pt x="158" y="309"/>
                      </a:cubicBezTo>
                      <a:cubicBezTo>
                        <a:pt x="158" y="308"/>
                        <a:pt x="159" y="307"/>
                        <a:pt x="159" y="305"/>
                      </a:cubicBezTo>
                      <a:cubicBezTo>
                        <a:pt x="159" y="306"/>
                        <a:pt x="159" y="306"/>
                        <a:pt x="159" y="307"/>
                      </a:cubicBezTo>
                      <a:cubicBezTo>
                        <a:pt x="160" y="306"/>
                        <a:pt x="161" y="307"/>
                        <a:pt x="162" y="306"/>
                      </a:cubicBezTo>
                      <a:cubicBezTo>
                        <a:pt x="162" y="306"/>
                        <a:pt x="162" y="307"/>
                        <a:pt x="162" y="307"/>
                      </a:cubicBezTo>
                      <a:cubicBezTo>
                        <a:pt x="162" y="305"/>
                        <a:pt x="163" y="307"/>
                        <a:pt x="163" y="306"/>
                      </a:cubicBezTo>
                      <a:cubicBezTo>
                        <a:pt x="162" y="305"/>
                        <a:pt x="163" y="303"/>
                        <a:pt x="163" y="303"/>
                      </a:cubicBezTo>
                      <a:cubicBezTo>
                        <a:pt x="163" y="304"/>
                        <a:pt x="163" y="304"/>
                        <a:pt x="164" y="304"/>
                      </a:cubicBezTo>
                      <a:cubicBezTo>
                        <a:pt x="164" y="301"/>
                        <a:pt x="165" y="305"/>
                        <a:pt x="165" y="303"/>
                      </a:cubicBezTo>
                      <a:cubicBezTo>
                        <a:pt x="165" y="304"/>
                        <a:pt x="165" y="304"/>
                        <a:pt x="165" y="304"/>
                      </a:cubicBezTo>
                      <a:cubicBezTo>
                        <a:pt x="165" y="302"/>
                        <a:pt x="165" y="302"/>
                        <a:pt x="165" y="302"/>
                      </a:cubicBezTo>
                      <a:cubicBezTo>
                        <a:pt x="166" y="302"/>
                        <a:pt x="167" y="302"/>
                        <a:pt x="168" y="301"/>
                      </a:cubicBezTo>
                      <a:cubicBezTo>
                        <a:pt x="168" y="302"/>
                        <a:pt x="167" y="299"/>
                        <a:pt x="168" y="299"/>
                      </a:cubicBezTo>
                      <a:cubicBezTo>
                        <a:pt x="168" y="302"/>
                        <a:pt x="170" y="298"/>
                        <a:pt x="170" y="302"/>
                      </a:cubicBezTo>
                      <a:cubicBezTo>
                        <a:pt x="171" y="300"/>
                        <a:pt x="172" y="303"/>
                        <a:pt x="173" y="300"/>
                      </a:cubicBezTo>
                      <a:cubicBezTo>
                        <a:pt x="173" y="301"/>
                        <a:pt x="174" y="302"/>
                        <a:pt x="174" y="301"/>
                      </a:cubicBezTo>
                      <a:cubicBezTo>
                        <a:pt x="174" y="301"/>
                        <a:pt x="174" y="299"/>
                        <a:pt x="174" y="299"/>
                      </a:cubicBezTo>
                      <a:cubicBezTo>
                        <a:pt x="176" y="302"/>
                        <a:pt x="179" y="300"/>
                        <a:pt x="181" y="301"/>
                      </a:cubicBezTo>
                      <a:cubicBezTo>
                        <a:pt x="181" y="301"/>
                        <a:pt x="181" y="301"/>
                        <a:pt x="181" y="300"/>
                      </a:cubicBezTo>
                      <a:cubicBezTo>
                        <a:pt x="182" y="300"/>
                        <a:pt x="182" y="300"/>
                        <a:pt x="182" y="300"/>
                      </a:cubicBezTo>
                      <a:cubicBezTo>
                        <a:pt x="182" y="301"/>
                        <a:pt x="182" y="301"/>
                        <a:pt x="182" y="302"/>
                      </a:cubicBezTo>
                      <a:cubicBezTo>
                        <a:pt x="182" y="300"/>
                        <a:pt x="183" y="304"/>
                        <a:pt x="183" y="303"/>
                      </a:cubicBezTo>
                      <a:cubicBezTo>
                        <a:pt x="183" y="302"/>
                        <a:pt x="183" y="302"/>
                        <a:pt x="183" y="303"/>
                      </a:cubicBezTo>
                      <a:cubicBezTo>
                        <a:pt x="184" y="301"/>
                        <a:pt x="184" y="302"/>
                        <a:pt x="184" y="301"/>
                      </a:cubicBezTo>
                      <a:cubicBezTo>
                        <a:pt x="184" y="300"/>
                        <a:pt x="183" y="301"/>
                        <a:pt x="183" y="300"/>
                      </a:cubicBezTo>
                      <a:cubicBezTo>
                        <a:pt x="185" y="298"/>
                        <a:pt x="186" y="300"/>
                        <a:pt x="188" y="300"/>
                      </a:cubicBezTo>
                      <a:cubicBezTo>
                        <a:pt x="188" y="299"/>
                        <a:pt x="187" y="298"/>
                        <a:pt x="188" y="298"/>
                      </a:cubicBezTo>
                      <a:cubicBezTo>
                        <a:pt x="188" y="300"/>
                        <a:pt x="189" y="295"/>
                        <a:pt x="189" y="297"/>
                      </a:cubicBezTo>
                      <a:cubicBezTo>
                        <a:pt x="189" y="299"/>
                        <a:pt x="188" y="298"/>
                        <a:pt x="188" y="301"/>
                      </a:cubicBezTo>
                      <a:cubicBezTo>
                        <a:pt x="189" y="299"/>
                        <a:pt x="189" y="296"/>
                        <a:pt x="190" y="298"/>
                      </a:cubicBezTo>
                      <a:cubicBezTo>
                        <a:pt x="190" y="293"/>
                        <a:pt x="192" y="295"/>
                        <a:pt x="193" y="292"/>
                      </a:cubicBezTo>
                      <a:cubicBezTo>
                        <a:pt x="193" y="293"/>
                        <a:pt x="194" y="295"/>
                        <a:pt x="195" y="293"/>
                      </a:cubicBezTo>
                      <a:cubicBezTo>
                        <a:pt x="194" y="293"/>
                        <a:pt x="193" y="292"/>
                        <a:pt x="192" y="288"/>
                      </a:cubicBezTo>
                      <a:cubicBezTo>
                        <a:pt x="193" y="288"/>
                        <a:pt x="193" y="289"/>
                        <a:pt x="193" y="288"/>
                      </a:cubicBezTo>
                      <a:cubicBezTo>
                        <a:pt x="192" y="287"/>
                        <a:pt x="192" y="290"/>
                        <a:pt x="192" y="290"/>
                      </a:cubicBezTo>
                      <a:cubicBezTo>
                        <a:pt x="192" y="292"/>
                        <a:pt x="192" y="290"/>
                        <a:pt x="192" y="292"/>
                      </a:cubicBezTo>
                      <a:cubicBezTo>
                        <a:pt x="191" y="293"/>
                        <a:pt x="190" y="293"/>
                        <a:pt x="189" y="292"/>
                      </a:cubicBezTo>
                      <a:cubicBezTo>
                        <a:pt x="190" y="292"/>
                        <a:pt x="190" y="290"/>
                        <a:pt x="190" y="290"/>
                      </a:cubicBezTo>
                      <a:cubicBezTo>
                        <a:pt x="190" y="291"/>
                        <a:pt x="191" y="292"/>
                        <a:pt x="191" y="291"/>
                      </a:cubicBezTo>
                      <a:cubicBezTo>
                        <a:pt x="191" y="288"/>
                        <a:pt x="193" y="286"/>
                        <a:pt x="194" y="288"/>
                      </a:cubicBezTo>
                      <a:cubicBezTo>
                        <a:pt x="194" y="285"/>
                        <a:pt x="195" y="288"/>
                        <a:pt x="195" y="288"/>
                      </a:cubicBezTo>
                      <a:cubicBezTo>
                        <a:pt x="195" y="288"/>
                        <a:pt x="195" y="286"/>
                        <a:pt x="195" y="286"/>
                      </a:cubicBezTo>
                      <a:cubicBezTo>
                        <a:pt x="195" y="289"/>
                        <a:pt x="197" y="288"/>
                        <a:pt x="196" y="285"/>
                      </a:cubicBezTo>
                      <a:cubicBezTo>
                        <a:pt x="197" y="285"/>
                        <a:pt x="197" y="287"/>
                        <a:pt x="197" y="288"/>
                      </a:cubicBezTo>
                      <a:cubicBezTo>
                        <a:pt x="197" y="286"/>
                        <a:pt x="198" y="285"/>
                        <a:pt x="198" y="284"/>
                      </a:cubicBezTo>
                      <a:cubicBezTo>
                        <a:pt x="198" y="285"/>
                        <a:pt x="198" y="285"/>
                        <a:pt x="198" y="286"/>
                      </a:cubicBezTo>
                      <a:cubicBezTo>
                        <a:pt x="199" y="285"/>
                        <a:pt x="199" y="285"/>
                        <a:pt x="199" y="284"/>
                      </a:cubicBezTo>
                      <a:cubicBezTo>
                        <a:pt x="199" y="284"/>
                        <a:pt x="199" y="285"/>
                        <a:pt x="199" y="285"/>
                      </a:cubicBezTo>
                      <a:cubicBezTo>
                        <a:pt x="199" y="281"/>
                        <a:pt x="201" y="287"/>
                        <a:pt x="201" y="285"/>
                      </a:cubicBezTo>
                      <a:cubicBezTo>
                        <a:pt x="201" y="285"/>
                        <a:pt x="201" y="285"/>
                        <a:pt x="201" y="284"/>
                      </a:cubicBezTo>
                      <a:cubicBezTo>
                        <a:pt x="201" y="284"/>
                        <a:pt x="202" y="284"/>
                        <a:pt x="202" y="286"/>
                      </a:cubicBezTo>
                      <a:cubicBezTo>
                        <a:pt x="203" y="284"/>
                        <a:pt x="203" y="287"/>
                        <a:pt x="203" y="287"/>
                      </a:cubicBezTo>
                      <a:cubicBezTo>
                        <a:pt x="204" y="283"/>
                        <a:pt x="206" y="282"/>
                        <a:pt x="206" y="285"/>
                      </a:cubicBezTo>
                      <a:cubicBezTo>
                        <a:pt x="206" y="284"/>
                        <a:pt x="207" y="282"/>
                        <a:pt x="207" y="284"/>
                      </a:cubicBezTo>
                      <a:cubicBezTo>
                        <a:pt x="208" y="281"/>
                        <a:pt x="206" y="284"/>
                        <a:pt x="206" y="282"/>
                      </a:cubicBezTo>
                      <a:cubicBezTo>
                        <a:pt x="207" y="281"/>
                        <a:pt x="208" y="282"/>
                        <a:pt x="208" y="281"/>
                      </a:cubicBezTo>
                      <a:cubicBezTo>
                        <a:pt x="209" y="282"/>
                        <a:pt x="209" y="283"/>
                        <a:pt x="209" y="285"/>
                      </a:cubicBezTo>
                      <a:cubicBezTo>
                        <a:pt x="209" y="285"/>
                        <a:pt x="209" y="283"/>
                        <a:pt x="210" y="282"/>
                      </a:cubicBezTo>
                      <a:cubicBezTo>
                        <a:pt x="210" y="282"/>
                        <a:pt x="209" y="283"/>
                        <a:pt x="209" y="282"/>
                      </a:cubicBezTo>
                      <a:cubicBezTo>
                        <a:pt x="210" y="280"/>
                        <a:pt x="211" y="281"/>
                        <a:pt x="211" y="284"/>
                      </a:cubicBezTo>
                      <a:cubicBezTo>
                        <a:pt x="211" y="284"/>
                        <a:pt x="210" y="287"/>
                        <a:pt x="211" y="286"/>
                      </a:cubicBezTo>
                      <a:cubicBezTo>
                        <a:pt x="211" y="284"/>
                        <a:pt x="212" y="284"/>
                        <a:pt x="212" y="282"/>
                      </a:cubicBezTo>
                      <a:cubicBezTo>
                        <a:pt x="211" y="282"/>
                        <a:pt x="212" y="284"/>
                        <a:pt x="211" y="283"/>
                      </a:cubicBezTo>
                      <a:cubicBezTo>
                        <a:pt x="211" y="282"/>
                        <a:pt x="211" y="281"/>
                        <a:pt x="211" y="280"/>
                      </a:cubicBezTo>
                      <a:cubicBezTo>
                        <a:pt x="212" y="280"/>
                        <a:pt x="212" y="280"/>
                        <a:pt x="213" y="280"/>
                      </a:cubicBezTo>
                      <a:cubicBezTo>
                        <a:pt x="213" y="281"/>
                        <a:pt x="212" y="280"/>
                        <a:pt x="212" y="282"/>
                      </a:cubicBezTo>
                      <a:cubicBezTo>
                        <a:pt x="213" y="282"/>
                        <a:pt x="213" y="280"/>
                        <a:pt x="213" y="280"/>
                      </a:cubicBezTo>
                      <a:cubicBezTo>
                        <a:pt x="213" y="280"/>
                        <a:pt x="214" y="280"/>
                        <a:pt x="214" y="282"/>
                      </a:cubicBezTo>
                      <a:cubicBezTo>
                        <a:pt x="215" y="279"/>
                        <a:pt x="216" y="280"/>
                        <a:pt x="218" y="280"/>
                      </a:cubicBezTo>
                      <a:cubicBezTo>
                        <a:pt x="218" y="277"/>
                        <a:pt x="217" y="280"/>
                        <a:pt x="217" y="278"/>
                      </a:cubicBezTo>
                      <a:cubicBezTo>
                        <a:pt x="218" y="275"/>
                        <a:pt x="220" y="276"/>
                        <a:pt x="222" y="273"/>
                      </a:cubicBezTo>
                      <a:cubicBezTo>
                        <a:pt x="222" y="274"/>
                        <a:pt x="222" y="274"/>
                        <a:pt x="222" y="275"/>
                      </a:cubicBezTo>
                      <a:cubicBezTo>
                        <a:pt x="222" y="272"/>
                        <a:pt x="223" y="275"/>
                        <a:pt x="223" y="272"/>
                      </a:cubicBezTo>
                      <a:cubicBezTo>
                        <a:pt x="226" y="275"/>
                        <a:pt x="230" y="273"/>
                        <a:pt x="232" y="276"/>
                      </a:cubicBezTo>
                      <a:cubicBezTo>
                        <a:pt x="234" y="276"/>
                        <a:pt x="235" y="272"/>
                        <a:pt x="236" y="276"/>
                      </a:cubicBezTo>
                      <a:cubicBezTo>
                        <a:pt x="236" y="274"/>
                        <a:pt x="238" y="276"/>
                        <a:pt x="238" y="274"/>
                      </a:cubicBezTo>
                      <a:cubicBezTo>
                        <a:pt x="238" y="274"/>
                        <a:pt x="238" y="273"/>
                        <a:pt x="239" y="273"/>
                      </a:cubicBezTo>
                      <a:cubicBezTo>
                        <a:pt x="241" y="275"/>
                        <a:pt x="242" y="270"/>
                        <a:pt x="245" y="272"/>
                      </a:cubicBezTo>
                      <a:cubicBezTo>
                        <a:pt x="245" y="269"/>
                        <a:pt x="243" y="273"/>
                        <a:pt x="243" y="268"/>
                      </a:cubicBezTo>
                      <a:cubicBezTo>
                        <a:pt x="242" y="268"/>
                        <a:pt x="241" y="266"/>
                        <a:pt x="240" y="266"/>
                      </a:cubicBezTo>
                      <a:cubicBezTo>
                        <a:pt x="240" y="266"/>
                        <a:pt x="240" y="266"/>
                        <a:pt x="240" y="266"/>
                      </a:cubicBezTo>
                      <a:cubicBezTo>
                        <a:pt x="240" y="266"/>
                        <a:pt x="240" y="266"/>
                        <a:pt x="240" y="265"/>
                      </a:cubicBezTo>
                      <a:cubicBezTo>
                        <a:pt x="241" y="266"/>
                        <a:pt x="241" y="265"/>
                        <a:pt x="241" y="264"/>
                      </a:cubicBezTo>
                      <a:cubicBezTo>
                        <a:pt x="240" y="264"/>
                        <a:pt x="239" y="265"/>
                        <a:pt x="238" y="263"/>
                      </a:cubicBezTo>
                      <a:cubicBezTo>
                        <a:pt x="238" y="260"/>
                        <a:pt x="240" y="263"/>
                        <a:pt x="240" y="261"/>
                      </a:cubicBezTo>
                      <a:cubicBezTo>
                        <a:pt x="239" y="260"/>
                        <a:pt x="238" y="259"/>
                        <a:pt x="237" y="259"/>
                      </a:cubicBezTo>
                      <a:cubicBezTo>
                        <a:pt x="238" y="257"/>
                        <a:pt x="237" y="259"/>
                        <a:pt x="237" y="257"/>
                      </a:cubicBezTo>
                      <a:cubicBezTo>
                        <a:pt x="238" y="255"/>
                        <a:pt x="238" y="256"/>
                        <a:pt x="239" y="256"/>
                      </a:cubicBezTo>
                      <a:cubicBezTo>
                        <a:pt x="238" y="256"/>
                        <a:pt x="238" y="254"/>
                        <a:pt x="238" y="254"/>
                      </a:cubicBezTo>
                      <a:cubicBezTo>
                        <a:pt x="239" y="255"/>
                        <a:pt x="239" y="254"/>
                        <a:pt x="239" y="254"/>
                      </a:cubicBezTo>
                      <a:cubicBezTo>
                        <a:pt x="240" y="255"/>
                        <a:pt x="239" y="256"/>
                        <a:pt x="239" y="256"/>
                      </a:cubicBezTo>
                      <a:cubicBezTo>
                        <a:pt x="240" y="255"/>
                        <a:pt x="241" y="252"/>
                        <a:pt x="241" y="255"/>
                      </a:cubicBezTo>
                      <a:cubicBezTo>
                        <a:pt x="241" y="254"/>
                        <a:pt x="241" y="254"/>
                        <a:pt x="241" y="253"/>
                      </a:cubicBezTo>
                      <a:cubicBezTo>
                        <a:pt x="242" y="253"/>
                        <a:pt x="242" y="253"/>
                        <a:pt x="242" y="252"/>
                      </a:cubicBezTo>
                      <a:cubicBezTo>
                        <a:pt x="242" y="254"/>
                        <a:pt x="242" y="254"/>
                        <a:pt x="242" y="254"/>
                      </a:cubicBezTo>
                      <a:cubicBezTo>
                        <a:pt x="243" y="253"/>
                        <a:pt x="244" y="252"/>
                        <a:pt x="244" y="250"/>
                      </a:cubicBezTo>
                      <a:cubicBezTo>
                        <a:pt x="244" y="251"/>
                        <a:pt x="246" y="252"/>
                        <a:pt x="247" y="249"/>
                      </a:cubicBezTo>
                      <a:cubicBezTo>
                        <a:pt x="246" y="249"/>
                        <a:pt x="245" y="251"/>
                        <a:pt x="244" y="248"/>
                      </a:cubicBezTo>
                      <a:cubicBezTo>
                        <a:pt x="242" y="248"/>
                        <a:pt x="240" y="247"/>
                        <a:pt x="238" y="248"/>
                      </a:cubicBezTo>
                      <a:cubicBezTo>
                        <a:pt x="238" y="249"/>
                        <a:pt x="236" y="247"/>
                        <a:pt x="236" y="248"/>
                      </a:cubicBezTo>
                      <a:cubicBezTo>
                        <a:pt x="235" y="248"/>
                        <a:pt x="234" y="250"/>
                        <a:pt x="233" y="247"/>
                      </a:cubicBezTo>
                      <a:cubicBezTo>
                        <a:pt x="234" y="248"/>
                        <a:pt x="234" y="246"/>
                        <a:pt x="235" y="247"/>
                      </a:cubicBezTo>
                      <a:cubicBezTo>
                        <a:pt x="235" y="246"/>
                        <a:pt x="235" y="246"/>
                        <a:pt x="235" y="246"/>
                      </a:cubicBezTo>
                      <a:cubicBezTo>
                        <a:pt x="243" y="249"/>
                        <a:pt x="251" y="237"/>
                        <a:pt x="259" y="239"/>
                      </a:cubicBezTo>
                      <a:cubicBezTo>
                        <a:pt x="259" y="234"/>
                        <a:pt x="261" y="236"/>
                        <a:pt x="262" y="237"/>
                      </a:cubicBezTo>
                      <a:cubicBezTo>
                        <a:pt x="262" y="234"/>
                        <a:pt x="263" y="237"/>
                        <a:pt x="263" y="235"/>
                      </a:cubicBezTo>
                      <a:cubicBezTo>
                        <a:pt x="263" y="233"/>
                        <a:pt x="262" y="235"/>
                        <a:pt x="262" y="232"/>
                      </a:cubicBezTo>
                      <a:cubicBezTo>
                        <a:pt x="262" y="231"/>
                        <a:pt x="262" y="229"/>
                        <a:pt x="262" y="229"/>
                      </a:cubicBezTo>
                      <a:cubicBezTo>
                        <a:pt x="264" y="228"/>
                        <a:pt x="265" y="233"/>
                        <a:pt x="266" y="230"/>
                      </a:cubicBezTo>
                      <a:cubicBezTo>
                        <a:pt x="265" y="230"/>
                        <a:pt x="264" y="226"/>
                        <a:pt x="263" y="226"/>
                      </a:cubicBezTo>
                      <a:cubicBezTo>
                        <a:pt x="263" y="226"/>
                        <a:pt x="263" y="222"/>
                        <a:pt x="263" y="224"/>
                      </a:cubicBezTo>
                      <a:cubicBezTo>
                        <a:pt x="263" y="227"/>
                        <a:pt x="262" y="224"/>
                        <a:pt x="261" y="226"/>
                      </a:cubicBezTo>
                      <a:cubicBezTo>
                        <a:pt x="261" y="226"/>
                        <a:pt x="261" y="225"/>
                        <a:pt x="261" y="223"/>
                      </a:cubicBezTo>
                      <a:cubicBezTo>
                        <a:pt x="261" y="221"/>
                        <a:pt x="262" y="221"/>
                        <a:pt x="263" y="219"/>
                      </a:cubicBezTo>
                      <a:cubicBezTo>
                        <a:pt x="263" y="217"/>
                        <a:pt x="262" y="216"/>
                        <a:pt x="262" y="217"/>
                      </a:cubicBezTo>
                      <a:cubicBezTo>
                        <a:pt x="260" y="213"/>
                        <a:pt x="256" y="218"/>
                        <a:pt x="253" y="217"/>
                      </a:cubicBezTo>
                      <a:cubicBezTo>
                        <a:pt x="253" y="217"/>
                        <a:pt x="253" y="215"/>
                        <a:pt x="253" y="216"/>
                      </a:cubicBezTo>
                      <a:cubicBezTo>
                        <a:pt x="251" y="216"/>
                        <a:pt x="249" y="220"/>
                        <a:pt x="248" y="216"/>
                      </a:cubicBezTo>
                      <a:cubicBezTo>
                        <a:pt x="247" y="217"/>
                        <a:pt x="246" y="216"/>
                        <a:pt x="245" y="216"/>
                      </a:cubicBezTo>
                      <a:cubicBezTo>
                        <a:pt x="245" y="217"/>
                        <a:pt x="245" y="218"/>
                        <a:pt x="244" y="217"/>
                      </a:cubicBezTo>
                      <a:cubicBezTo>
                        <a:pt x="244" y="216"/>
                        <a:pt x="244" y="217"/>
                        <a:pt x="244" y="215"/>
                      </a:cubicBezTo>
                      <a:cubicBezTo>
                        <a:pt x="245" y="215"/>
                        <a:pt x="245" y="215"/>
                        <a:pt x="245" y="214"/>
                      </a:cubicBezTo>
                      <a:cubicBezTo>
                        <a:pt x="245" y="213"/>
                        <a:pt x="244" y="214"/>
                        <a:pt x="245" y="212"/>
                      </a:cubicBezTo>
                      <a:cubicBezTo>
                        <a:pt x="246" y="212"/>
                        <a:pt x="246" y="209"/>
                        <a:pt x="247" y="209"/>
                      </a:cubicBezTo>
                      <a:cubicBezTo>
                        <a:pt x="247" y="209"/>
                        <a:pt x="247" y="207"/>
                        <a:pt x="246" y="208"/>
                      </a:cubicBezTo>
                      <a:cubicBezTo>
                        <a:pt x="245" y="211"/>
                        <a:pt x="244" y="211"/>
                        <a:pt x="244" y="215"/>
                      </a:cubicBezTo>
                      <a:cubicBezTo>
                        <a:pt x="243" y="215"/>
                        <a:pt x="243" y="212"/>
                        <a:pt x="243" y="211"/>
                      </a:cubicBezTo>
                      <a:cubicBezTo>
                        <a:pt x="242" y="209"/>
                        <a:pt x="240" y="211"/>
                        <a:pt x="239" y="209"/>
                      </a:cubicBezTo>
                      <a:cubicBezTo>
                        <a:pt x="239" y="207"/>
                        <a:pt x="240" y="207"/>
                        <a:pt x="240" y="206"/>
                      </a:cubicBezTo>
                      <a:cubicBezTo>
                        <a:pt x="239" y="206"/>
                        <a:pt x="240" y="205"/>
                        <a:pt x="240" y="203"/>
                      </a:cubicBezTo>
                      <a:cubicBezTo>
                        <a:pt x="239" y="205"/>
                        <a:pt x="238" y="205"/>
                        <a:pt x="237" y="206"/>
                      </a:cubicBezTo>
                      <a:cubicBezTo>
                        <a:pt x="229" y="199"/>
                        <a:pt x="220" y="207"/>
                        <a:pt x="213" y="204"/>
                      </a:cubicBezTo>
                      <a:cubicBezTo>
                        <a:pt x="211" y="205"/>
                        <a:pt x="209" y="205"/>
                        <a:pt x="207" y="206"/>
                      </a:cubicBezTo>
                      <a:cubicBezTo>
                        <a:pt x="207" y="209"/>
                        <a:pt x="205" y="210"/>
                        <a:pt x="204" y="209"/>
                      </a:cubicBezTo>
                      <a:cubicBezTo>
                        <a:pt x="203" y="210"/>
                        <a:pt x="201" y="210"/>
                        <a:pt x="201" y="211"/>
                      </a:cubicBezTo>
                      <a:cubicBezTo>
                        <a:pt x="201" y="210"/>
                        <a:pt x="200" y="210"/>
                        <a:pt x="200" y="209"/>
                      </a:cubicBezTo>
                      <a:cubicBezTo>
                        <a:pt x="202" y="209"/>
                        <a:pt x="203" y="209"/>
                        <a:pt x="203" y="207"/>
                      </a:cubicBezTo>
                      <a:cubicBezTo>
                        <a:pt x="203" y="207"/>
                        <a:pt x="203" y="207"/>
                        <a:pt x="203" y="208"/>
                      </a:cubicBezTo>
                      <a:cubicBezTo>
                        <a:pt x="203" y="208"/>
                        <a:pt x="203" y="208"/>
                        <a:pt x="203" y="208"/>
                      </a:cubicBezTo>
                      <a:cubicBezTo>
                        <a:pt x="204" y="209"/>
                        <a:pt x="203" y="205"/>
                        <a:pt x="204" y="204"/>
                      </a:cubicBezTo>
                      <a:cubicBezTo>
                        <a:pt x="204" y="207"/>
                        <a:pt x="205" y="204"/>
                        <a:pt x="204" y="208"/>
                      </a:cubicBezTo>
                      <a:cubicBezTo>
                        <a:pt x="204" y="208"/>
                        <a:pt x="204" y="206"/>
                        <a:pt x="204" y="208"/>
                      </a:cubicBezTo>
                      <a:cubicBezTo>
                        <a:pt x="205" y="208"/>
                        <a:pt x="206" y="207"/>
                        <a:pt x="207" y="207"/>
                      </a:cubicBezTo>
                      <a:cubicBezTo>
                        <a:pt x="206" y="205"/>
                        <a:pt x="205" y="208"/>
                        <a:pt x="205" y="207"/>
                      </a:cubicBezTo>
                      <a:cubicBezTo>
                        <a:pt x="205" y="206"/>
                        <a:pt x="205" y="205"/>
                        <a:pt x="204" y="204"/>
                      </a:cubicBezTo>
                      <a:cubicBezTo>
                        <a:pt x="204" y="203"/>
                        <a:pt x="203" y="205"/>
                        <a:pt x="202" y="202"/>
                      </a:cubicBezTo>
                      <a:cubicBezTo>
                        <a:pt x="205" y="200"/>
                        <a:pt x="204" y="204"/>
                        <a:pt x="205" y="204"/>
                      </a:cubicBezTo>
                      <a:cubicBezTo>
                        <a:pt x="205" y="204"/>
                        <a:pt x="205" y="203"/>
                        <a:pt x="205" y="203"/>
                      </a:cubicBezTo>
                      <a:cubicBezTo>
                        <a:pt x="206" y="203"/>
                        <a:pt x="207" y="203"/>
                        <a:pt x="208" y="202"/>
                      </a:cubicBezTo>
                      <a:cubicBezTo>
                        <a:pt x="208" y="203"/>
                        <a:pt x="209" y="207"/>
                        <a:pt x="209" y="202"/>
                      </a:cubicBezTo>
                      <a:cubicBezTo>
                        <a:pt x="208" y="203"/>
                        <a:pt x="208" y="203"/>
                        <a:pt x="208" y="201"/>
                      </a:cubicBezTo>
                      <a:cubicBezTo>
                        <a:pt x="206" y="200"/>
                        <a:pt x="206" y="204"/>
                        <a:pt x="205" y="202"/>
                      </a:cubicBezTo>
                      <a:cubicBezTo>
                        <a:pt x="205" y="202"/>
                        <a:pt x="206" y="201"/>
                        <a:pt x="206" y="199"/>
                      </a:cubicBezTo>
                      <a:cubicBezTo>
                        <a:pt x="205" y="199"/>
                        <a:pt x="206" y="201"/>
                        <a:pt x="205" y="201"/>
                      </a:cubicBezTo>
                      <a:cubicBezTo>
                        <a:pt x="205" y="200"/>
                        <a:pt x="205" y="200"/>
                        <a:pt x="205" y="199"/>
                      </a:cubicBezTo>
                      <a:cubicBezTo>
                        <a:pt x="204" y="200"/>
                        <a:pt x="203" y="201"/>
                        <a:pt x="203" y="199"/>
                      </a:cubicBezTo>
                      <a:cubicBezTo>
                        <a:pt x="204" y="198"/>
                        <a:pt x="207" y="197"/>
                        <a:pt x="208" y="196"/>
                      </a:cubicBezTo>
                      <a:cubicBezTo>
                        <a:pt x="208" y="197"/>
                        <a:pt x="209" y="198"/>
                        <a:pt x="209" y="197"/>
                      </a:cubicBezTo>
                      <a:cubicBezTo>
                        <a:pt x="209" y="197"/>
                        <a:pt x="209" y="197"/>
                        <a:pt x="209" y="196"/>
                      </a:cubicBezTo>
                      <a:cubicBezTo>
                        <a:pt x="205" y="194"/>
                        <a:pt x="206" y="199"/>
                        <a:pt x="205" y="195"/>
                      </a:cubicBezTo>
                      <a:cubicBezTo>
                        <a:pt x="205" y="195"/>
                        <a:pt x="205" y="193"/>
                        <a:pt x="206" y="195"/>
                      </a:cubicBezTo>
                      <a:cubicBezTo>
                        <a:pt x="206" y="192"/>
                        <a:pt x="207" y="191"/>
                        <a:pt x="208" y="192"/>
                      </a:cubicBezTo>
                      <a:cubicBezTo>
                        <a:pt x="206" y="188"/>
                        <a:pt x="204" y="195"/>
                        <a:pt x="202" y="195"/>
                      </a:cubicBezTo>
                      <a:cubicBezTo>
                        <a:pt x="202" y="194"/>
                        <a:pt x="203" y="193"/>
                        <a:pt x="203" y="192"/>
                      </a:cubicBezTo>
                      <a:cubicBezTo>
                        <a:pt x="201" y="195"/>
                        <a:pt x="198" y="190"/>
                        <a:pt x="196" y="190"/>
                      </a:cubicBezTo>
                      <a:cubicBezTo>
                        <a:pt x="198" y="188"/>
                        <a:pt x="199" y="187"/>
                        <a:pt x="201" y="188"/>
                      </a:cubicBezTo>
                      <a:cubicBezTo>
                        <a:pt x="201" y="189"/>
                        <a:pt x="200" y="187"/>
                        <a:pt x="201" y="187"/>
                      </a:cubicBezTo>
                      <a:cubicBezTo>
                        <a:pt x="202" y="189"/>
                        <a:pt x="205" y="187"/>
                        <a:pt x="206" y="185"/>
                      </a:cubicBezTo>
                      <a:cubicBezTo>
                        <a:pt x="206" y="186"/>
                        <a:pt x="206" y="186"/>
                        <a:pt x="206" y="187"/>
                      </a:cubicBezTo>
                      <a:cubicBezTo>
                        <a:pt x="207" y="183"/>
                        <a:pt x="209" y="186"/>
                        <a:pt x="210" y="185"/>
                      </a:cubicBezTo>
                      <a:cubicBezTo>
                        <a:pt x="210" y="184"/>
                        <a:pt x="210" y="185"/>
                        <a:pt x="210" y="184"/>
                      </a:cubicBezTo>
                      <a:cubicBezTo>
                        <a:pt x="212" y="185"/>
                        <a:pt x="215" y="185"/>
                        <a:pt x="217" y="182"/>
                      </a:cubicBezTo>
                      <a:cubicBezTo>
                        <a:pt x="217" y="184"/>
                        <a:pt x="217" y="184"/>
                        <a:pt x="217" y="184"/>
                      </a:cubicBezTo>
                      <a:cubicBezTo>
                        <a:pt x="219" y="182"/>
                        <a:pt x="223" y="179"/>
                        <a:pt x="226" y="182"/>
                      </a:cubicBezTo>
                      <a:cubicBezTo>
                        <a:pt x="225" y="181"/>
                        <a:pt x="226" y="180"/>
                        <a:pt x="226" y="180"/>
                      </a:cubicBezTo>
                      <a:cubicBezTo>
                        <a:pt x="232" y="181"/>
                        <a:pt x="240" y="175"/>
                        <a:pt x="246" y="177"/>
                      </a:cubicBezTo>
                      <a:cubicBezTo>
                        <a:pt x="246" y="177"/>
                        <a:pt x="246" y="177"/>
                        <a:pt x="246" y="176"/>
                      </a:cubicBezTo>
                      <a:cubicBezTo>
                        <a:pt x="248" y="179"/>
                        <a:pt x="251" y="177"/>
                        <a:pt x="253" y="177"/>
                      </a:cubicBezTo>
                      <a:cubicBezTo>
                        <a:pt x="254" y="178"/>
                        <a:pt x="254" y="179"/>
                        <a:pt x="254" y="180"/>
                      </a:cubicBezTo>
                      <a:cubicBezTo>
                        <a:pt x="254" y="178"/>
                        <a:pt x="254" y="179"/>
                        <a:pt x="254" y="176"/>
                      </a:cubicBezTo>
                      <a:cubicBezTo>
                        <a:pt x="255" y="179"/>
                        <a:pt x="257" y="179"/>
                        <a:pt x="258" y="177"/>
                      </a:cubicBezTo>
                      <a:cubicBezTo>
                        <a:pt x="258" y="178"/>
                        <a:pt x="258" y="178"/>
                        <a:pt x="258" y="179"/>
                      </a:cubicBezTo>
                      <a:cubicBezTo>
                        <a:pt x="259" y="177"/>
                        <a:pt x="260" y="176"/>
                        <a:pt x="261" y="178"/>
                      </a:cubicBezTo>
                      <a:cubicBezTo>
                        <a:pt x="261" y="178"/>
                        <a:pt x="261" y="177"/>
                        <a:pt x="261" y="176"/>
                      </a:cubicBezTo>
                      <a:cubicBezTo>
                        <a:pt x="262" y="176"/>
                        <a:pt x="262" y="175"/>
                        <a:pt x="262" y="177"/>
                      </a:cubicBezTo>
                      <a:cubicBezTo>
                        <a:pt x="263" y="177"/>
                        <a:pt x="263" y="177"/>
                        <a:pt x="264" y="179"/>
                      </a:cubicBezTo>
                      <a:cubicBezTo>
                        <a:pt x="264" y="178"/>
                        <a:pt x="263" y="176"/>
                        <a:pt x="264" y="175"/>
                      </a:cubicBezTo>
                      <a:cubicBezTo>
                        <a:pt x="270" y="178"/>
                        <a:pt x="277" y="176"/>
                        <a:pt x="284" y="175"/>
                      </a:cubicBezTo>
                      <a:cubicBezTo>
                        <a:pt x="278" y="174"/>
                        <a:pt x="273" y="173"/>
                        <a:pt x="268" y="176"/>
                      </a:cubicBezTo>
                      <a:cubicBezTo>
                        <a:pt x="268" y="174"/>
                        <a:pt x="267" y="176"/>
                        <a:pt x="267" y="174"/>
                      </a:cubicBezTo>
                      <a:cubicBezTo>
                        <a:pt x="264" y="176"/>
                        <a:pt x="261" y="172"/>
                        <a:pt x="258" y="175"/>
                      </a:cubicBezTo>
                      <a:cubicBezTo>
                        <a:pt x="258" y="174"/>
                        <a:pt x="258" y="173"/>
                        <a:pt x="258" y="173"/>
                      </a:cubicBezTo>
                      <a:cubicBezTo>
                        <a:pt x="258" y="175"/>
                        <a:pt x="257" y="175"/>
                        <a:pt x="257" y="176"/>
                      </a:cubicBezTo>
                      <a:cubicBezTo>
                        <a:pt x="257" y="173"/>
                        <a:pt x="256" y="176"/>
                        <a:pt x="255" y="173"/>
                      </a:cubicBezTo>
                      <a:cubicBezTo>
                        <a:pt x="255" y="176"/>
                        <a:pt x="253" y="173"/>
                        <a:pt x="253" y="173"/>
                      </a:cubicBezTo>
                      <a:cubicBezTo>
                        <a:pt x="252" y="173"/>
                        <a:pt x="252" y="175"/>
                        <a:pt x="252" y="175"/>
                      </a:cubicBezTo>
                      <a:cubicBezTo>
                        <a:pt x="252" y="173"/>
                        <a:pt x="251" y="175"/>
                        <a:pt x="251" y="173"/>
                      </a:cubicBezTo>
                      <a:cubicBezTo>
                        <a:pt x="251" y="176"/>
                        <a:pt x="250" y="174"/>
                        <a:pt x="249" y="175"/>
                      </a:cubicBezTo>
                      <a:cubicBezTo>
                        <a:pt x="249" y="172"/>
                        <a:pt x="248" y="174"/>
                        <a:pt x="247" y="174"/>
                      </a:cubicBezTo>
                      <a:cubicBezTo>
                        <a:pt x="247" y="174"/>
                        <a:pt x="247" y="175"/>
                        <a:pt x="247" y="175"/>
                      </a:cubicBezTo>
                      <a:cubicBezTo>
                        <a:pt x="243" y="174"/>
                        <a:pt x="240" y="176"/>
                        <a:pt x="235" y="174"/>
                      </a:cubicBezTo>
                      <a:cubicBezTo>
                        <a:pt x="236" y="174"/>
                        <a:pt x="236" y="174"/>
                        <a:pt x="236" y="173"/>
                      </a:cubicBezTo>
                      <a:cubicBezTo>
                        <a:pt x="235" y="173"/>
                        <a:pt x="235" y="175"/>
                        <a:pt x="235" y="174"/>
                      </a:cubicBezTo>
                      <a:cubicBezTo>
                        <a:pt x="235" y="173"/>
                        <a:pt x="235" y="173"/>
                        <a:pt x="235" y="172"/>
                      </a:cubicBezTo>
                      <a:cubicBezTo>
                        <a:pt x="234" y="173"/>
                        <a:pt x="233" y="172"/>
                        <a:pt x="233" y="172"/>
                      </a:cubicBezTo>
                      <a:cubicBezTo>
                        <a:pt x="232" y="173"/>
                        <a:pt x="233" y="173"/>
                        <a:pt x="233" y="174"/>
                      </a:cubicBezTo>
                      <a:cubicBezTo>
                        <a:pt x="232" y="174"/>
                        <a:pt x="233" y="175"/>
                        <a:pt x="232" y="174"/>
                      </a:cubicBezTo>
                      <a:cubicBezTo>
                        <a:pt x="232" y="173"/>
                        <a:pt x="232" y="174"/>
                        <a:pt x="232" y="172"/>
                      </a:cubicBezTo>
                      <a:cubicBezTo>
                        <a:pt x="232" y="171"/>
                        <a:pt x="232" y="174"/>
                        <a:pt x="231" y="173"/>
                      </a:cubicBezTo>
                      <a:cubicBezTo>
                        <a:pt x="231" y="171"/>
                        <a:pt x="230" y="173"/>
                        <a:pt x="230" y="171"/>
                      </a:cubicBezTo>
                      <a:cubicBezTo>
                        <a:pt x="230" y="173"/>
                        <a:pt x="230" y="173"/>
                        <a:pt x="230" y="175"/>
                      </a:cubicBezTo>
                      <a:cubicBezTo>
                        <a:pt x="229" y="174"/>
                        <a:pt x="229" y="174"/>
                        <a:pt x="229" y="175"/>
                      </a:cubicBezTo>
                      <a:cubicBezTo>
                        <a:pt x="229" y="175"/>
                        <a:pt x="229" y="174"/>
                        <a:pt x="229" y="173"/>
                      </a:cubicBezTo>
                      <a:cubicBezTo>
                        <a:pt x="228" y="174"/>
                        <a:pt x="227" y="176"/>
                        <a:pt x="227" y="174"/>
                      </a:cubicBezTo>
                      <a:cubicBezTo>
                        <a:pt x="228" y="174"/>
                        <a:pt x="228" y="171"/>
                        <a:pt x="229" y="173"/>
                      </a:cubicBezTo>
                      <a:cubicBezTo>
                        <a:pt x="229" y="169"/>
                        <a:pt x="226" y="175"/>
                        <a:pt x="226" y="170"/>
                      </a:cubicBezTo>
                      <a:cubicBezTo>
                        <a:pt x="229" y="169"/>
                        <a:pt x="232" y="170"/>
                        <a:pt x="235" y="170"/>
                      </a:cubicBezTo>
                      <a:cubicBezTo>
                        <a:pt x="235" y="169"/>
                        <a:pt x="235" y="169"/>
                        <a:pt x="235" y="169"/>
                      </a:cubicBezTo>
                      <a:cubicBezTo>
                        <a:pt x="235" y="169"/>
                        <a:pt x="236" y="168"/>
                        <a:pt x="236" y="169"/>
                      </a:cubicBezTo>
                      <a:cubicBezTo>
                        <a:pt x="236" y="171"/>
                        <a:pt x="235" y="168"/>
                        <a:pt x="235" y="170"/>
                      </a:cubicBezTo>
                      <a:cubicBezTo>
                        <a:pt x="236" y="171"/>
                        <a:pt x="238" y="170"/>
                        <a:pt x="238" y="170"/>
                      </a:cubicBezTo>
                      <a:cubicBezTo>
                        <a:pt x="238" y="170"/>
                        <a:pt x="237" y="168"/>
                        <a:pt x="237" y="167"/>
                      </a:cubicBezTo>
                      <a:cubicBezTo>
                        <a:pt x="240" y="169"/>
                        <a:pt x="244" y="167"/>
                        <a:pt x="246" y="168"/>
                      </a:cubicBezTo>
                      <a:cubicBezTo>
                        <a:pt x="249" y="168"/>
                        <a:pt x="257" y="169"/>
                        <a:pt x="257" y="170"/>
                      </a:cubicBezTo>
                      <a:cubicBezTo>
                        <a:pt x="257" y="171"/>
                        <a:pt x="257" y="171"/>
                        <a:pt x="257" y="171"/>
                      </a:cubicBezTo>
                      <a:cubicBezTo>
                        <a:pt x="257" y="168"/>
                        <a:pt x="259" y="172"/>
                        <a:pt x="260" y="169"/>
                      </a:cubicBezTo>
                      <a:cubicBezTo>
                        <a:pt x="261" y="169"/>
                        <a:pt x="261" y="170"/>
                        <a:pt x="261" y="172"/>
                      </a:cubicBezTo>
                      <a:cubicBezTo>
                        <a:pt x="261" y="171"/>
                        <a:pt x="262" y="172"/>
                        <a:pt x="262" y="171"/>
                      </a:cubicBezTo>
                      <a:cubicBezTo>
                        <a:pt x="261" y="171"/>
                        <a:pt x="261" y="170"/>
                        <a:pt x="261" y="168"/>
                      </a:cubicBezTo>
                      <a:cubicBezTo>
                        <a:pt x="262" y="168"/>
                        <a:pt x="264" y="168"/>
                        <a:pt x="265" y="169"/>
                      </a:cubicBezTo>
                      <a:cubicBezTo>
                        <a:pt x="266" y="167"/>
                        <a:pt x="269" y="169"/>
                        <a:pt x="270" y="167"/>
                      </a:cubicBezTo>
                      <a:cubicBezTo>
                        <a:pt x="269" y="165"/>
                        <a:pt x="267" y="169"/>
                        <a:pt x="267" y="164"/>
                      </a:cubicBezTo>
                      <a:cubicBezTo>
                        <a:pt x="268" y="165"/>
                        <a:pt x="268" y="161"/>
                        <a:pt x="269" y="163"/>
                      </a:cubicBezTo>
                      <a:cubicBezTo>
                        <a:pt x="269" y="161"/>
                        <a:pt x="270" y="161"/>
                        <a:pt x="270" y="162"/>
                      </a:cubicBezTo>
                      <a:cubicBezTo>
                        <a:pt x="271" y="157"/>
                        <a:pt x="273" y="162"/>
                        <a:pt x="275" y="159"/>
                      </a:cubicBezTo>
                      <a:cubicBezTo>
                        <a:pt x="275" y="160"/>
                        <a:pt x="275" y="161"/>
                        <a:pt x="276" y="161"/>
                      </a:cubicBezTo>
                      <a:cubicBezTo>
                        <a:pt x="276" y="160"/>
                        <a:pt x="275" y="161"/>
                        <a:pt x="276" y="159"/>
                      </a:cubicBezTo>
                      <a:cubicBezTo>
                        <a:pt x="275" y="159"/>
                        <a:pt x="275" y="160"/>
                        <a:pt x="275" y="159"/>
                      </a:cubicBezTo>
                      <a:cubicBezTo>
                        <a:pt x="278" y="158"/>
                        <a:pt x="280" y="156"/>
                        <a:pt x="283" y="155"/>
                      </a:cubicBezTo>
                      <a:cubicBezTo>
                        <a:pt x="283" y="150"/>
                        <a:pt x="285" y="154"/>
                        <a:pt x="285" y="153"/>
                      </a:cubicBezTo>
                      <a:cubicBezTo>
                        <a:pt x="285" y="151"/>
                        <a:pt x="287" y="153"/>
                        <a:pt x="287" y="152"/>
                      </a:cubicBezTo>
                      <a:cubicBezTo>
                        <a:pt x="289" y="152"/>
                        <a:pt x="290" y="150"/>
                        <a:pt x="291" y="149"/>
                      </a:cubicBezTo>
                      <a:cubicBezTo>
                        <a:pt x="290" y="147"/>
                        <a:pt x="289" y="151"/>
                        <a:pt x="288" y="149"/>
                      </a:cubicBezTo>
                      <a:cubicBezTo>
                        <a:pt x="288" y="148"/>
                        <a:pt x="288" y="147"/>
                        <a:pt x="289" y="146"/>
                      </a:cubicBezTo>
                      <a:cubicBezTo>
                        <a:pt x="289" y="147"/>
                        <a:pt x="290" y="146"/>
                        <a:pt x="290" y="145"/>
                      </a:cubicBezTo>
                      <a:cubicBezTo>
                        <a:pt x="289" y="145"/>
                        <a:pt x="288" y="144"/>
                        <a:pt x="288" y="144"/>
                      </a:cubicBezTo>
                      <a:cubicBezTo>
                        <a:pt x="289" y="142"/>
                        <a:pt x="290" y="138"/>
                        <a:pt x="291" y="142"/>
                      </a:cubicBezTo>
                      <a:cubicBezTo>
                        <a:pt x="291" y="139"/>
                        <a:pt x="292" y="140"/>
                        <a:pt x="294" y="139"/>
                      </a:cubicBezTo>
                      <a:cubicBezTo>
                        <a:pt x="293" y="136"/>
                        <a:pt x="295" y="137"/>
                        <a:pt x="296" y="137"/>
                      </a:cubicBezTo>
                      <a:cubicBezTo>
                        <a:pt x="297" y="134"/>
                        <a:pt x="296" y="133"/>
                        <a:pt x="297" y="133"/>
                      </a:cubicBezTo>
                      <a:cubicBezTo>
                        <a:pt x="297" y="131"/>
                        <a:pt x="296" y="133"/>
                        <a:pt x="296" y="132"/>
                      </a:cubicBezTo>
                      <a:cubicBezTo>
                        <a:pt x="296" y="129"/>
                        <a:pt x="297" y="127"/>
                        <a:pt x="298" y="127"/>
                      </a:cubicBezTo>
                      <a:cubicBezTo>
                        <a:pt x="298" y="128"/>
                        <a:pt x="297" y="128"/>
                        <a:pt x="297" y="129"/>
                      </a:cubicBezTo>
                      <a:cubicBezTo>
                        <a:pt x="298" y="128"/>
                        <a:pt x="299" y="127"/>
                        <a:pt x="299" y="126"/>
                      </a:cubicBezTo>
                      <a:cubicBezTo>
                        <a:pt x="300" y="127"/>
                        <a:pt x="300" y="126"/>
                        <a:pt x="300" y="125"/>
                      </a:cubicBezTo>
                      <a:cubicBezTo>
                        <a:pt x="301" y="125"/>
                        <a:pt x="302" y="127"/>
                        <a:pt x="303" y="123"/>
                      </a:cubicBezTo>
                      <a:cubicBezTo>
                        <a:pt x="302" y="122"/>
                        <a:pt x="301" y="124"/>
                        <a:pt x="301" y="121"/>
                      </a:cubicBezTo>
                      <a:cubicBezTo>
                        <a:pt x="302" y="120"/>
                        <a:pt x="302" y="123"/>
                        <a:pt x="302" y="121"/>
                      </a:cubicBezTo>
                      <a:cubicBezTo>
                        <a:pt x="302" y="119"/>
                        <a:pt x="300" y="121"/>
                        <a:pt x="300" y="119"/>
                      </a:cubicBezTo>
                      <a:cubicBezTo>
                        <a:pt x="301" y="118"/>
                        <a:pt x="301" y="118"/>
                        <a:pt x="301" y="118"/>
                      </a:cubicBezTo>
                      <a:cubicBezTo>
                        <a:pt x="301" y="117"/>
                        <a:pt x="300" y="117"/>
                        <a:pt x="301" y="115"/>
                      </a:cubicBezTo>
                      <a:cubicBezTo>
                        <a:pt x="301" y="115"/>
                        <a:pt x="300" y="115"/>
                        <a:pt x="300" y="116"/>
                      </a:cubicBezTo>
                      <a:cubicBezTo>
                        <a:pt x="300" y="116"/>
                        <a:pt x="301" y="116"/>
                        <a:pt x="301" y="117"/>
                      </a:cubicBezTo>
                      <a:cubicBezTo>
                        <a:pt x="300" y="117"/>
                        <a:pt x="299" y="117"/>
                        <a:pt x="299" y="117"/>
                      </a:cubicBezTo>
                      <a:cubicBezTo>
                        <a:pt x="300" y="114"/>
                        <a:pt x="302" y="114"/>
                        <a:pt x="304" y="114"/>
                      </a:cubicBezTo>
                      <a:cubicBezTo>
                        <a:pt x="304" y="113"/>
                        <a:pt x="304" y="112"/>
                        <a:pt x="304" y="111"/>
                      </a:cubicBezTo>
                      <a:cubicBezTo>
                        <a:pt x="303" y="111"/>
                        <a:pt x="303" y="111"/>
                        <a:pt x="303" y="112"/>
                      </a:cubicBezTo>
                      <a:cubicBezTo>
                        <a:pt x="303" y="113"/>
                        <a:pt x="303" y="111"/>
                        <a:pt x="302" y="110"/>
                      </a:cubicBezTo>
                      <a:cubicBezTo>
                        <a:pt x="304" y="107"/>
                        <a:pt x="303" y="111"/>
                        <a:pt x="304" y="110"/>
                      </a:cubicBezTo>
                      <a:cubicBezTo>
                        <a:pt x="304" y="110"/>
                        <a:pt x="303" y="109"/>
                        <a:pt x="304" y="107"/>
                      </a:cubicBezTo>
                      <a:close/>
                      <a:moveTo>
                        <a:pt x="227" y="306"/>
                      </a:moveTo>
                      <a:cubicBezTo>
                        <a:pt x="227" y="308"/>
                        <a:pt x="226" y="307"/>
                        <a:pt x="226" y="306"/>
                      </a:cubicBezTo>
                      <a:cubicBezTo>
                        <a:pt x="226" y="305"/>
                        <a:pt x="227" y="306"/>
                        <a:pt x="227" y="306"/>
                      </a:cubicBezTo>
                      <a:close/>
                      <a:moveTo>
                        <a:pt x="203" y="311"/>
                      </a:moveTo>
                      <a:cubicBezTo>
                        <a:pt x="203" y="311"/>
                        <a:pt x="202" y="312"/>
                        <a:pt x="202" y="312"/>
                      </a:cubicBezTo>
                      <a:cubicBezTo>
                        <a:pt x="202" y="312"/>
                        <a:pt x="202" y="311"/>
                        <a:pt x="202" y="311"/>
                      </a:cubicBezTo>
                      <a:cubicBezTo>
                        <a:pt x="202" y="311"/>
                        <a:pt x="203" y="310"/>
                        <a:pt x="203" y="309"/>
                      </a:cubicBezTo>
                      <a:cubicBezTo>
                        <a:pt x="203" y="310"/>
                        <a:pt x="203" y="311"/>
                        <a:pt x="203" y="311"/>
                      </a:cubicBezTo>
                      <a:close/>
                      <a:moveTo>
                        <a:pt x="145" y="330"/>
                      </a:moveTo>
                      <a:cubicBezTo>
                        <a:pt x="145" y="329"/>
                        <a:pt x="145" y="329"/>
                        <a:pt x="145" y="329"/>
                      </a:cubicBezTo>
                      <a:cubicBezTo>
                        <a:pt x="145" y="328"/>
                        <a:pt x="145" y="328"/>
                        <a:pt x="146" y="328"/>
                      </a:cubicBezTo>
                      <a:cubicBezTo>
                        <a:pt x="146" y="329"/>
                        <a:pt x="146" y="329"/>
                        <a:pt x="146" y="330"/>
                      </a:cubicBezTo>
                      <a:cubicBezTo>
                        <a:pt x="146" y="330"/>
                        <a:pt x="147" y="329"/>
                        <a:pt x="146" y="331"/>
                      </a:cubicBezTo>
                      <a:cubicBezTo>
                        <a:pt x="146" y="330"/>
                        <a:pt x="146" y="330"/>
                        <a:pt x="145" y="330"/>
                      </a:cubicBezTo>
                      <a:close/>
                      <a:moveTo>
                        <a:pt x="56" y="256"/>
                      </a:moveTo>
                      <a:cubicBezTo>
                        <a:pt x="56" y="257"/>
                        <a:pt x="56" y="255"/>
                        <a:pt x="55" y="256"/>
                      </a:cubicBezTo>
                      <a:cubicBezTo>
                        <a:pt x="55" y="254"/>
                        <a:pt x="55" y="254"/>
                        <a:pt x="55" y="254"/>
                      </a:cubicBezTo>
                      <a:cubicBezTo>
                        <a:pt x="56" y="254"/>
                        <a:pt x="56" y="255"/>
                        <a:pt x="56" y="255"/>
                      </a:cubicBezTo>
                      <a:cubicBezTo>
                        <a:pt x="56" y="255"/>
                        <a:pt x="56" y="256"/>
                        <a:pt x="56" y="256"/>
                      </a:cubicBezTo>
                      <a:close/>
                      <a:moveTo>
                        <a:pt x="41" y="44"/>
                      </a:moveTo>
                      <a:cubicBezTo>
                        <a:pt x="40" y="43"/>
                        <a:pt x="40" y="46"/>
                        <a:pt x="39" y="43"/>
                      </a:cubicBezTo>
                      <a:cubicBezTo>
                        <a:pt x="40" y="42"/>
                        <a:pt x="41" y="41"/>
                        <a:pt x="41" y="44"/>
                      </a:cubicBezTo>
                      <a:close/>
                      <a:moveTo>
                        <a:pt x="185" y="70"/>
                      </a:moveTo>
                      <a:cubicBezTo>
                        <a:pt x="184" y="71"/>
                        <a:pt x="184" y="71"/>
                        <a:pt x="183" y="70"/>
                      </a:cubicBezTo>
                      <a:cubicBezTo>
                        <a:pt x="184" y="69"/>
                        <a:pt x="184" y="69"/>
                        <a:pt x="185" y="70"/>
                      </a:cubicBezTo>
                      <a:close/>
                      <a:moveTo>
                        <a:pt x="302" y="111"/>
                      </a:moveTo>
                      <a:cubicBezTo>
                        <a:pt x="302" y="112"/>
                        <a:pt x="302" y="111"/>
                        <a:pt x="302" y="113"/>
                      </a:cubicBezTo>
                      <a:cubicBezTo>
                        <a:pt x="302" y="113"/>
                        <a:pt x="301" y="112"/>
                        <a:pt x="301" y="112"/>
                      </a:cubicBezTo>
                      <a:cubicBezTo>
                        <a:pt x="301" y="112"/>
                        <a:pt x="301" y="112"/>
                        <a:pt x="301" y="112"/>
                      </a:cubicBezTo>
                      <a:cubicBezTo>
                        <a:pt x="301" y="111"/>
                        <a:pt x="301" y="111"/>
                        <a:pt x="301" y="111"/>
                      </a:cubicBezTo>
                      <a:cubicBezTo>
                        <a:pt x="301" y="110"/>
                        <a:pt x="302" y="110"/>
                        <a:pt x="302" y="111"/>
                      </a:cubicBezTo>
                      <a:close/>
                      <a:moveTo>
                        <a:pt x="296" y="130"/>
                      </a:moveTo>
                      <a:cubicBezTo>
                        <a:pt x="296" y="131"/>
                        <a:pt x="295" y="131"/>
                        <a:pt x="295" y="131"/>
                      </a:cubicBezTo>
                      <a:cubicBezTo>
                        <a:pt x="295" y="129"/>
                        <a:pt x="295" y="129"/>
                        <a:pt x="296" y="129"/>
                      </a:cubicBezTo>
                      <a:cubicBezTo>
                        <a:pt x="296" y="129"/>
                        <a:pt x="296" y="130"/>
                        <a:pt x="296" y="130"/>
                      </a:cubicBezTo>
                      <a:close/>
                      <a:moveTo>
                        <a:pt x="288" y="147"/>
                      </a:moveTo>
                      <a:cubicBezTo>
                        <a:pt x="288" y="148"/>
                        <a:pt x="287" y="150"/>
                        <a:pt x="287" y="147"/>
                      </a:cubicBezTo>
                      <a:cubicBezTo>
                        <a:pt x="287" y="147"/>
                        <a:pt x="287" y="147"/>
                        <a:pt x="288" y="147"/>
                      </a:cubicBezTo>
                      <a:close/>
                      <a:moveTo>
                        <a:pt x="271" y="93"/>
                      </a:moveTo>
                      <a:cubicBezTo>
                        <a:pt x="271" y="93"/>
                        <a:pt x="270" y="95"/>
                        <a:pt x="270" y="93"/>
                      </a:cubicBezTo>
                      <a:cubicBezTo>
                        <a:pt x="270" y="93"/>
                        <a:pt x="271" y="93"/>
                        <a:pt x="271" y="93"/>
                      </a:cubicBezTo>
                      <a:close/>
                      <a:moveTo>
                        <a:pt x="267" y="90"/>
                      </a:moveTo>
                      <a:cubicBezTo>
                        <a:pt x="267" y="91"/>
                        <a:pt x="266" y="91"/>
                        <a:pt x="267" y="92"/>
                      </a:cubicBezTo>
                      <a:cubicBezTo>
                        <a:pt x="266" y="92"/>
                        <a:pt x="265" y="93"/>
                        <a:pt x="265" y="91"/>
                      </a:cubicBezTo>
                      <a:cubicBezTo>
                        <a:pt x="266" y="92"/>
                        <a:pt x="266" y="91"/>
                        <a:pt x="267" y="90"/>
                      </a:cubicBezTo>
                      <a:close/>
                      <a:moveTo>
                        <a:pt x="237" y="273"/>
                      </a:moveTo>
                      <a:cubicBezTo>
                        <a:pt x="237" y="275"/>
                        <a:pt x="236" y="274"/>
                        <a:pt x="236" y="274"/>
                      </a:cubicBezTo>
                      <a:cubicBezTo>
                        <a:pt x="236" y="272"/>
                        <a:pt x="237" y="273"/>
                        <a:pt x="237" y="273"/>
                      </a:cubicBezTo>
                      <a:close/>
                      <a:moveTo>
                        <a:pt x="231" y="173"/>
                      </a:moveTo>
                      <a:cubicBezTo>
                        <a:pt x="231" y="176"/>
                        <a:pt x="230" y="174"/>
                        <a:pt x="230" y="174"/>
                      </a:cubicBezTo>
                      <a:cubicBezTo>
                        <a:pt x="230" y="172"/>
                        <a:pt x="231" y="173"/>
                        <a:pt x="231" y="173"/>
                      </a:cubicBezTo>
                      <a:close/>
                      <a:moveTo>
                        <a:pt x="213" y="176"/>
                      </a:moveTo>
                      <a:cubicBezTo>
                        <a:pt x="213" y="174"/>
                        <a:pt x="214" y="176"/>
                        <a:pt x="214" y="174"/>
                      </a:cubicBezTo>
                      <a:cubicBezTo>
                        <a:pt x="214" y="174"/>
                        <a:pt x="214" y="175"/>
                        <a:pt x="213" y="174"/>
                      </a:cubicBezTo>
                      <a:cubicBezTo>
                        <a:pt x="212" y="180"/>
                        <a:pt x="209" y="176"/>
                        <a:pt x="207" y="176"/>
                      </a:cubicBezTo>
                      <a:cubicBezTo>
                        <a:pt x="205" y="177"/>
                        <a:pt x="204" y="179"/>
                        <a:pt x="202" y="179"/>
                      </a:cubicBezTo>
                      <a:cubicBezTo>
                        <a:pt x="202" y="178"/>
                        <a:pt x="202" y="178"/>
                        <a:pt x="202" y="177"/>
                      </a:cubicBezTo>
                      <a:cubicBezTo>
                        <a:pt x="201" y="179"/>
                        <a:pt x="201" y="177"/>
                        <a:pt x="200" y="177"/>
                      </a:cubicBezTo>
                      <a:cubicBezTo>
                        <a:pt x="200" y="176"/>
                        <a:pt x="200" y="176"/>
                        <a:pt x="199" y="176"/>
                      </a:cubicBezTo>
                      <a:cubicBezTo>
                        <a:pt x="200" y="175"/>
                        <a:pt x="199" y="175"/>
                        <a:pt x="199" y="174"/>
                      </a:cubicBezTo>
                      <a:cubicBezTo>
                        <a:pt x="200" y="173"/>
                        <a:pt x="200" y="175"/>
                        <a:pt x="200" y="175"/>
                      </a:cubicBezTo>
                      <a:cubicBezTo>
                        <a:pt x="200" y="174"/>
                        <a:pt x="200" y="174"/>
                        <a:pt x="201" y="172"/>
                      </a:cubicBezTo>
                      <a:cubicBezTo>
                        <a:pt x="201" y="173"/>
                        <a:pt x="201" y="174"/>
                        <a:pt x="201" y="175"/>
                      </a:cubicBezTo>
                      <a:cubicBezTo>
                        <a:pt x="201" y="174"/>
                        <a:pt x="201" y="173"/>
                        <a:pt x="202" y="173"/>
                      </a:cubicBezTo>
                      <a:cubicBezTo>
                        <a:pt x="201" y="171"/>
                        <a:pt x="200" y="173"/>
                        <a:pt x="200" y="170"/>
                      </a:cubicBezTo>
                      <a:cubicBezTo>
                        <a:pt x="201" y="170"/>
                        <a:pt x="201" y="172"/>
                        <a:pt x="202" y="171"/>
                      </a:cubicBezTo>
                      <a:cubicBezTo>
                        <a:pt x="201" y="170"/>
                        <a:pt x="201" y="170"/>
                        <a:pt x="200" y="170"/>
                      </a:cubicBezTo>
                      <a:cubicBezTo>
                        <a:pt x="199" y="172"/>
                        <a:pt x="199" y="177"/>
                        <a:pt x="198" y="177"/>
                      </a:cubicBezTo>
                      <a:cubicBezTo>
                        <a:pt x="198" y="179"/>
                        <a:pt x="198" y="179"/>
                        <a:pt x="199" y="179"/>
                      </a:cubicBezTo>
                      <a:cubicBezTo>
                        <a:pt x="197" y="182"/>
                        <a:pt x="196" y="179"/>
                        <a:pt x="196" y="181"/>
                      </a:cubicBezTo>
                      <a:cubicBezTo>
                        <a:pt x="195" y="181"/>
                        <a:pt x="195" y="181"/>
                        <a:pt x="195" y="180"/>
                      </a:cubicBezTo>
                      <a:cubicBezTo>
                        <a:pt x="195" y="180"/>
                        <a:pt x="194" y="183"/>
                        <a:pt x="193" y="180"/>
                      </a:cubicBezTo>
                      <a:cubicBezTo>
                        <a:pt x="193" y="181"/>
                        <a:pt x="193" y="182"/>
                        <a:pt x="193" y="182"/>
                      </a:cubicBezTo>
                      <a:cubicBezTo>
                        <a:pt x="192" y="179"/>
                        <a:pt x="190" y="184"/>
                        <a:pt x="189" y="181"/>
                      </a:cubicBezTo>
                      <a:cubicBezTo>
                        <a:pt x="188" y="184"/>
                        <a:pt x="186" y="183"/>
                        <a:pt x="186" y="183"/>
                      </a:cubicBezTo>
                      <a:cubicBezTo>
                        <a:pt x="185" y="187"/>
                        <a:pt x="182" y="185"/>
                        <a:pt x="181" y="183"/>
                      </a:cubicBezTo>
                      <a:cubicBezTo>
                        <a:pt x="180" y="183"/>
                        <a:pt x="180" y="185"/>
                        <a:pt x="179" y="185"/>
                      </a:cubicBezTo>
                      <a:cubicBezTo>
                        <a:pt x="179" y="185"/>
                        <a:pt x="180" y="187"/>
                        <a:pt x="180" y="186"/>
                      </a:cubicBezTo>
                      <a:cubicBezTo>
                        <a:pt x="180" y="188"/>
                        <a:pt x="179" y="187"/>
                        <a:pt x="178" y="187"/>
                      </a:cubicBezTo>
                      <a:cubicBezTo>
                        <a:pt x="178" y="187"/>
                        <a:pt x="179" y="187"/>
                        <a:pt x="179" y="187"/>
                      </a:cubicBezTo>
                      <a:cubicBezTo>
                        <a:pt x="177" y="186"/>
                        <a:pt x="174" y="192"/>
                        <a:pt x="172" y="186"/>
                      </a:cubicBezTo>
                      <a:cubicBezTo>
                        <a:pt x="173" y="186"/>
                        <a:pt x="173" y="185"/>
                        <a:pt x="174" y="184"/>
                      </a:cubicBezTo>
                      <a:cubicBezTo>
                        <a:pt x="173" y="185"/>
                        <a:pt x="172" y="183"/>
                        <a:pt x="172" y="186"/>
                      </a:cubicBezTo>
                      <a:cubicBezTo>
                        <a:pt x="171" y="186"/>
                        <a:pt x="171" y="186"/>
                        <a:pt x="171" y="185"/>
                      </a:cubicBezTo>
                      <a:cubicBezTo>
                        <a:pt x="171" y="183"/>
                        <a:pt x="171" y="182"/>
                        <a:pt x="171" y="182"/>
                      </a:cubicBezTo>
                      <a:cubicBezTo>
                        <a:pt x="171" y="181"/>
                        <a:pt x="171" y="183"/>
                        <a:pt x="171" y="181"/>
                      </a:cubicBezTo>
                      <a:cubicBezTo>
                        <a:pt x="172" y="181"/>
                        <a:pt x="173" y="182"/>
                        <a:pt x="174" y="182"/>
                      </a:cubicBezTo>
                      <a:cubicBezTo>
                        <a:pt x="173" y="181"/>
                        <a:pt x="173" y="180"/>
                        <a:pt x="172" y="180"/>
                      </a:cubicBezTo>
                      <a:cubicBezTo>
                        <a:pt x="174" y="177"/>
                        <a:pt x="175" y="176"/>
                        <a:pt x="178" y="178"/>
                      </a:cubicBezTo>
                      <a:cubicBezTo>
                        <a:pt x="178" y="175"/>
                        <a:pt x="177" y="176"/>
                        <a:pt x="176" y="174"/>
                      </a:cubicBezTo>
                      <a:cubicBezTo>
                        <a:pt x="178" y="175"/>
                        <a:pt x="179" y="171"/>
                        <a:pt x="180" y="172"/>
                      </a:cubicBezTo>
                      <a:cubicBezTo>
                        <a:pt x="180" y="174"/>
                        <a:pt x="180" y="174"/>
                        <a:pt x="180" y="174"/>
                      </a:cubicBezTo>
                      <a:cubicBezTo>
                        <a:pt x="180" y="175"/>
                        <a:pt x="180" y="175"/>
                        <a:pt x="180" y="175"/>
                      </a:cubicBezTo>
                      <a:cubicBezTo>
                        <a:pt x="180" y="176"/>
                        <a:pt x="181" y="174"/>
                        <a:pt x="180" y="172"/>
                      </a:cubicBezTo>
                      <a:cubicBezTo>
                        <a:pt x="181" y="172"/>
                        <a:pt x="181" y="171"/>
                        <a:pt x="182" y="172"/>
                      </a:cubicBezTo>
                      <a:cubicBezTo>
                        <a:pt x="182" y="173"/>
                        <a:pt x="181" y="173"/>
                        <a:pt x="181" y="173"/>
                      </a:cubicBezTo>
                      <a:cubicBezTo>
                        <a:pt x="181" y="175"/>
                        <a:pt x="182" y="172"/>
                        <a:pt x="183" y="171"/>
                      </a:cubicBezTo>
                      <a:cubicBezTo>
                        <a:pt x="184" y="170"/>
                        <a:pt x="183" y="173"/>
                        <a:pt x="184" y="173"/>
                      </a:cubicBezTo>
                      <a:cubicBezTo>
                        <a:pt x="184" y="172"/>
                        <a:pt x="188" y="171"/>
                        <a:pt x="188" y="173"/>
                      </a:cubicBezTo>
                      <a:cubicBezTo>
                        <a:pt x="189" y="172"/>
                        <a:pt x="189" y="172"/>
                        <a:pt x="188" y="170"/>
                      </a:cubicBezTo>
                      <a:cubicBezTo>
                        <a:pt x="189" y="170"/>
                        <a:pt x="189" y="170"/>
                        <a:pt x="189" y="172"/>
                      </a:cubicBezTo>
                      <a:cubicBezTo>
                        <a:pt x="190" y="169"/>
                        <a:pt x="191" y="171"/>
                        <a:pt x="192" y="172"/>
                      </a:cubicBezTo>
                      <a:cubicBezTo>
                        <a:pt x="192" y="172"/>
                        <a:pt x="191" y="170"/>
                        <a:pt x="192" y="171"/>
                      </a:cubicBezTo>
                      <a:cubicBezTo>
                        <a:pt x="192" y="171"/>
                        <a:pt x="192" y="171"/>
                        <a:pt x="192" y="172"/>
                      </a:cubicBezTo>
                      <a:cubicBezTo>
                        <a:pt x="193" y="172"/>
                        <a:pt x="192" y="169"/>
                        <a:pt x="193" y="170"/>
                      </a:cubicBezTo>
                      <a:cubicBezTo>
                        <a:pt x="193" y="171"/>
                        <a:pt x="193" y="173"/>
                        <a:pt x="193" y="175"/>
                      </a:cubicBezTo>
                      <a:cubicBezTo>
                        <a:pt x="193" y="175"/>
                        <a:pt x="193" y="173"/>
                        <a:pt x="193" y="172"/>
                      </a:cubicBezTo>
                      <a:cubicBezTo>
                        <a:pt x="194" y="171"/>
                        <a:pt x="194" y="173"/>
                        <a:pt x="194" y="173"/>
                      </a:cubicBezTo>
                      <a:cubicBezTo>
                        <a:pt x="194" y="171"/>
                        <a:pt x="195" y="167"/>
                        <a:pt x="195" y="171"/>
                      </a:cubicBezTo>
                      <a:cubicBezTo>
                        <a:pt x="195" y="171"/>
                        <a:pt x="195" y="170"/>
                        <a:pt x="195" y="170"/>
                      </a:cubicBezTo>
                      <a:cubicBezTo>
                        <a:pt x="195" y="171"/>
                        <a:pt x="195" y="172"/>
                        <a:pt x="195" y="173"/>
                      </a:cubicBezTo>
                      <a:cubicBezTo>
                        <a:pt x="195" y="171"/>
                        <a:pt x="195" y="172"/>
                        <a:pt x="196" y="173"/>
                      </a:cubicBezTo>
                      <a:cubicBezTo>
                        <a:pt x="196" y="172"/>
                        <a:pt x="196" y="170"/>
                        <a:pt x="196" y="168"/>
                      </a:cubicBezTo>
                      <a:cubicBezTo>
                        <a:pt x="196" y="169"/>
                        <a:pt x="197" y="169"/>
                        <a:pt x="198" y="170"/>
                      </a:cubicBezTo>
                      <a:cubicBezTo>
                        <a:pt x="197" y="172"/>
                        <a:pt x="197" y="171"/>
                        <a:pt x="197" y="171"/>
                      </a:cubicBezTo>
                      <a:cubicBezTo>
                        <a:pt x="196" y="172"/>
                        <a:pt x="197" y="174"/>
                        <a:pt x="197" y="174"/>
                      </a:cubicBezTo>
                      <a:cubicBezTo>
                        <a:pt x="197" y="174"/>
                        <a:pt x="197" y="173"/>
                        <a:pt x="197" y="173"/>
                      </a:cubicBezTo>
                      <a:cubicBezTo>
                        <a:pt x="197" y="173"/>
                        <a:pt x="198" y="173"/>
                        <a:pt x="198" y="173"/>
                      </a:cubicBezTo>
                      <a:cubicBezTo>
                        <a:pt x="198" y="174"/>
                        <a:pt x="198" y="174"/>
                        <a:pt x="198" y="175"/>
                      </a:cubicBezTo>
                      <a:cubicBezTo>
                        <a:pt x="199" y="174"/>
                        <a:pt x="199" y="170"/>
                        <a:pt x="200" y="170"/>
                      </a:cubicBezTo>
                      <a:cubicBezTo>
                        <a:pt x="200" y="170"/>
                        <a:pt x="199" y="169"/>
                        <a:pt x="199" y="169"/>
                      </a:cubicBezTo>
                      <a:cubicBezTo>
                        <a:pt x="201" y="164"/>
                        <a:pt x="203" y="171"/>
                        <a:pt x="205" y="167"/>
                      </a:cubicBezTo>
                      <a:cubicBezTo>
                        <a:pt x="205" y="168"/>
                        <a:pt x="205" y="169"/>
                        <a:pt x="205" y="168"/>
                      </a:cubicBezTo>
                      <a:cubicBezTo>
                        <a:pt x="206" y="170"/>
                        <a:pt x="205" y="171"/>
                        <a:pt x="204" y="173"/>
                      </a:cubicBezTo>
                      <a:cubicBezTo>
                        <a:pt x="204" y="172"/>
                        <a:pt x="205" y="171"/>
                        <a:pt x="205" y="170"/>
                      </a:cubicBezTo>
                      <a:cubicBezTo>
                        <a:pt x="204" y="170"/>
                        <a:pt x="203" y="168"/>
                        <a:pt x="202" y="171"/>
                      </a:cubicBezTo>
                      <a:cubicBezTo>
                        <a:pt x="203" y="170"/>
                        <a:pt x="204" y="173"/>
                        <a:pt x="205" y="173"/>
                      </a:cubicBezTo>
                      <a:cubicBezTo>
                        <a:pt x="205" y="174"/>
                        <a:pt x="205" y="174"/>
                        <a:pt x="205" y="175"/>
                      </a:cubicBezTo>
                      <a:cubicBezTo>
                        <a:pt x="206" y="175"/>
                        <a:pt x="205" y="172"/>
                        <a:pt x="205" y="172"/>
                      </a:cubicBezTo>
                      <a:cubicBezTo>
                        <a:pt x="206" y="173"/>
                        <a:pt x="207" y="170"/>
                        <a:pt x="207" y="173"/>
                      </a:cubicBezTo>
                      <a:cubicBezTo>
                        <a:pt x="207" y="172"/>
                        <a:pt x="207" y="172"/>
                        <a:pt x="207" y="171"/>
                      </a:cubicBezTo>
                      <a:cubicBezTo>
                        <a:pt x="207" y="170"/>
                        <a:pt x="208" y="173"/>
                        <a:pt x="208" y="172"/>
                      </a:cubicBezTo>
                      <a:cubicBezTo>
                        <a:pt x="208" y="172"/>
                        <a:pt x="208" y="172"/>
                        <a:pt x="208" y="171"/>
                      </a:cubicBezTo>
                      <a:cubicBezTo>
                        <a:pt x="208" y="170"/>
                        <a:pt x="208" y="172"/>
                        <a:pt x="208" y="171"/>
                      </a:cubicBezTo>
                      <a:cubicBezTo>
                        <a:pt x="208" y="171"/>
                        <a:pt x="208" y="171"/>
                        <a:pt x="208" y="171"/>
                      </a:cubicBezTo>
                      <a:cubicBezTo>
                        <a:pt x="208" y="169"/>
                        <a:pt x="209" y="170"/>
                        <a:pt x="209" y="169"/>
                      </a:cubicBezTo>
                      <a:cubicBezTo>
                        <a:pt x="209" y="170"/>
                        <a:pt x="210" y="172"/>
                        <a:pt x="210" y="170"/>
                      </a:cubicBezTo>
                      <a:cubicBezTo>
                        <a:pt x="212" y="172"/>
                        <a:pt x="213" y="172"/>
                        <a:pt x="217" y="172"/>
                      </a:cubicBezTo>
                      <a:cubicBezTo>
                        <a:pt x="217" y="174"/>
                        <a:pt x="217" y="174"/>
                        <a:pt x="217" y="174"/>
                      </a:cubicBezTo>
                      <a:cubicBezTo>
                        <a:pt x="217" y="171"/>
                        <a:pt x="219" y="173"/>
                        <a:pt x="221" y="172"/>
                      </a:cubicBezTo>
                      <a:cubicBezTo>
                        <a:pt x="220" y="176"/>
                        <a:pt x="218" y="174"/>
                        <a:pt x="216" y="174"/>
                      </a:cubicBezTo>
                      <a:cubicBezTo>
                        <a:pt x="215" y="175"/>
                        <a:pt x="214" y="177"/>
                        <a:pt x="213" y="176"/>
                      </a:cubicBezTo>
                      <a:close/>
                      <a:moveTo>
                        <a:pt x="225" y="172"/>
                      </a:moveTo>
                      <a:cubicBezTo>
                        <a:pt x="224" y="176"/>
                        <a:pt x="222" y="173"/>
                        <a:pt x="220" y="174"/>
                      </a:cubicBezTo>
                      <a:cubicBezTo>
                        <a:pt x="221" y="171"/>
                        <a:pt x="224" y="172"/>
                        <a:pt x="225" y="172"/>
                      </a:cubicBezTo>
                      <a:close/>
                      <a:moveTo>
                        <a:pt x="216" y="82"/>
                      </a:moveTo>
                      <a:cubicBezTo>
                        <a:pt x="216" y="84"/>
                        <a:pt x="215" y="83"/>
                        <a:pt x="214" y="84"/>
                      </a:cubicBezTo>
                      <a:cubicBezTo>
                        <a:pt x="215" y="82"/>
                        <a:pt x="216" y="81"/>
                        <a:pt x="216" y="82"/>
                      </a:cubicBezTo>
                      <a:close/>
                      <a:moveTo>
                        <a:pt x="200" y="178"/>
                      </a:moveTo>
                      <a:cubicBezTo>
                        <a:pt x="200" y="180"/>
                        <a:pt x="200" y="180"/>
                        <a:pt x="200" y="180"/>
                      </a:cubicBezTo>
                      <a:cubicBezTo>
                        <a:pt x="200" y="178"/>
                        <a:pt x="200" y="178"/>
                        <a:pt x="200" y="178"/>
                      </a:cubicBezTo>
                      <a:close/>
                      <a:moveTo>
                        <a:pt x="199" y="65"/>
                      </a:moveTo>
                      <a:cubicBezTo>
                        <a:pt x="199" y="66"/>
                        <a:pt x="198" y="65"/>
                        <a:pt x="197" y="65"/>
                      </a:cubicBezTo>
                      <a:cubicBezTo>
                        <a:pt x="198" y="63"/>
                        <a:pt x="199" y="64"/>
                        <a:pt x="199" y="65"/>
                      </a:cubicBezTo>
                      <a:close/>
                      <a:moveTo>
                        <a:pt x="199" y="171"/>
                      </a:moveTo>
                      <a:cubicBezTo>
                        <a:pt x="198" y="171"/>
                        <a:pt x="198" y="168"/>
                        <a:pt x="199" y="167"/>
                      </a:cubicBezTo>
                      <a:cubicBezTo>
                        <a:pt x="199" y="168"/>
                        <a:pt x="199" y="170"/>
                        <a:pt x="199" y="171"/>
                      </a:cubicBezTo>
                      <a:close/>
                      <a:moveTo>
                        <a:pt x="198" y="171"/>
                      </a:moveTo>
                      <a:cubicBezTo>
                        <a:pt x="198" y="171"/>
                        <a:pt x="198" y="171"/>
                        <a:pt x="198" y="171"/>
                      </a:cubicBezTo>
                      <a:cubicBezTo>
                        <a:pt x="198" y="170"/>
                        <a:pt x="198" y="170"/>
                        <a:pt x="198" y="169"/>
                      </a:cubicBezTo>
                      <a:cubicBezTo>
                        <a:pt x="198" y="169"/>
                        <a:pt x="198" y="170"/>
                        <a:pt x="198" y="171"/>
                      </a:cubicBezTo>
                      <a:close/>
                      <a:moveTo>
                        <a:pt x="198" y="75"/>
                      </a:moveTo>
                      <a:cubicBezTo>
                        <a:pt x="198" y="76"/>
                        <a:pt x="197" y="76"/>
                        <a:pt x="197" y="74"/>
                      </a:cubicBezTo>
                      <a:cubicBezTo>
                        <a:pt x="197" y="74"/>
                        <a:pt x="197" y="75"/>
                        <a:pt x="198" y="75"/>
                      </a:cubicBezTo>
                      <a:close/>
                      <a:moveTo>
                        <a:pt x="193" y="69"/>
                      </a:moveTo>
                      <a:cubicBezTo>
                        <a:pt x="193" y="69"/>
                        <a:pt x="192" y="68"/>
                        <a:pt x="192" y="69"/>
                      </a:cubicBezTo>
                      <a:cubicBezTo>
                        <a:pt x="192" y="68"/>
                        <a:pt x="193" y="65"/>
                        <a:pt x="193" y="69"/>
                      </a:cubicBezTo>
                      <a:close/>
                      <a:moveTo>
                        <a:pt x="193" y="189"/>
                      </a:moveTo>
                      <a:cubicBezTo>
                        <a:pt x="193" y="191"/>
                        <a:pt x="193" y="190"/>
                        <a:pt x="192" y="190"/>
                      </a:cubicBezTo>
                      <a:cubicBezTo>
                        <a:pt x="192" y="188"/>
                        <a:pt x="193" y="190"/>
                        <a:pt x="193" y="189"/>
                      </a:cubicBezTo>
                      <a:close/>
                      <a:moveTo>
                        <a:pt x="192" y="64"/>
                      </a:moveTo>
                      <a:cubicBezTo>
                        <a:pt x="192" y="66"/>
                        <a:pt x="191" y="64"/>
                        <a:pt x="191" y="66"/>
                      </a:cubicBezTo>
                      <a:cubicBezTo>
                        <a:pt x="191" y="65"/>
                        <a:pt x="191" y="63"/>
                        <a:pt x="191" y="63"/>
                      </a:cubicBezTo>
                      <a:cubicBezTo>
                        <a:pt x="191" y="63"/>
                        <a:pt x="192" y="64"/>
                        <a:pt x="192" y="64"/>
                      </a:cubicBezTo>
                      <a:close/>
                      <a:moveTo>
                        <a:pt x="191" y="294"/>
                      </a:moveTo>
                      <a:cubicBezTo>
                        <a:pt x="191" y="295"/>
                        <a:pt x="190" y="295"/>
                        <a:pt x="190" y="296"/>
                      </a:cubicBezTo>
                      <a:cubicBezTo>
                        <a:pt x="190" y="296"/>
                        <a:pt x="190" y="294"/>
                        <a:pt x="190" y="295"/>
                      </a:cubicBezTo>
                      <a:cubicBezTo>
                        <a:pt x="190" y="293"/>
                        <a:pt x="190" y="294"/>
                        <a:pt x="191" y="294"/>
                      </a:cubicBezTo>
                      <a:close/>
                      <a:moveTo>
                        <a:pt x="189" y="292"/>
                      </a:moveTo>
                      <a:cubicBezTo>
                        <a:pt x="189" y="293"/>
                        <a:pt x="188" y="294"/>
                        <a:pt x="187" y="293"/>
                      </a:cubicBezTo>
                      <a:cubicBezTo>
                        <a:pt x="187" y="291"/>
                        <a:pt x="189" y="292"/>
                        <a:pt x="189" y="292"/>
                      </a:cubicBezTo>
                      <a:close/>
                      <a:moveTo>
                        <a:pt x="189" y="306"/>
                      </a:moveTo>
                      <a:cubicBezTo>
                        <a:pt x="188" y="305"/>
                        <a:pt x="188" y="307"/>
                        <a:pt x="188" y="306"/>
                      </a:cubicBezTo>
                      <a:cubicBezTo>
                        <a:pt x="188" y="304"/>
                        <a:pt x="189" y="304"/>
                        <a:pt x="189" y="306"/>
                      </a:cubicBezTo>
                      <a:close/>
                      <a:moveTo>
                        <a:pt x="189" y="294"/>
                      </a:moveTo>
                      <a:cubicBezTo>
                        <a:pt x="188" y="296"/>
                        <a:pt x="188" y="297"/>
                        <a:pt x="188" y="295"/>
                      </a:cubicBezTo>
                      <a:cubicBezTo>
                        <a:pt x="188" y="295"/>
                        <a:pt x="188" y="293"/>
                        <a:pt x="189" y="294"/>
                      </a:cubicBezTo>
                      <a:close/>
                      <a:moveTo>
                        <a:pt x="186" y="294"/>
                      </a:moveTo>
                      <a:cubicBezTo>
                        <a:pt x="186" y="295"/>
                        <a:pt x="185" y="296"/>
                        <a:pt x="185" y="295"/>
                      </a:cubicBezTo>
                      <a:cubicBezTo>
                        <a:pt x="185" y="294"/>
                        <a:pt x="185" y="295"/>
                        <a:pt x="186" y="294"/>
                      </a:cubicBezTo>
                      <a:cubicBezTo>
                        <a:pt x="186" y="293"/>
                        <a:pt x="185" y="294"/>
                        <a:pt x="185" y="294"/>
                      </a:cubicBezTo>
                      <a:cubicBezTo>
                        <a:pt x="185" y="292"/>
                        <a:pt x="186" y="293"/>
                        <a:pt x="186" y="294"/>
                      </a:cubicBezTo>
                      <a:close/>
                      <a:moveTo>
                        <a:pt x="181" y="297"/>
                      </a:moveTo>
                      <a:cubicBezTo>
                        <a:pt x="181" y="300"/>
                        <a:pt x="180" y="297"/>
                        <a:pt x="180" y="299"/>
                      </a:cubicBezTo>
                      <a:cubicBezTo>
                        <a:pt x="180" y="296"/>
                        <a:pt x="181" y="298"/>
                        <a:pt x="181" y="297"/>
                      </a:cubicBezTo>
                      <a:close/>
                      <a:moveTo>
                        <a:pt x="181" y="295"/>
                      </a:moveTo>
                      <a:cubicBezTo>
                        <a:pt x="180" y="296"/>
                        <a:pt x="179" y="296"/>
                        <a:pt x="179" y="295"/>
                      </a:cubicBezTo>
                      <a:cubicBezTo>
                        <a:pt x="179" y="294"/>
                        <a:pt x="180" y="296"/>
                        <a:pt x="180" y="294"/>
                      </a:cubicBezTo>
                      <a:cubicBezTo>
                        <a:pt x="180" y="294"/>
                        <a:pt x="180" y="295"/>
                        <a:pt x="181" y="295"/>
                      </a:cubicBezTo>
                      <a:close/>
                      <a:moveTo>
                        <a:pt x="180" y="188"/>
                      </a:moveTo>
                      <a:cubicBezTo>
                        <a:pt x="178" y="191"/>
                        <a:pt x="178" y="191"/>
                        <a:pt x="177" y="192"/>
                      </a:cubicBezTo>
                      <a:cubicBezTo>
                        <a:pt x="177" y="191"/>
                        <a:pt x="177" y="192"/>
                        <a:pt x="177" y="190"/>
                      </a:cubicBezTo>
                      <a:cubicBezTo>
                        <a:pt x="178" y="190"/>
                        <a:pt x="179" y="189"/>
                        <a:pt x="180" y="188"/>
                      </a:cubicBezTo>
                      <a:close/>
                      <a:moveTo>
                        <a:pt x="180" y="297"/>
                      </a:moveTo>
                      <a:cubicBezTo>
                        <a:pt x="179" y="298"/>
                        <a:pt x="178" y="301"/>
                        <a:pt x="178" y="298"/>
                      </a:cubicBezTo>
                      <a:cubicBezTo>
                        <a:pt x="178" y="299"/>
                        <a:pt x="179" y="297"/>
                        <a:pt x="180" y="297"/>
                      </a:cubicBezTo>
                      <a:close/>
                      <a:moveTo>
                        <a:pt x="179" y="293"/>
                      </a:moveTo>
                      <a:cubicBezTo>
                        <a:pt x="179" y="294"/>
                        <a:pt x="178" y="296"/>
                        <a:pt x="178" y="295"/>
                      </a:cubicBezTo>
                      <a:cubicBezTo>
                        <a:pt x="178" y="294"/>
                        <a:pt x="178" y="293"/>
                        <a:pt x="179" y="293"/>
                      </a:cubicBezTo>
                      <a:close/>
                      <a:moveTo>
                        <a:pt x="178" y="295"/>
                      </a:moveTo>
                      <a:cubicBezTo>
                        <a:pt x="178" y="296"/>
                        <a:pt x="177" y="296"/>
                        <a:pt x="176" y="296"/>
                      </a:cubicBezTo>
                      <a:cubicBezTo>
                        <a:pt x="176" y="293"/>
                        <a:pt x="177" y="297"/>
                        <a:pt x="177" y="293"/>
                      </a:cubicBezTo>
                      <a:cubicBezTo>
                        <a:pt x="178" y="293"/>
                        <a:pt x="178" y="294"/>
                        <a:pt x="178" y="294"/>
                      </a:cubicBezTo>
                      <a:cubicBezTo>
                        <a:pt x="178" y="294"/>
                        <a:pt x="177" y="296"/>
                        <a:pt x="178" y="295"/>
                      </a:cubicBezTo>
                      <a:close/>
                      <a:moveTo>
                        <a:pt x="174" y="69"/>
                      </a:moveTo>
                      <a:cubicBezTo>
                        <a:pt x="174" y="71"/>
                        <a:pt x="173" y="70"/>
                        <a:pt x="173" y="70"/>
                      </a:cubicBezTo>
                      <a:cubicBezTo>
                        <a:pt x="173" y="68"/>
                        <a:pt x="174" y="68"/>
                        <a:pt x="174" y="69"/>
                      </a:cubicBezTo>
                      <a:close/>
                      <a:moveTo>
                        <a:pt x="174" y="295"/>
                      </a:moveTo>
                      <a:cubicBezTo>
                        <a:pt x="173" y="296"/>
                        <a:pt x="172" y="295"/>
                        <a:pt x="170" y="297"/>
                      </a:cubicBezTo>
                      <a:cubicBezTo>
                        <a:pt x="170" y="299"/>
                        <a:pt x="171" y="296"/>
                        <a:pt x="171" y="298"/>
                      </a:cubicBezTo>
                      <a:cubicBezTo>
                        <a:pt x="171" y="300"/>
                        <a:pt x="170" y="299"/>
                        <a:pt x="169" y="299"/>
                      </a:cubicBezTo>
                      <a:cubicBezTo>
                        <a:pt x="169" y="297"/>
                        <a:pt x="170" y="296"/>
                        <a:pt x="169" y="294"/>
                      </a:cubicBezTo>
                      <a:cubicBezTo>
                        <a:pt x="171" y="294"/>
                        <a:pt x="173" y="293"/>
                        <a:pt x="174" y="295"/>
                      </a:cubicBezTo>
                      <a:close/>
                      <a:moveTo>
                        <a:pt x="171" y="181"/>
                      </a:moveTo>
                      <a:cubicBezTo>
                        <a:pt x="171" y="184"/>
                        <a:pt x="170" y="183"/>
                        <a:pt x="169" y="184"/>
                      </a:cubicBezTo>
                      <a:cubicBezTo>
                        <a:pt x="169" y="181"/>
                        <a:pt x="170" y="181"/>
                        <a:pt x="171" y="181"/>
                      </a:cubicBezTo>
                      <a:close/>
                      <a:moveTo>
                        <a:pt x="169" y="186"/>
                      </a:moveTo>
                      <a:cubicBezTo>
                        <a:pt x="169" y="189"/>
                        <a:pt x="167" y="186"/>
                        <a:pt x="168" y="186"/>
                      </a:cubicBezTo>
                      <a:cubicBezTo>
                        <a:pt x="168" y="186"/>
                        <a:pt x="169" y="186"/>
                        <a:pt x="169" y="186"/>
                      </a:cubicBezTo>
                      <a:close/>
                      <a:moveTo>
                        <a:pt x="168" y="298"/>
                      </a:moveTo>
                      <a:cubicBezTo>
                        <a:pt x="168" y="300"/>
                        <a:pt x="167" y="299"/>
                        <a:pt x="166" y="299"/>
                      </a:cubicBezTo>
                      <a:cubicBezTo>
                        <a:pt x="167" y="298"/>
                        <a:pt x="167" y="299"/>
                        <a:pt x="168" y="298"/>
                      </a:cubicBezTo>
                      <a:close/>
                      <a:moveTo>
                        <a:pt x="166" y="297"/>
                      </a:moveTo>
                      <a:cubicBezTo>
                        <a:pt x="166" y="298"/>
                        <a:pt x="166" y="298"/>
                        <a:pt x="166" y="299"/>
                      </a:cubicBezTo>
                      <a:cubicBezTo>
                        <a:pt x="166" y="298"/>
                        <a:pt x="166" y="298"/>
                        <a:pt x="166" y="297"/>
                      </a:cubicBezTo>
                      <a:close/>
                      <a:moveTo>
                        <a:pt x="163" y="303"/>
                      </a:moveTo>
                      <a:cubicBezTo>
                        <a:pt x="163" y="303"/>
                        <a:pt x="162" y="305"/>
                        <a:pt x="162" y="303"/>
                      </a:cubicBezTo>
                      <a:cubicBezTo>
                        <a:pt x="162" y="303"/>
                        <a:pt x="162" y="304"/>
                        <a:pt x="162" y="305"/>
                      </a:cubicBezTo>
                      <a:cubicBezTo>
                        <a:pt x="162" y="304"/>
                        <a:pt x="162" y="304"/>
                        <a:pt x="162" y="302"/>
                      </a:cubicBezTo>
                      <a:cubicBezTo>
                        <a:pt x="162" y="302"/>
                        <a:pt x="162" y="303"/>
                        <a:pt x="163" y="303"/>
                      </a:cubicBezTo>
                      <a:close/>
                      <a:moveTo>
                        <a:pt x="161" y="302"/>
                      </a:moveTo>
                      <a:cubicBezTo>
                        <a:pt x="161" y="303"/>
                        <a:pt x="161" y="303"/>
                        <a:pt x="161" y="303"/>
                      </a:cubicBezTo>
                      <a:cubicBezTo>
                        <a:pt x="161" y="305"/>
                        <a:pt x="161" y="304"/>
                        <a:pt x="161" y="304"/>
                      </a:cubicBezTo>
                      <a:cubicBezTo>
                        <a:pt x="161" y="303"/>
                        <a:pt x="161" y="302"/>
                        <a:pt x="161" y="302"/>
                      </a:cubicBezTo>
                      <a:close/>
                      <a:moveTo>
                        <a:pt x="158" y="308"/>
                      </a:moveTo>
                      <a:cubicBezTo>
                        <a:pt x="158" y="309"/>
                        <a:pt x="157" y="307"/>
                        <a:pt x="157" y="309"/>
                      </a:cubicBezTo>
                      <a:cubicBezTo>
                        <a:pt x="156" y="307"/>
                        <a:pt x="157" y="308"/>
                        <a:pt x="158" y="308"/>
                      </a:cubicBezTo>
                      <a:close/>
                      <a:moveTo>
                        <a:pt x="157" y="326"/>
                      </a:moveTo>
                      <a:cubicBezTo>
                        <a:pt x="157" y="326"/>
                        <a:pt x="156" y="325"/>
                        <a:pt x="156" y="322"/>
                      </a:cubicBezTo>
                      <a:cubicBezTo>
                        <a:pt x="157" y="324"/>
                        <a:pt x="157" y="324"/>
                        <a:pt x="157" y="326"/>
                      </a:cubicBezTo>
                      <a:close/>
                      <a:moveTo>
                        <a:pt x="157" y="310"/>
                      </a:moveTo>
                      <a:cubicBezTo>
                        <a:pt x="157" y="311"/>
                        <a:pt x="156" y="312"/>
                        <a:pt x="157" y="313"/>
                      </a:cubicBezTo>
                      <a:cubicBezTo>
                        <a:pt x="157" y="315"/>
                        <a:pt x="156" y="313"/>
                        <a:pt x="155" y="313"/>
                      </a:cubicBezTo>
                      <a:cubicBezTo>
                        <a:pt x="156" y="311"/>
                        <a:pt x="156" y="311"/>
                        <a:pt x="157" y="310"/>
                      </a:cubicBezTo>
                      <a:close/>
                      <a:moveTo>
                        <a:pt x="155" y="67"/>
                      </a:moveTo>
                      <a:cubicBezTo>
                        <a:pt x="155" y="68"/>
                        <a:pt x="155" y="68"/>
                        <a:pt x="155" y="69"/>
                      </a:cubicBezTo>
                      <a:cubicBezTo>
                        <a:pt x="154" y="68"/>
                        <a:pt x="154" y="68"/>
                        <a:pt x="153" y="68"/>
                      </a:cubicBezTo>
                      <a:cubicBezTo>
                        <a:pt x="153" y="66"/>
                        <a:pt x="154" y="67"/>
                        <a:pt x="155" y="67"/>
                      </a:cubicBezTo>
                      <a:close/>
                      <a:moveTo>
                        <a:pt x="156" y="323"/>
                      </a:moveTo>
                      <a:cubicBezTo>
                        <a:pt x="156" y="325"/>
                        <a:pt x="155" y="325"/>
                        <a:pt x="155" y="323"/>
                      </a:cubicBezTo>
                      <a:cubicBezTo>
                        <a:pt x="155" y="323"/>
                        <a:pt x="156" y="321"/>
                        <a:pt x="156" y="323"/>
                      </a:cubicBezTo>
                      <a:close/>
                      <a:moveTo>
                        <a:pt x="156" y="309"/>
                      </a:moveTo>
                      <a:cubicBezTo>
                        <a:pt x="156" y="311"/>
                        <a:pt x="155" y="311"/>
                        <a:pt x="154" y="310"/>
                      </a:cubicBezTo>
                      <a:cubicBezTo>
                        <a:pt x="155" y="309"/>
                        <a:pt x="155" y="310"/>
                        <a:pt x="156" y="309"/>
                      </a:cubicBezTo>
                      <a:close/>
                      <a:moveTo>
                        <a:pt x="153" y="68"/>
                      </a:moveTo>
                      <a:cubicBezTo>
                        <a:pt x="153" y="70"/>
                        <a:pt x="152" y="69"/>
                        <a:pt x="152" y="68"/>
                      </a:cubicBezTo>
                      <a:cubicBezTo>
                        <a:pt x="152" y="67"/>
                        <a:pt x="152" y="67"/>
                        <a:pt x="153" y="68"/>
                      </a:cubicBezTo>
                      <a:close/>
                      <a:moveTo>
                        <a:pt x="153" y="315"/>
                      </a:moveTo>
                      <a:cubicBezTo>
                        <a:pt x="153" y="317"/>
                        <a:pt x="153" y="317"/>
                        <a:pt x="152" y="316"/>
                      </a:cubicBezTo>
                      <a:cubicBezTo>
                        <a:pt x="153" y="315"/>
                        <a:pt x="153" y="315"/>
                        <a:pt x="153" y="315"/>
                      </a:cubicBezTo>
                      <a:close/>
                      <a:moveTo>
                        <a:pt x="150" y="320"/>
                      </a:moveTo>
                      <a:cubicBezTo>
                        <a:pt x="149" y="319"/>
                        <a:pt x="148" y="322"/>
                        <a:pt x="148" y="321"/>
                      </a:cubicBezTo>
                      <a:cubicBezTo>
                        <a:pt x="148" y="319"/>
                        <a:pt x="148" y="319"/>
                        <a:pt x="148" y="318"/>
                      </a:cubicBezTo>
                      <a:cubicBezTo>
                        <a:pt x="148" y="319"/>
                        <a:pt x="149" y="317"/>
                        <a:pt x="149" y="320"/>
                      </a:cubicBezTo>
                      <a:cubicBezTo>
                        <a:pt x="149" y="318"/>
                        <a:pt x="150" y="320"/>
                        <a:pt x="150" y="320"/>
                      </a:cubicBezTo>
                      <a:close/>
                      <a:moveTo>
                        <a:pt x="150" y="319"/>
                      </a:moveTo>
                      <a:cubicBezTo>
                        <a:pt x="150" y="318"/>
                        <a:pt x="150" y="316"/>
                        <a:pt x="150" y="316"/>
                      </a:cubicBezTo>
                      <a:cubicBezTo>
                        <a:pt x="150" y="320"/>
                        <a:pt x="151" y="316"/>
                        <a:pt x="151" y="319"/>
                      </a:cubicBezTo>
                      <a:cubicBezTo>
                        <a:pt x="150" y="319"/>
                        <a:pt x="151" y="319"/>
                        <a:pt x="150" y="319"/>
                      </a:cubicBezTo>
                      <a:close/>
                      <a:moveTo>
                        <a:pt x="148" y="330"/>
                      </a:moveTo>
                      <a:cubicBezTo>
                        <a:pt x="148" y="331"/>
                        <a:pt x="148" y="330"/>
                        <a:pt x="147" y="330"/>
                      </a:cubicBezTo>
                      <a:cubicBezTo>
                        <a:pt x="148" y="328"/>
                        <a:pt x="148" y="329"/>
                        <a:pt x="148" y="330"/>
                      </a:cubicBezTo>
                      <a:close/>
                      <a:moveTo>
                        <a:pt x="138" y="61"/>
                      </a:moveTo>
                      <a:cubicBezTo>
                        <a:pt x="138" y="62"/>
                        <a:pt x="138" y="62"/>
                        <a:pt x="138" y="63"/>
                      </a:cubicBezTo>
                      <a:cubicBezTo>
                        <a:pt x="137" y="63"/>
                        <a:pt x="137" y="62"/>
                        <a:pt x="136" y="63"/>
                      </a:cubicBezTo>
                      <a:cubicBezTo>
                        <a:pt x="137" y="61"/>
                        <a:pt x="138" y="61"/>
                        <a:pt x="138" y="61"/>
                      </a:cubicBezTo>
                      <a:close/>
                      <a:moveTo>
                        <a:pt x="137" y="319"/>
                      </a:moveTo>
                      <a:cubicBezTo>
                        <a:pt x="137" y="321"/>
                        <a:pt x="136" y="319"/>
                        <a:pt x="136" y="322"/>
                      </a:cubicBezTo>
                      <a:cubicBezTo>
                        <a:pt x="135" y="321"/>
                        <a:pt x="135" y="320"/>
                        <a:pt x="135" y="322"/>
                      </a:cubicBezTo>
                      <a:cubicBezTo>
                        <a:pt x="135" y="319"/>
                        <a:pt x="135" y="319"/>
                        <a:pt x="135" y="319"/>
                      </a:cubicBezTo>
                      <a:cubicBezTo>
                        <a:pt x="135" y="320"/>
                        <a:pt x="136" y="318"/>
                        <a:pt x="137" y="319"/>
                      </a:cubicBezTo>
                      <a:close/>
                      <a:moveTo>
                        <a:pt x="135" y="62"/>
                      </a:moveTo>
                      <a:cubicBezTo>
                        <a:pt x="135" y="61"/>
                        <a:pt x="135" y="62"/>
                        <a:pt x="134" y="62"/>
                      </a:cubicBezTo>
                      <a:cubicBezTo>
                        <a:pt x="134" y="60"/>
                        <a:pt x="135" y="60"/>
                        <a:pt x="135" y="62"/>
                      </a:cubicBezTo>
                      <a:close/>
                      <a:moveTo>
                        <a:pt x="134" y="321"/>
                      </a:moveTo>
                      <a:cubicBezTo>
                        <a:pt x="134" y="323"/>
                        <a:pt x="133" y="323"/>
                        <a:pt x="132" y="321"/>
                      </a:cubicBezTo>
                      <a:cubicBezTo>
                        <a:pt x="132" y="324"/>
                        <a:pt x="131" y="326"/>
                        <a:pt x="130" y="324"/>
                      </a:cubicBezTo>
                      <a:cubicBezTo>
                        <a:pt x="130" y="322"/>
                        <a:pt x="131" y="324"/>
                        <a:pt x="132" y="320"/>
                      </a:cubicBezTo>
                      <a:cubicBezTo>
                        <a:pt x="133" y="320"/>
                        <a:pt x="134" y="319"/>
                        <a:pt x="134" y="321"/>
                      </a:cubicBezTo>
                      <a:close/>
                      <a:moveTo>
                        <a:pt x="134" y="313"/>
                      </a:moveTo>
                      <a:cubicBezTo>
                        <a:pt x="134" y="315"/>
                        <a:pt x="133" y="315"/>
                        <a:pt x="133" y="314"/>
                      </a:cubicBezTo>
                      <a:cubicBezTo>
                        <a:pt x="133" y="312"/>
                        <a:pt x="133" y="312"/>
                        <a:pt x="134" y="312"/>
                      </a:cubicBezTo>
                      <a:cubicBezTo>
                        <a:pt x="134" y="312"/>
                        <a:pt x="134" y="313"/>
                        <a:pt x="134" y="313"/>
                      </a:cubicBezTo>
                      <a:close/>
                      <a:moveTo>
                        <a:pt x="133" y="312"/>
                      </a:moveTo>
                      <a:cubicBezTo>
                        <a:pt x="133" y="314"/>
                        <a:pt x="132" y="312"/>
                        <a:pt x="132" y="313"/>
                      </a:cubicBezTo>
                      <a:cubicBezTo>
                        <a:pt x="132" y="312"/>
                        <a:pt x="131" y="312"/>
                        <a:pt x="131" y="311"/>
                      </a:cubicBezTo>
                      <a:cubicBezTo>
                        <a:pt x="132" y="311"/>
                        <a:pt x="132" y="311"/>
                        <a:pt x="133" y="312"/>
                      </a:cubicBezTo>
                      <a:close/>
                      <a:moveTo>
                        <a:pt x="130" y="50"/>
                      </a:moveTo>
                      <a:cubicBezTo>
                        <a:pt x="130" y="51"/>
                        <a:pt x="130" y="51"/>
                        <a:pt x="129" y="50"/>
                      </a:cubicBezTo>
                      <a:cubicBezTo>
                        <a:pt x="129" y="48"/>
                        <a:pt x="130" y="50"/>
                        <a:pt x="130" y="50"/>
                      </a:cubicBezTo>
                      <a:close/>
                      <a:moveTo>
                        <a:pt x="131" y="328"/>
                      </a:moveTo>
                      <a:cubicBezTo>
                        <a:pt x="131" y="329"/>
                        <a:pt x="131" y="328"/>
                        <a:pt x="130" y="328"/>
                      </a:cubicBezTo>
                      <a:cubicBezTo>
                        <a:pt x="131" y="327"/>
                        <a:pt x="130" y="327"/>
                        <a:pt x="130" y="327"/>
                      </a:cubicBezTo>
                      <a:cubicBezTo>
                        <a:pt x="130" y="325"/>
                        <a:pt x="131" y="328"/>
                        <a:pt x="131" y="328"/>
                      </a:cubicBezTo>
                      <a:close/>
                      <a:moveTo>
                        <a:pt x="131" y="320"/>
                      </a:moveTo>
                      <a:cubicBezTo>
                        <a:pt x="131" y="321"/>
                        <a:pt x="131" y="321"/>
                        <a:pt x="131" y="321"/>
                      </a:cubicBezTo>
                      <a:cubicBezTo>
                        <a:pt x="130" y="321"/>
                        <a:pt x="130" y="321"/>
                        <a:pt x="130" y="321"/>
                      </a:cubicBezTo>
                      <a:cubicBezTo>
                        <a:pt x="130" y="320"/>
                        <a:pt x="130" y="320"/>
                        <a:pt x="131" y="320"/>
                      </a:cubicBezTo>
                      <a:close/>
                      <a:moveTo>
                        <a:pt x="129" y="49"/>
                      </a:moveTo>
                      <a:cubicBezTo>
                        <a:pt x="129" y="50"/>
                        <a:pt x="128" y="50"/>
                        <a:pt x="128" y="50"/>
                      </a:cubicBezTo>
                      <a:cubicBezTo>
                        <a:pt x="128" y="48"/>
                        <a:pt x="129" y="47"/>
                        <a:pt x="129" y="49"/>
                      </a:cubicBezTo>
                      <a:close/>
                      <a:moveTo>
                        <a:pt x="129" y="57"/>
                      </a:moveTo>
                      <a:cubicBezTo>
                        <a:pt x="128" y="58"/>
                        <a:pt x="128" y="57"/>
                        <a:pt x="128" y="56"/>
                      </a:cubicBezTo>
                      <a:cubicBezTo>
                        <a:pt x="128" y="54"/>
                        <a:pt x="128" y="56"/>
                        <a:pt x="129" y="57"/>
                      </a:cubicBezTo>
                      <a:close/>
                      <a:moveTo>
                        <a:pt x="127" y="59"/>
                      </a:moveTo>
                      <a:cubicBezTo>
                        <a:pt x="127" y="61"/>
                        <a:pt x="127" y="60"/>
                        <a:pt x="126" y="60"/>
                      </a:cubicBezTo>
                      <a:cubicBezTo>
                        <a:pt x="126" y="59"/>
                        <a:pt x="127" y="58"/>
                        <a:pt x="127" y="59"/>
                      </a:cubicBezTo>
                      <a:close/>
                      <a:moveTo>
                        <a:pt x="126" y="58"/>
                      </a:moveTo>
                      <a:cubicBezTo>
                        <a:pt x="126" y="58"/>
                        <a:pt x="126" y="58"/>
                        <a:pt x="126" y="58"/>
                      </a:cubicBezTo>
                      <a:cubicBezTo>
                        <a:pt x="126" y="60"/>
                        <a:pt x="126" y="59"/>
                        <a:pt x="126" y="60"/>
                      </a:cubicBezTo>
                      <a:cubicBezTo>
                        <a:pt x="126" y="60"/>
                        <a:pt x="126" y="61"/>
                        <a:pt x="126" y="61"/>
                      </a:cubicBezTo>
                      <a:cubicBezTo>
                        <a:pt x="125" y="61"/>
                        <a:pt x="125" y="60"/>
                        <a:pt x="125" y="60"/>
                      </a:cubicBezTo>
                      <a:cubicBezTo>
                        <a:pt x="125" y="58"/>
                        <a:pt x="126" y="59"/>
                        <a:pt x="126" y="58"/>
                      </a:cubicBezTo>
                      <a:close/>
                      <a:moveTo>
                        <a:pt x="126" y="329"/>
                      </a:moveTo>
                      <a:cubicBezTo>
                        <a:pt x="126" y="329"/>
                        <a:pt x="126" y="329"/>
                        <a:pt x="126" y="329"/>
                      </a:cubicBezTo>
                      <a:cubicBezTo>
                        <a:pt x="125" y="328"/>
                        <a:pt x="126" y="327"/>
                        <a:pt x="126" y="327"/>
                      </a:cubicBezTo>
                      <a:cubicBezTo>
                        <a:pt x="126" y="326"/>
                        <a:pt x="126" y="328"/>
                        <a:pt x="126" y="329"/>
                      </a:cubicBezTo>
                      <a:cubicBezTo>
                        <a:pt x="126" y="329"/>
                        <a:pt x="126" y="331"/>
                        <a:pt x="125" y="330"/>
                      </a:cubicBezTo>
                      <a:cubicBezTo>
                        <a:pt x="125" y="329"/>
                        <a:pt x="126" y="329"/>
                        <a:pt x="126" y="329"/>
                      </a:cubicBezTo>
                      <a:close/>
                      <a:moveTo>
                        <a:pt x="125" y="46"/>
                      </a:moveTo>
                      <a:cubicBezTo>
                        <a:pt x="125" y="47"/>
                        <a:pt x="124" y="48"/>
                        <a:pt x="124" y="46"/>
                      </a:cubicBezTo>
                      <a:cubicBezTo>
                        <a:pt x="124" y="45"/>
                        <a:pt x="124" y="45"/>
                        <a:pt x="125" y="46"/>
                      </a:cubicBezTo>
                      <a:close/>
                      <a:moveTo>
                        <a:pt x="124" y="57"/>
                      </a:moveTo>
                      <a:cubicBezTo>
                        <a:pt x="125" y="59"/>
                        <a:pt x="124" y="59"/>
                        <a:pt x="124" y="60"/>
                      </a:cubicBezTo>
                      <a:cubicBezTo>
                        <a:pt x="124" y="60"/>
                        <a:pt x="124" y="59"/>
                        <a:pt x="124" y="58"/>
                      </a:cubicBezTo>
                      <a:cubicBezTo>
                        <a:pt x="124" y="57"/>
                        <a:pt x="124" y="57"/>
                        <a:pt x="124" y="57"/>
                      </a:cubicBezTo>
                      <a:close/>
                      <a:moveTo>
                        <a:pt x="123" y="325"/>
                      </a:moveTo>
                      <a:cubicBezTo>
                        <a:pt x="123" y="325"/>
                        <a:pt x="123" y="326"/>
                        <a:pt x="123" y="327"/>
                      </a:cubicBezTo>
                      <a:cubicBezTo>
                        <a:pt x="123" y="326"/>
                        <a:pt x="123" y="326"/>
                        <a:pt x="123" y="326"/>
                      </a:cubicBezTo>
                      <a:cubicBezTo>
                        <a:pt x="123" y="325"/>
                        <a:pt x="123" y="325"/>
                        <a:pt x="123" y="324"/>
                      </a:cubicBezTo>
                      <a:cubicBezTo>
                        <a:pt x="123" y="324"/>
                        <a:pt x="123" y="325"/>
                        <a:pt x="123" y="324"/>
                      </a:cubicBezTo>
                      <a:cubicBezTo>
                        <a:pt x="123" y="324"/>
                        <a:pt x="123" y="325"/>
                        <a:pt x="123" y="325"/>
                      </a:cubicBezTo>
                      <a:close/>
                      <a:moveTo>
                        <a:pt x="122" y="327"/>
                      </a:moveTo>
                      <a:cubicBezTo>
                        <a:pt x="122" y="325"/>
                        <a:pt x="122" y="325"/>
                        <a:pt x="123" y="323"/>
                      </a:cubicBezTo>
                      <a:cubicBezTo>
                        <a:pt x="123" y="325"/>
                        <a:pt x="123" y="327"/>
                        <a:pt x="122" y="327"/>
                      </a:cubicBezTo>
                      <a:close/>
                      <a:moveTo>
                        <a:pt x="121" y="51"/>
                      </a:moveTo>
                      <a:cubicBezTo>
                        <a:pt x="120" y="52"/>
                        <a:pt x="121" y="52"/>
                        <a:pt x="121" y="52"/>
                      </a:cubicBezTo>
                      <a:cubicBezTo>
                        <a:pt x="120" y="54"/>
                        <a:pt x="120" y="51"/>
                        <a:pt x="120" y="52"/>
                      </a:cubicBezTo>
                      <a:cubicBezTo>
                        <a:pt x="120" y="52"/>
                        <a:pt x="120" y="51"/>
                        <a:pt x="119" y="51"/>
                      </a:cubicBezTo>
                      <a:cubicBezTo>
                        <a:pt x="120" y="50"/>
                        <a:pt x="120" y="53"/>
                        <a:pt x="121" y="51"/>
                      </a:cubicBezTo>
                      <a:close/>
                      <a:moveTo>
                        <a:pt x="120" y="309"/>
                      </a:moveTo>
                      <a:cubicBezTo>
                        <a:pt x="119" y="311"/>
                        <a:pt x="116" y="310"/>
                        <a:pt x="115" y="312"/>
                      </a:cubicBezTo>
                      <a:cubicBezTo>
                        <a:pt x="115" y="308"/>
                        <a:pt x="118" y="309"/>
                        <a:pt x="120" y="309"/>
                      </a:cubicBezTo>
                      <a:close/>
                      <a:moveTo>
                        <a:pt x="118" y="313"/>
                      </a:moveTo>
                      <a:cubicBezTo>
                        <a:pt x="118" y="314"/>
                        <a:pt x="118" y="314"/>
                        <a:pt x="118" y="314"/>
                      </a:cubicBezTo>
                      <a:cubicBezTo>
                        <a:pt x="118" y="314"/>
                        <a:pt x="117" y="314"/>
                        <a:pt x="117" y="314"/>
                      </a:cubicBezTo>
                      <a:cubicBezTo>
                        <a:pt x="117" y="312"/>
                        <a:pt x="118" y="313"/>
                        <a:pt x="118" y="313"/>
                      </a:cubicBezTo>
                      <a:close/>
                      <a:moveTo>
                        <a:pt x="117" y="314"/>
                      </a:moveTo>
                      <a:cubicBezTo>
                        <a:pt x="117" y="315"/>
                        <a:pt x="117" y="315"/>
                        <a:pt x="117" y="316"/>
                      </a:cubicBezTo>
                      <a:cubicBezTo>
                        <a:pt x="117" y="316"/>
                        <a:pt x="116" y="316"/>
                        <a:pt x="117" y="314"/>
                      </a:cubicBezTo>
                      <a:close/>
                      <a:moveTo>
                        <a:pt x="116" y="323"/>
                      </a:moveTo>
                      <a:cubicBezTo>
                        <a:pt x="116" y="324"/>
                        <a:pt x="116" y="324"/>
                        <a:pt x="116" y="323"/>
                      </a:cubicBezTo>
                      <a:cubicBezTo>
                        <a:pt x="116" y="326"/>
                        <a:pt x="116" y="322"/>
                        <a:pt x="116" y="322"/>
                      </a:cubicBezTo>
                      <a:cubicBezTo>
                        <a:pt x="116" y="321"/>
                        <a:pt x="116" y="322"/>
                        <a:pt x="116" y="322"/>
                      </a:cubicBezTo>
                      <a:cubicBezTo>
                        <a:pt x="116" y="322"/>
                        <a:pt x="116" y="323"/>
                        <a:pt x="116" y="323"/>
                      </a:cubicBezTo>
                      <a:close/>
                      <a:moveTo>
                        <a:pt x="114" y="312"/>
                      </a:moveTo>
                      <a:cubicBezTo>
                        <a:pt x="113" y="314"/>
                        <a:pt x="113" y="313"/>
                        <a:pt x="112" y="313"/>
                      </a:cubicBezTo>
                      <a:cubicBezTo>
                        <a:pt x="112" y="311"/>
                        <a:pt x="113" y="313"/>
                        <a:pt x="114" y="312"/>
                      </a:cubicBezTo>
                      <a:close/>
                      <a:moveTo>
                        <a:pt x="107" y="32"/>
                      </a:moveTo>
                      <a:cubicBezTo>
                        <a:pt x="106" y="33"/>
                        <a:pt x="106" y="34"/>
                        <a:pt x="106" y="33"/>
                      </a:cubicBezTo>
                      <a:cubicBezTo>
                        <a:pt x="106" y="32"/>
                        <a:pt x="106" y="33"/>
                        <a:pt x="107" y="32"/>
                      </a:cubicBezTo>
                      <a:close/>
                      <a:moveTo>
                        <a:pt x="93" y="304"/>
                      </a:moveTo>
                      <a:cubicBezTo>
                        <a:pt x="92" y="300"/>
                        <a:pt x="92" y="297"/>
                        <a:pt x="94" y="298"/>
                      </a:cubicBezTo>
                      <a:cubicBezTo>
                        <a:pt x="94" y="297"/>
                        <a:pt x="94" y="297"/>
                        <a:pt x="93" y="297"/>
                      </a:cubicBezTo>
                      <a:cubicBezTo>
                        <a:pt x="93" y="295"/>
                        <a:pt x="94" y="296"/>
                        <a:pt x="94" y="295"/>
                      </a:cubicBezTo>
                      <a:cubicBezTo>
                        <a:pt x="94" y="295"/>
                        <a:pt x="94" y="297"/>
                        <a:pt x="94" y="297"/>
                      </a:cubicBezTo>
                      <a:cubicBezTo>
                        <a:pt x="96" y="297"/>
                        <a:pt x="96" y="296"/>
                        <a:pt x="98" y="296"/>
                      </a:cubicBezTo>
                      <a:cubicBezTo>
                        <a:pt x="98" y="298"/>
                        <a:pt x="98" y="296"/>
                        <a:pt x="99" y="298"/>
                      </a:cubicBezTo>
                      <a:cubicBezTo>
                        <a:pt x="99" y="298"/>
                        <a:pt x="98" y="297"/>
                        <a:pt x="99" y="296"/>
                      </a:cubicBezTo>
                      <a:cubicBezTo>
                        <a:pt x="100" y="296"/>
                        <a:pt x="100" y="298"/>
                        <a:pt x="101" y="297"/>
                      </a:cubicBezTo>
                      <a:cubicBezTo>
                        <a:pt x="101" y="295"/>
                        <a:pt x="100" y="298"/>
                        <a:pt x="100" y="295"/>
                      </a:cubicBezTo>
                      <a:cubicBezTo>
                        <a:pt x="101" y="296"/>
                        <a:pt x="101" y="296"/>
                        <a:pt x="102" y="295"/>
                      </a:cubicBezTo>
                      <a:cubicBezTo>
                        <a:pt x="102" y="296"/>
                        <a:pt x="102" y="297"/>
                        <a:pt x="102" y="297"/>
                      </a:cubicBezTo>
                      <a:cubicBezTo>
                        <a:pt x="102" y="298"/>
                        <a:pt x="102" y="297"/>
                        <a:pt x="102" y="295"/>
                      </a:cubicBezTo>
                      <a:cubicBezTo>
                        <a:pt x="103" y="295"/>
                        <a:pt x="103" y="296"/>
                        <a:pt x="103" y="297"/>
                      </a:cubicBezTo>
                      <a:cubicBezTo>
                        <a:pt x="102" y="302"/>
                        <a:pt x="100" y="297"/>
                        <a:pt x="99" y="300"/>
                      </a:cubicBezTo>
                      <a:cubicBezTo>
                        <a:pt x="97" y="299"/>
                        <a:pt x="95" y="300"/>
                        <a:pt x="93" y="299"/>
                      </a:cubicBezTo>
                      <a:cubicBezTo>
                        <a:pt x="93" y="300"/>
                        <a:pt x="94" y="299"/>
                        <a:pt x="94" y="300"/>
                      </a:cubicBezTo>
                      <a:cubicBezTo>
                        <a:pt x="94" y="302"/>
                        <a:pt x="93" y="301"/>
                        <a:pt x="93" y="300"/>
                      </a:cubicBezTo>
                      <a:cubicBezTo>
                        <a:pt x="93" y="301"/>
                        <a:pt x="93" y="301"/>
                        <a:pt x="93" y="304"/>
                      </a:cubicBezTo>
                      <a:close/>
                      <a:moveTo>
                        <a:pt x="101" y="19"/>
                      </a:moveTo>
                      <a:cubicBezTo>
                        <a:pt x="101" y="20"/>
                        <a:pt x="100" y="21"/>
                        <a:pt x="100" y="20"/>
                      </a:cubicBezTo>
                      <a:cubicBezTo>
                        <a:pt x="100" y="19"/>
                        <a:pt x="101" y="19"/>
                        <a:pt x="101" y="19"/>
                      </a:cubicBezTo>
                      <a:close/>
                      <a:moveTo>
                        <a:pt x="101" y="15"/>
                      </a:moveTo>
                      <a:cubicBezTo>
                        <a:pt x="101" y="18"/>
                        <a:pt x="100" y="18"/>
                        <a:pt x="100" y="15"/>
                      </a:cubicBezTo>
                      <a:lnTo>
                        <a:pt x="101" y="15"/>
                      </a:lnTo>
                      <a:close/>
                      <a:moveTo>
                        <a:pt x="101" y="56"/>
                      </a:moveTo>
                      <a:cubicBezTo>
                        <a:pt x="101" y="57"/>
                        <a:pt x="99" y="58"/>
                        <a:pt x="99" y="55"/>
                      </a:cubicBezTo>
                      <a:cubicBezTo>
                        <a:pt x="100" y="56"/>
                        <a:pt x="100" y="56"/>
                        <a:pt x="101" y="56"/>
                      </a:cubicBezTo>
                      <a:close/>
                      <a:moveTo>
                        <a:pt x="100" y="20"/>
                      </a:moveTo>
                      <a:cubicBezTo>
                        <a:pt x="99" y="23"/>
                        <a:pt x="98" y="20"/>
                        <a:pt x="97" y="21"/>
                      </a:cubicBezTo>
                      <a:cubicBezTo>
                        <a:pt x="97" y="20"/>
                        <a:pt x="97" y="19"/>
                        <a:pt x="98" y="18"/>
                      </a:cubicBezTo>
                      <a:cubicBezTo>
                        <a:pt x="98" y="18"/>
                        <a:pt x="99" y="20"/>
                        <a:pt x="99" y="19"/>
                      </a:cubicBezTo>
                      <a:cubicBezTo>
                        <a:pt x="100" y="20"/>
                        <a:pt x="100" y="21"/>
                        <a:pt x="100" y="20"/>
                      </a:cubicBezTo>
                      <a:close/>
                      <a:moveTo>
                        <a:pt x="100" y="290"/>
                      </a:moveTo>
                      <a:cubicBezTo>
                        <a:pt x="100" y="292"/>
                        <a:pt x="99" y="291"/>
                        <a:pt x="99" y="291"/>
                      </a:cubicBezTo>
                      <a:cubicBezTo>
                        <a:pt x="99" y="288"/>
                        <a:pt x="100" y="290"/>
                        <a:pt x="100" y="290"/>
                      </a:cubicBezTo>
                      <a:close/>
                      <a:moveTo>
                        <a:pt x="99" y="42"/>
                      </a:moveTo>
                      <a:cubicBezTo>
                        <a:pt x="99" y="43"/>
                        <a:pt x="99" y="43"/>
                        <a:pt x="99" y="44"/>
                      </a:cubicBezTo>
                      <a:cubicBezTo>
                        <a:pt x="98" y="45"/>
                        <a:pt x="99" y="43"/>
                        <a:pt x="98" y="43"/>
                      </a:cubicBezTo>
                      <a:cubicBezTo>
                        <a:pt x="98" y="42"/>
                        <a:pt x="99" y="42"/>
                        <a:pt x="99" y="42"/>
                      </a:cubicBezTo>
                      <a:close/>
                      <a:moveTo>
                        <a:pt x="99" y="47"/>
                      </a:moveTo>
                      <a:cubicBezTo>
                        <a:pt x="99" y="49"/>
                        <a:pt x="99" y="49"/>
                        <a:pt x="99" y="49"/>
                      </a:cubicBezTo>
                      <a:cubicBezTo>
                        <a:pt x="98" y="50"/>
                        <a:pt x="97" y="48"/>
                        <a:pt x="97" y="48"/>
                      </a:cubicBezTo>
                      <a:cubicBezTo>
                        <a:pt x="97" y="46"/>
                        <a:pt x="98" y="48"/>
                        <a:pt x="99" y="47"/>
                      </a:cubicBezTo>
                      <a:close/>
                      <a:moveTo>
                        <a:pt x="97" y="48"/>
                      </a:moveTo>
                      <a:cubicBezTo>
                        <a:pt x="95" y="50"/>
                        <a:pt x="94" y="47"/>
                        <a:pt x="93" y="48"/>
                      </a:cubicBezTo>
                      <a:cubicBezTo>
                        <a:pt x="93" y="47"/>
                        <a:pt x="93" y="47"/>
                        <a:pt x="93" y="45"/>
                      </a:cubicBezTo>
                      <a:cubicBezTo>
                        <a:pt x="94" y="47"/>
                        <a:pt x="95" y="48"/>
                        <a:pt x="95" y="46"/>
                      </a:cubicBezTo>
                      <a:cubicBezTo>
                        <a:pt x="96" y="46"/>
                        <a:pt x="96" y="46"/>
                        <a:pt x="96" y="48"/>
                      </a:cubicBezTo>
                      <a:cubicBezTo>
                        <a:pt x="96" y="47"/>
                        <a:pt x="96" y="47"/>
                        <a:pt x="96" y="46"/>
                      </a:cubicBezTo>
                      <a:cubicBezTo>
                        <a:pt x="96" y="46"/>
                        <a:pt x="96" y="48"/>
                        <a:pt x="97" y="48"/>
                      </a:cubicBezTo>
                      <a:close/>
                      <a:moveTo>
                        <a:pt x="97" y="286"/>
                      </a:moveTo>
                      <a:cubicBezTo>
                        <a:pt x="97" y="288"/>
                        <a:pt x="97" y="285"/>
                        <a:pt x="96" y="286"/>
                      </a:cubicBezTo>
                      <a:cubicBezTo>
                        <a:pt x="96" y="285"/>
                        <a:pt x="97" y="285"/>
                        <a:pt x="97" y="286"/>
                      </a:cubicBezTo>
                      <a:close/>
                      <a:moveTo>
                        <a:pt x="96" y="270"/>
                      </a:moveTo>
                      <a:cubicBezTo>
                        <a:pt x="94" y="273"/>
                        <a:pt x="91" y="271"/>
                        <a:pt x="90" y="271"/>
                      </a:cubicBezTo>
                      <a:cubicBezTo>
                        <a:pt x="89" y="272"/>
                        <a:pt x="90" y="274"/>
                        <a:pt x="90" y="273"/>
                      </a:cubicBezTo>
                      <a:cubicBezTo>
                        <a:pt x="90" y="275"/>
                        <a:pt x="89" y="273"/>
                        <a:pt x="89" y="273"/>
                      </a:cubicBezTo>
                      <a:cubicBezTo>
                        <a:pt x="89" y="272"/>
                        <a:pt x="89" y="272"/>
                        <a:pt x="89" y="271"/>
                      </a:cubicBezTo>
                      <a:cubicBezTo>
                        <a:pt x="89" y="270"/>
                        <a:pt x="89" y="271"/>
                        <a:pt x="88" y="271"/>
                      </a:cubicBezTo>
                      <a:cubicBezTo>
                        <a:pt x="90" y="265"/>
                        <a:pt x="92" y="269"/>
                        <a:pt x="95" y="269"/>
                      </a:cubicBezTo>
                      <a:cubicBezTo>
                        <a:pt x="95" y="269"/>
                        <a:pt x="95" y="270"/>
                        <a:pt x="96" y="270"/>
                      </a:cubicBezTo>
                      <a:close/>
                      <a:moveTo>
                        <a:pt x="95" y="302"/>
                      </a:moveTo>
                      <a:cubicBezTo>
                        <a:pt x="95" y="303"/>
                        <a:pt x="95" y="303"/>
                        <a:pt x="95" y="303"/>
                      </a:cubicBezTo>
                      <a:cubicBezTo>
                        <a:pt x="95" y="302"/>
                        <a:pt x="94" y="302"/>
                        <a:pt x="94" y="301"/>
                      </a:cubicBezTo>
                      <a:cubicBezTo>
                        <a:pt x="95" y="301"/>
                        <a:pt x="95" y="303"/>
                        <a:pt x="95" y="302"/>
                      </a:cubicBezTo>
                      <a:close/>
                      <a:moveTo>
                        <a:pt x="93" y="46"/>
                      </a:moveTo>
                      <a:cubicBezTo>
                        <a:pt x="93" y="48"/>
                        <a:pt x="92" y="48"/>
                        <a:pt x="91" y="48"/>
                      </a:cubicBezTo>
                      <a:cubicBezTo>
                        <a:pt x="91" y="47"/>
                        <a:pt x="92" y="47"/>
                        <a:pt x="91" y="46"/>
                      </a:cubicBezTo>
                      <a:cubicBezTo>
                        <a:pt x="92" y="47"/>
                        <a:pt x="92" y="46"/>
                        <a:pt x="93" y="46"/>
                      </a:cubicBezTo>
                      <a:close/>
                      <a:moveTo>
                        <a:pt x="92" y="296"/>
                      </a:moveTo>
                      <a:cubicBezTo>
                        <a:pt x="92" y="298"/>
                        <a:pt x="92" y="298"/>
                        <a:pt x="92" y="300"/>
                      </a:cubicBezTo>
                      <a:cubicBezTo>
                        <a:pt x="91" y="300"/>
                        <a:pt x="91" y="299"/>
                        <a:pt x="90" y="298"/>
                      </a:cubicBezTo>
                      <a:cubicBezTo>
                        <a:pt x="90" y="295"/>
                        <a:pt x="91" y="297"/>
                        <a:pt x="92" y="296"/>
                      </a:cubicBezTo>
                      <a:close/>
                      <a:moveTo>
                        <a:pt x="87" y="307"/>
                      </a:moveTo>
                      <a:cubicBezTo>
                        <a:pt x="88" y="307"/>
                        <a:pt x="88" y="307"/>
                        <a:pt x="88" y="307"/>
                      </a:cubicBezTo>
                      <a:cubicBezTo>
                        <a:pt x="86" y="308"/>
                        <a:pt x="82" y="309"/>
                        <a:pt x="80" y="307"/>
                      </a:cubicBezTo>
                      <a:cubicBezTo>
                        <a:pt x="79" y="307"/>
                        <a:pt x="79" y="308"/>
                        <a:pt x="79" y="308"/>
                      </a:cubicBezTo>
                      <a:cubicBezTo>
                        <a:pt x="79" y="308"/>
                        <a:pt x="79" y="308"/>
                        <a:pt x="78" y="307"/>
                      </a:cubicBezTo>
                      <a:cubicBezTo>
                        <a:pt x="78" y="305"/>
                        <a:pt x="79" y="306"/>
                        <a:pt x="80" y="306"/>
                      </a:cubicBezTo>
                      <a:cubicBezTo>
                        <a:pt x="80" y="305"/>
                        <a:pt x="80" y="304"/>
                        <a:pt x="79" y="304"/>
                      </a:cubicBezTo>
                      <a:cubicBezTo>
                        <a:pt x="81" y="303"/>
                        <a:pt x="83" y="304"/>
                        <a:pt x="86" y="301"/>
                      </a:cubicBezTo>
                      <a:cubicBezTo>
                        <a:pt x="86" y="302"/>
                        <a:pt x="87" y="302"/>
                        <a:pt x="87" y="304"/>
                      </a:cubicBezTo>
                      <a:cubicBezTo>
                        <a:pt x="87" y="303"/>
                        <a:pt x="87" y="302"/>
                        <a:pt x="87" y="301"/>
                      </a:cubicBezTo>
                      <a:cubicBezTo>
                        <a:pt x="87" y="301"/>
                        <a:pt x="88" y="303"/>
                        <a:pt x="88" y="302"/>
                      </a:cubicBezTo>
                      <a:cubicBezTo>
                        <a:pt x="88" y="302"/>
                        <a:pt x="88" y="302"/>
                        <a:pt x="88" y="304"/>
                      </a:cubicBezTo>
                      <a:cubicBezTo>
                        <a:pt x="89" y="303"/>
                        <a:pt x="89" y="302"/>
                        <a:pt x="90" y="303"/>
                      </a:cubicBezTo>
                      <a:cubicBezTo>
                        <a:pt x="90" y="301"/>
                        <a:pt x="89" y="302"/>
                        <a:pt x="89" y="302"/>
                      </a:cubicBezTo>
                      <a:cubicBezTo>
                        <a:pt x="89" y="300"/>
                        <a:pt x="90" y="300"/>
                        <a:pt x="91" y="301"/>
                      </a:cubicBezTo>
                      <a:cubicBezTo>
                        <a:pt x="91" y="304"/>
                        <a:pt x="90" y="305"/>
                        <a:pt x="91" y="305"/>
                      </a:cubicBezTo>
                      <a:cubicBezTo>
                        <a:pt x="90" y="307"/>
                        <a:pt x="89" y="304"/>
                        <a:pt x="88" y="306"/>
                      </a:cubicBezTo>
                      <a:cubicBezTo>
                        <a:pt x="90" y="307"/>
                        <a:pt x="92" y="305"/>
                        <a:pt x="92" y="309"/>
                      </a:cubicBezTo>
                      <a:cubicBezTo>
                        <a:pt x="91" y="311"/>
                        <a:pt x="89" y="308"/>
                        <a:pt x="87" y="309"/>
                      </a:cubicBezTo>
                      <a:lnTo>
                        <a:pt x="87" y="307"/>
                      </a:lnTo>
                      <a:close/>
                      <a:moveTo>
                        <a:pt x="92" y="285"/>
                      </a:moveTo>
                      <a:cubicBezTo>
                        <a:pt x="92" y="287"/>
                        <a:pt x="91" y="288"/>
                        <a:pt x="91" y="287"/>
                      </a:cubicBezTo>
                      <a:cubicBezTo>
                        <a:pt x="91" y="286"/>
                        <a:pt x="91" y="286"/>
                        <a:pt x="92" y="285"/>
                      </a:cubicBezTo>
                      <a:close/>
                      <a:moveTo>
                        <a:pt x="90" y="289"/>
                      </a:moveTo>
                      <a:cubicBezTo>
                        <a:pt x="90" y="288"/>
                        <a:pt x="90" y="288"/>
                        <a:pt x="90" y="288"/>
                      </a:cubicBezTo>
                      <a:cubicBezTo>
                        <a:pt x="88" y="288"/>
                        <a:pt x="88" y="288"/>
                        <a:pt x="87" y="290"/>
                      </a:cubicBezTo>
                      <a:cubicBezTo>
                        <a:pt x="86" y="284"/>
                        <a:pt x="89" y="285"/>
                        <a:pt x="90" y="284"/>
                      </a:cubicBezTo>
                      <a:cubicBezTo>
                        <a:pt x="91" y="286"/>
                        <a:pt x="91" y="288"/>
                        <a:pt x="90" y="289"/>
                      </a:cubicBezTo>
                      <a:close/>
                      <a:moveTo>
                        <a:pt x="89" y="297"/>
                      </a:moveTo>
                      <a:cubicBezTo>
                        <a:pt x="89" y="298"/>
                        <a:pt x="89" y="299"/>
                        <a:pt x="89" y="300"/>
                      </a:cubicBezTo>
                      <a:cubicBezTo>
                        <a:pt x="88" y="298"/>
                        <a:pt x="87" y="300"/>
                        <a:pt x="87" y="298"/>
                      </a:cubicBezTo>
                      <a:cubicBezTo>
                        <a:pt x="88" y="299"/>
                        <a:pt x="88" y="296"/>
                        <a:pt x="89" y="297"/>
                      </a:cubicBezTo>
                      <a:close/>
                      <a:moveTo>
                        <a:pt x="83" y="274"/>
                      </a:moveTo>
                      <a:cubicBezTo>
                        <a:pt x="83" y="273"/>
                        <a:pt x="83" y="273"/>
                        <a:pt x="83" y="273"/>
                      </a:cubicBezTo>
                      <a:cubicBezTo>
                        <a:pt x="83" y="272"/>
                        <a:pt x="84" y="273"/>
                        <a:pt x="84" y="272"/>
                      </a:cubicBezTo>
                      <a:cubicBezTo>
                        <a:pt x="83" y="271"/>
                        <a:pt x="83" y="272"/>
                        <a:pt x="82" y="271"/>
                      </a:cubicBezTo>
                      <a:cubicBezTo>
                        <a:pt x="83" y="269"/>
                        <a:pt x="84" y="270"/>
                        <a:pt x="85" y="268"/>
                      </a:cubicBezTo>
                      <a:cubicBezTo>
                        <a:pt x="85" y="269"/>
                        <a:pt x="85" y="271"/>
                        <a:pt x="85" y="271"/>
                      </a:cubicBezTo>
                      <a:cubicBezTo>
                        <a:pt x="85" y="273"/>
                        <a:pt x="85" y="271"/>
                        <a:pt x="86" y="272"/>
                      </a:cubicBezTo>
                      <a:cubicBezTo>
                        <a:pt x="86" y="272"/>
                        <a:pt x="85" y="271"/>
                        <a:pt x="85" y="270"/>
                      </a:cubicBezTo>
                      <a:cubicBezTo>
                        <a:pt x="86" y="270"/>
                        <a:pt x="87" y="270"/>
                        <a:pt x="87" y="268"/>
                      </a:cubicBezTo>
                      <a:cubicBezTo>
                        <a:pt x="88" y="269"/>
                        <a:pt x="87" y="269"/>
                        <a:pt x="88" y="269"/>
                      </a:cubicBezTo>
                      <a:cubicBezTo>
                        <a:pt x="88" y="273"/>
                        <a:pt x="87" y="270"/>
                        <a:pt x="87" y="271"/>
                      </a:cubicBezTo>
                      <a:cubicBezTo>
                        <a:pt x="87" y="274"/>
                        <a:pt x="89" y="269"/>
                        <a:pt x="89" y="273"/>
                      </a:cubicBezTo>
                      <a:cubicBezTo>
                        <a:pt x="87" y="272"/>
                        <a:pt x="84" y="277"/>
                        <a:pt x="82" y="273"/>
                      </a:cubicBezTo>
                      <a:cubicBezTo>
                        <a:pt x="83" y="271"/>
                        <a:pt x="83" y="274"/>
                        <a:pt x="83" y="274"/>
                      </a:cubicBezTo>
                      <a:close/>
                      <a:moveTo>
                        <a:pt x="87" y="294"/>
                      </a:moveTo>
                      <a:cubicBezTo>
                        <a:pt x="88" y="294"/>
                        <a:pt x="87" y="296"/>
                        <a:pt x="87" y="296"/>
                      </a:cubicBezTo>
                      <a:cubicBezTo>
                        <a:pt x="87" y="298"/>
                        <a:pt x="87" y="296"/>
                        <a:pt x="87" y="296"/>
                      </a:cubicBezTo>
                      <a:cubicBezTo>
                        <a:pt x="87" y="294"/>
                        <a:pt x="87" y="295"/>
                        <a:pt x="87" y="294"/>
                      </a:cubicBezTo>
                      <a:close/>
                      <a:moveTo>
                        <a:pt x="87" y="296"/>
                      </a:moveTo>
                      <a:cubicBezTo>
                        <a:pt x="86" y="298"/>
                        <a:pt x="83" y="297"/>
                        <a:pt x="84" y="294"/>
                      </a:cubicBezTo>
                      <a:cubicBezTo>
                        <a:pt x="84" y="296"/>
                        <a:pt x="85" y="294"/>
                        <a:pt x="87" y="296"/>
                      </a:cubicBezTo>
                      <a:close/>
                      <a:moveTo>
                        <a:pt x="84" y="252"/>
                      </a:moveTo>
                      <a:cubicBezTo>
                        <a:pt x="84" y="252"/>
                        <a:pt x="84" y="253"/>
                        <a:pt x="84" y="253"/>
                      </a:cubicBezTo>
                      <a:cubicBezTo>
                        <a:pt x="84" y="256"/>
                        <a:pt x="83" y="253"/>
                        <a:pt x="82" y="253"/>
                      </a:cubicBezTo>
                      <a:cubicBezTo>
                        <a:pt x="82" y="250"/>
                        <a:pt x="84" y="254"/>
                        <a:pt x="84" y="252"/>
                      </a:cubicBezTo>
                      <a:close/>
                      <a:moveTo>
                        <a:pt x="82" y="252"/>
                      </a:moveTo>
                      <a:cubicBezTo>
                        <a:pt x="82" y="252"/>
                        <a:pt x="82" y="252"/>
                        <a:pt x="82" y="252"/>
                      </a:cubicBezTo>
                      <a:cubicBezTo>
                        <a:pt x="82" y="252"/>
                        <a:pt x="82" y="251"/>
                        <a:pt x="82" y="251"/>
                      </a:cubicBezTo>
                      <a:cubicBezTo>
                        <a:pt x="82" y="250"/>
                        <a:pt x="82" y="251"/>
                        <a:pt x="82" y="250"/>
                      </a:cubicBezTo>
                      <a:cubicBezTo>
                        <a:pt x="82" y="250"/>
                        <a:pt x="82" y="251"/>
                        <a:pt x="82" y="252"/>
                      </a:cubicBezTo>
                      <a:close/>
                      <a:moveTo>
                        <a:pt x="83" y="296"/>
                      </a:moveTo>
                      <a:cubicBezTo>
                        <a:pt x="82" y="298"/>
                        <a:pt x="80" y="296"/>
                        <a:pt x="78" y="298"/>
                      </a:cubicBezTo>
                      <a:cubicBezTo>
                        <a:pt x="79" y="293"/>
                        <a:pt x="81" y="296"/>
                        <a:pt x="83" y="295"/>
                      </a:cubicBezTo>
                      <a:cubicBezTo>
                        <a:pt x="82" y="297"/>
                        <a:pt x="83" y="296"/>
                        <a:pt x="83" y="296"/>
                      </a:cubicBezTo>
                      <a:close/>
                      <a:moveTo>
                        <a:pt x="78" y="248"/>
                      </a:moveTo>
                      <a:cubicBezTo>
                        <a:pt x="78" y="247"/>
                        <a:pt x="77" y="249"/>
                        <a:pt x="76" y="247"/>
                      </a:cubicBezTo>
                      <a:cubicBezTo>
                        <a:pt x="76" y="247"/>
                        <a:pt x="76" y="248"/>
                        <a:pt x="75" y="248"/>
                      </a:cubicBezTo>
                      <a:cubicBezTo>
                        <a:pt x="75" y="247"/>
                        <a:pt x="75" y="246"/>
                        <a:pt x="75" y="245"/>
                      </a:cubicBezTo>
                      <a:cubicBezTo>
                        <a:pt x="76" y="245"/>
                        <a:pt x="75" y="247"/>
                        <a:pt x="76" y="247"/>
                      </a:cubicBezTo>
                      <a:cubicBezTo>
                        <a:pt x="76" y="247"/>
                        <a:pt x="76" y="245"/>
                        <a:pt x="76" y="245"/>
                      </a:cubicBezTo>
                      <a:cubicBezTo>
                        <a:pt x="77" y="244"/>
                        <a:pt x="78" y="244"/>
                        <a:pt x="79" y="245"/>
                      </a:cubicBezTo>
                      <a:cubicBezTo>
                        <a:pt x="79" y="246"/>
                        <a:pt x="79" y="248"/>
                        <a:pt x="78" y="246"/>
                      </a:cubicBezTo>
                      <a:cubicBezTo>
                        <a:pt x="78" y="250"/>
                        <a:pt x="79" y="248"/>
                        <a:pt x="79" y="247"/>
                      </a:cubicBezTo>
                      <a:cubicBezTo>
                        <a:pt x="79" y="247"/>
                        <a:pt x="80" y="249"/>
                        <a:pt x="80" y="249"/>
                      </a:cubicBezTo>
                      <a:cubicBezTo>
                        <a:pt x="80" y="251"/>
                        <a:pt x="79" y="249"/>
                        <a:pt x="78" y="250"/>
                      </a:cubicBezTo>
                      <a:cubicBezTo>
                        <a:pt x="79" y="252"/>
                        <a:pt x="80" y="250"/>
                        <a:pt x="80" y="251"/>
                      </a:cubicBezTo>
                      <a:cubicBezTo>
                        <a:pt x="80" y="249"/>
                        <a:pt x="80" y="248"/>
                        <a:pt x="81" y="248"/>
                      </a:cubicBezTo>
                      <a:cubicBezTo>
                        <a:pt x="81" y="252"/>
                        <a:pt x="81" y="252"/>
                        <a:pt x="82" y="253"/>
                      </a:cubicBezTo>
                      <a:cubicBezTo>
                        <a:pt x="82" y="253"/>
                        <a:pt x="82" y="254"/>
                        <a:pt x="82" y="255"/>
                      </a:cubicBezTo>
                      <a:cubicBezTo>
                        <a:pt x="80" y="253"/>
                        <a:pt x="77" y="257"/>
                        <a:pt x="75" y="256"/>
                      </a:cubicBezTo>
                      <a:cubicBezTo>
                        <a:pt x="75" y="255"/>
                        <a:pt x="75" y="255"/>
                        <a:pt x="75" y="254"/>
                      </a:cubicBezTo>
                      <a:cubicBezTo>
                        <a:pt x="74" y="254"/>
                        <a:pt x="74" y="256"/>
                        <a:pt x="74" y="256"/>
                      </a:cubicBezTo>
                      <a:cubicBezTo>
                        <a:pt x="74" y="254"/>
                        <a:pt x="74" y="254"/>
                        <a:pt x="74" y="254"/>
                      </a:cubicBezTo>
                      <a:cubicBezTo>
                        <a:pt x="74" y="254"/>
                        <a:pt x="74" y="254"/>
                        <a:pt x="73" y="254"/>
                      </a:cubicBezTo>
                      <a:cubicBezTo>
                        <a:pt x="73" y="255"/>
                        <a:pt x="73" y="255"/>
                        <a:pt x="73" y="256"/>
                      </a:cubicBezTo>
                      <a:cubicBezTo>
                        <a:pt x="72" y="256"/>
                        <a:pt x="72" y="256"/>
                        <a:pt x="72" y="256"/>
                      </a:cubicBezTo>
                      <a:cubicBezTo>
                        <a:pt x="72" y="255"/>
                        <a:pt x="72" y="255"/>
                        <a:pt x="72" y="255"/>
                      </a:cubicBezTo>
                      <a:cubicBezTo>
                        <a:pt x="73" y="254"/>
                        <a:pt x="73" y="252"/>
                        <a:pt x="73" y="252"/>
                      </a:cubicBezTo>
                      <a:cubicBezTo>
                        <a:pt x="73" y="252"/>
                        <a:pt x="73" y="251"/>
                        <a:pt x="73" y="250"/>
                      </a:cubicBezTo>
                      <a:cubicBezTo>
                        <a:pt x="73" y="251"/>
                        <a:pt x="74" y="249"/>
                        <a:pt x="74" y="250"/>
                      </a:cubicBezTo>
                      <a:cubicBezTo>
                        <a:pt x="75" y="250"/>
                        <a:pt x="75" y="249"/>
                        <a:pt x="75" y="248"/>
                      </a:cubicBezTo>
                      <a:cubicBezTo>
                        <a:pt x="76" y="249"/>
                        <a:pt x="77" y="249"/>
                        <a:pt x="78" y="248"/>
                      </a:cubicBezTo>
                      <a:close/>
                      <a:moveTo>
                        <a:pt x="78" y="302"/>
                      </a:moveTo>
                      <a:cubicBezTo>
                        <a:pt x="77" y="300"/>
                        <a:pt x="78" y="300"/>
                        <a:pt x="78" y="299"/>
                      </a:cubicBezTo>
                      <a:cubicBezTo>
                        <a:pt x="79" y="300"/>
                        <a:pt x="79" y="300"/>
                        <a:pt x="80" y="300"/>
                      </a:cubicBezTo>
                      <a:cubicBezTo>
                        <a:pt x="79" y="297"/>
                        <a:pt x="82" y="298"/>
                        <a:pt x="82" y="300"/>
                      </a:cubicBezTo>
                      <a:cubicBezTo>
                        <a:pt x="80" y="302"/>
                        <a:pt x="79" y="299"/>
                        <a:pt x="78" y="302"/>
                      </a:cubicBezTo>
                      <a:close/>
                      <a:moveTo>
                        <a:pt x="78" y="304"/>
                      </a:moveTo>
                      <a:cubicBezTo>
                        <a:pt x="78" y="306"/>
                        <a:pt x="77" y="305"/>
                        <a:pt x="77" y="304"/>
                      </a:cubicBezTo>
                      <a:cubicBezTo>
                        <a:pt x="78" y="302"/>
                        <a:pt x="78" y="304"/>
                        <a:pt x="78" y="304"/>
                      </a:cubicBezTo>
                      <a:close/>
                      <a:moveTo>
                        <a:pt x="77" y="299"/>
                      </a:moveTo>
                      <a:cubicBezTo>
                        <a:pt x="77" y="301"/>
                        <a:pt x="77" y="302"/>
                        <a:pt x="76" y="302"/>
                      </a:cubicBezTo>
                      <a:cubicBezTo>
                        <a:pt x="76" y="300"/>
                        <a:pt x="77" y="301"/>
                        <a:pt x="77" y="299"/>
                      </a:cubicBezTo>
                      <a:cubicBezTo>
                        <a:pt x="76" y="298"/>
                        <a:pt x="74" y="300"/>
                        <a:pt x="74" y="296"/>
                      </a:cubicBezTo>
                      <a:cubicBezTo>
                        <a:pt x="75" y="297"/>
                        <a:pt x="75" y="295"/>
                        <a:pt x="76" y="294"/>
                      </a:cubicBezTo>
                      <a:cubicBezTo>
                        <a:pt x="76" y="295"/>
                        <a:pt x="76" y="295"/>
                        <a:pt x="77" y="296"/>
                      </a:cubicBezTo>
                      <a:cubicBezTo>
                        <a:pt x="77" y="297"/>
                        <a:pt x="76" y="296"/>
                        <a:pt x="76" y="296"/>
                      </a:cubicBezTo>
                      <a:cubicBezTo>
                        <a:pt x="76" y="298"/>
                        <a:pt x="77" y="299"/>
                        <a:pt x="77" y="299"/>
                      </a:cubicBezTo>
                      <a:close/>
                      <a:moveTo>
                        <a:pt x="72" y="300"/>
                      </a:moveTo>
                      <a:cubicBezTo>
                        <a:pt x="72" y="302"/>
                        <a:pt x="71" y="301"/>
                        <a:pt x="72" y="299"/>
                      </a:cubicBezTo>
                      <a:cubicBezTo>
                        <a:pt x="72" y="299"/>
                        <a:pt x="72" y="299"/>
                        <a:pt x="72" y="299"/>
                      </a:cubicBezTo>
                      <a:cubicBezTo>
                        <a:pt x="72" y="299"/>
                        <a:pt x="72" y="300"/>
                        <a:pt x="72" y="300"/>
                      </a:cubicBezTo>
                      <a:close/>
                      <a:moveTo>
                        <a:pt x="68" y="11"/>
                      </a:moveTo>
                      <a:cubicBezTo>
                        <a:pt x="68" y="13"/>
                        <a:pt x="67" y="11"/>
                        <a:pt x="67" y="11"/>
                      </a:cubicBezTo>
                      <a:cubicBezTo>
                        <a:pt x="66" y="9"/>
                        <a:pt x="67" y="11"/>
                        <a:pt x="67" y="10"/>
                      </a:cubicBezTo>
                      <a:cubicBezTo>
                        <a:pt x="68" y="9"/>
                        <a:pt x="67" y="12"/>
                        <a:pt x="68" y="11"/>
                      </a:cubicBezTo>
                      <a:close/>
                      <a:moveTo>
                        <a:pt x="63" y="18"/>
                      </a:moveTo>
                      <a:cubicBezTo>
                        <a:pt x="62" y="19"/>
                        <a:pt x="61" y="17"/>
                        <a:pt x="61" y="19"/>
                      </a:cubicBezTo>
                      <a:cubicBezTo>
                        <a:pt x="60" y="19"/>
                        <a:pt x="60" y="17"/>
                        <a:pt x="60" y="17"/>
                      </a:cubicBezTo>
                      <a:cubicBezTo>
                        <a:pt x="60" y="16"/>
                        <a:pt x="60" y="15"/>
                        <a:pt x="60" y="15"/>
                      </a:cubicBezTo>
                      <a:cubicBezTo>
                        <a:pt x="60" y="13"/>
                        <a:pt x="61" y="14"/>
                        <a:pt x="62" y="13"/>
                      </a:cubicBezTo>
                      <a:cubicBezTo>
                        <a:pt x="62" y="14"/>
                        <a:pt x="62" y="15"/>
                        <a:pt x="62" y="16"/>
                      </a:cubicBezTo>
                      <a:cubicBezTo>
                        <a:pt x="62" y="17"/>
                        <a:pt x="63" y="17"/>
                        <a:pt x="63" y="18"/>
                      </a:cubicBezTo>
                      <a:close/>
                      <a:moveTo>
                        <a:pt x="62" y="288"/>
                      </a:moveTo>
                      <a:cubicBezTo>
                        <a:pt x="62" y="289"/>
                        <a:pt x="61" y="288"/>
                        <a:pt x="61" y="288"/>
                      </a:cubicBezTo>
                      <a:cubicBezTo>
                        <a:pt x="61" y="287"/>
                        <a:pt x="61" y="287"/>
                        <a:pt x="62" y="288"/>
                      </a:cubicBezTo>
                      <a:close/>
                      <a:moveTo>
                        <a:pt x="61" y="298"/>
                      </a:moveTo>
                      <a:cubicBezTo>
                        <a:pt x="61" y="299"/>
                        <a:pt x="60" y="298"/>
                        <a:pt x="60" y="299"/>
                      </a:cubicBezTo>
                      <a:cubicBezTo>
                        <a:pt x="60" y="296"/>
                        <a:pt x="60" y="299"/>
                        <a:pt x="61" y="298"/>
                      </a:cubicBezTo>
                      <a:close/>
                      <a:moveTo>
                        <a:pt x="55" y="292"/>
                      </a:moveTo>
                      <a:cubicBezTo>
                        <a:pt x="56" y="293"/>
                        <a:pt x="55" y="294"/>
                        <a:pt x="55" y="294"/>
                      </a:cubicBezTo>
                      <a:cubicBezTo>
                        <a:pt x="54" y="291"/>
                        <a:pt x="55" y="293"/>
                        <a:pt x="55" y="292"/>
                      </a:cubicBezTo>
                      <a:close/>
                      <a:moveTo>
                        <a:pt x="50" y="49"/>
                      </a:moveTo>
                      <a:cubicBezTo>
                        <a:pt x="49" y="50"/>
                        <a:pt x="48" y="49"/>
                        <a:pt x="49" y="52"/>
                      </a:cubicBezTo>
                      <a:cubicBezTo>
                        <a:pt x="48" y="52"/>
                        <a:pt x="47" y="46"/>
                        <a:pt x="48" y="43"/>
                      </a:cubicBezTo>
                      <a:cubicBezTo>
                        <a:pt x="49" y="45"/>
                        <a:pt x="50" y="45"/>
                        <a:pt x="50" y="49"/>
                      </a:cubicBezTo>
                      <a:close/>
                      <a:moveTo>
                        <a:pt x="45" y="234"/>
                      </a:moveTo>
                      <a:cubicBezTo>
                        <a:pt x="45" y="236"/>
                        <a:pt x="44" y="236"/>
                        <a:pt x="44" y="236"/>
                      </a:cubicBezTo>
                      <a:cubicBezTo>
                        <a:pt x="44" y="235"/>
                        <a:pt x="44" y="235"/>
                        <a:pt x="44" y="234"/>
                      </a:cubicBezTo>
                      <a:cubicBezTo>
                        <a:pt x="44" y="234"/>
                        <a:pt x="45" y="234"/>
                        <a:pt x="45" y="234"/>
                      </a:cubicBezTo>
                      <a:close/>
                      <a:moveTo>
                        <a:pt x="34" y="55"/>
                      </a:moveTo>
                      <a:cubicBezTo>
                        <a:pt x="34" y="57"/>
                        <a:pt x="34" y="57"/>
                        <a:pt x="33" y="58"/>
                      </a:cubicBezTo>
                      <a:cubicBezTo>
                        <a:pt x="33" y="62"/>
                        <a:pt x="34" y="63"/>
                        <a:pt x="33" y="66"/>
                      </a:cubicBezTo>
                      <a:cubicBezTo>
                        <a:pt x="33" y="67"/>
                        <a:pt x="32" y="65"/>
                        <a:pt x="32" y="65"/>
                      </a:cubicBezTo>
                      <a:cubicBezTo>
                        <a:pt x="32" y="60"/>
                        <a:pt x="32" y="60"/>
                        <a:pt x="32" y="56"/>
                      </a:cubicBezTo>
                      <a:cubicBezTo>
                        <a:pt x="33" y="55"/>
                        <a:pt x="34" y="56"/>
                        <a:pt x="33" y="54"/>
                      </a:cubicBezTo>
                      <a:cubicBezTo>
                        <a:pt x="34" y="54"/>
                        <a:pt x="34" y="54"/>
                        <a:pt x="34" y="55"/>
                      </a:cubicBezTo>
                      <a:close/>
                      <a:moveTo>
                        <a:pt x="34" y="164"/>
                      </a:moveTo>
                      <a:cubicBezTo>
                        <a:pt x="33" y="165"/>
                        <a:pt x="33" y="165"/>
                        <a:pt x="33" y="164"/>
                      </a:cubicBezTo>
                      <a:cubicBezTo>
                        <a:pt x="33" y="163"/>
                        <a:pt x="33" y="163"/>
                        <a:pt x="33" y="163"/>
                      </a:cubicBezTo>
                      <a:cubicBezTo>
                        <a:pt x="33" y="164"/>
                        <a:pt x="33" y="164"/>
                        <a:pt x="34" y="164"/>
                      </a:cubicBezTo>
                      <a:close/>
                      <a:moveTo>
                        <a:pt x="31" y="61"/>
                      </a:moveTo>
                      <a:cubicBezTo>
                        <a:pt x="31" y="61"/>
                        <a:pt x="31" y="61"/>
                        <a:pt x="31" y="61"/>
                      </a:cubicBezTo>
                      <a:cubicBezTo>
                        <a:pt x="31" y="59"/>
                        <a:pt x="31" y="59"/>
                        <a:pt x="31" y="58"/>
                      </a:cubicBezTo>
                      <a:cubicBezTo>
                        <a:pt x="31" y="59"/>
                        <a:pt x="31" y="60"/>
                        <a:pt x="31" y="61"/>
                      </a:cubicBezTo>
                      <a:close/>
                      <a:moveTo>
                        <a:pt x="31" y="242"/>
                      </a:moveTo>
                      <a:cubicBezTo>
                        <a:pt x="32" y="244"/>
                        <a:pt x="30" y="244"/>
                        <a:pt x="31" y="242"/>
                      </a:cubicBezTo>
                      <a:cubicBezTo>
                        <a:pt x="31" y="241"/>
                        <a:pt x="31" y="242"/>
                        <a:pt x="31" y="242"/>
                      </a:cubicBezTo>
                      <a:close/>
                      <a:moveTo>
                        <a:pt x="25" y="234"/>
                      </a:moveTo>
                      <a:cubicBezTo>
                        <a:pt x="25" y="234"/>
                        <a:pt x="25" y="234"/>
                        <a:pt x="25" y="234"/>
                      </a:cubicBezTo>
                      <a:cubicBezTo>
                        <a:pt x="25" y="232"/>
                        <a:pt x="25" y="231"/>
                        <a:pt x="25" y="231"/>
                      </a:cubicBezTo>
                      <a:cubicBezTo>
                        <a:pt x="25" y="233"/>
                        <a:pt x="26" y="233"/>
                        <a:pt x="25" y="2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39" name="Freeform 2280">
                  <a:extLst>
                    <a:ext uri="{FF2B5EF4-FFF2-40B4-BE49-F238E27FC236}">
                      <a16:creationId xmlns:a16="http://schemas.microsoft.com/office/drawing/2014/main" id="{66FE0184-2A90-4D0B-A36C-5B530F125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6" y="3671"/>
                  <a:ext cx="8" cy="12"/>
                </a:xfrm>
                <a:custGeom>
                  <a:avLst/>
                  <a:gdLst>
                    <a:gd name="T0" fmla="*/ 1 w 4"/>
                    <a:gd name="T1" fmla="*/ 1 h 6"/>
                    <a:gd name="T2" fmla="*/ 3 w 4"/>
                    <a:gd name="T3" fmla="*/ 1 h 6"/>
                    <a:gd name="T4" fmla="*/ 4 w 4"/>
                    <a:gd name="T5" fmla="*/ 2 h 6"/>
                    <a:gd name="T6" fmla="*/ 1 w 4"/>
                    <a:gd name="T7" fmla="*/ 4 h 6"/>
                    <a:gd name="T8" fmla="*/ 2 w 4"/>
                    <a:gd name="T9" fmla="*/ 5 h 6"/>
                    <a:gd name="T10" fmla="*/ 0 w 4"/>
                    <a:gd name="T11" fmla="*/ 3 h 6"/>
                    <a:gd name="T12" fmla="*/ 1 w 4"/>
                    <a:gd name="T13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6">
                      <a:moveTo>
                        <a:pt x="1" y="1"/>
                      </a:moveTo>
                      <a:cubicBezTo>
                        <a:pt x="2" y="3"/>
                        <a:pt x="3" y="1"/>
                        <a:pt x="3" y="1"/>
                      </a:cubicBezTo>
                      <a:cubicBezTo>
                        <a:pt x="3" y="3"/>
                        <a:pt x="4" y="0"/>
                        <a:pt x="4" y="2"/>
                      </a:cubicBezTo>
                      <a:cubicBezTo>
                        <a:pt x="4" y="4"/>
                        <a:pt x="2" y="1"/>
                        <a:pt x="1" y="4"/>
                      </a:cubicBezTo>
                      <a:cubicBezTo>
                        <a:pt x="1" y="5"/>
                        <a:pt x="1" y="5"/>
                        <a:pt x="2" y="5"/>
                      </a:cubicBezTo>
                      <a:cubicBezTo>
                        <a:pt x="2" y="6"/>
                        <a:pt x="0" y="5"/>
                        <a:pt x="0" y="3"/>
                      </a:cubicBezTo>
                      <a:cubicBezTo>
                        <a:pt x="1" y="3"/>
                        <a:pt x="1" y="3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40" name="Freeform 2281">
                  <a:extLst>
                    <a:ext uri="{FF2B5EF4-FFF2-40B4-BE49-F238E27FC236}">
                      <a16:creationId xmlns:a16="http://schemas.microsoft.com/office/drawing/2014/main" id="{1D76FF99-4332-4990-8B58-30A982AF308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94" y="4150"/>
                  <a:ext cx="70" cy="38"/>
                </a:xfrm>
                <a:custGeom>
                  <a:avLst/>
                  <a:gdLst>
                    <a:gd name="T0" fmla="*/ 15 w 37"/>
                    <a:gd name="T1" fmla="*/ 12 h 20"/>
                    <a:gd name="T2" fmla="*/ 13 w 37"/>
                    <a:gd name="T3" fmla="*/ 11 h 20"/>
                    <a:gd name="T4" fmla="*/ 7 w 37"/>
                    <a:gd name="T5" fmla="*/ 15 h 20"/>
                    <a:gd name="T6" fmla="*/ 3 w 37"/>
                    <a:gd name="T7" fmla="*/ 17 h 20"/>
                    <a:gd name="T8" fmla="*/ 3 w 37"/>
                    <a:gd name="T9" fmla="*/ 18 h 20"/>
                    <a:gd name="T10" fmla="*/ 26 w 37"/>
                    <a:gd name="T11" fmla="*/ 13 h 20"/>
                    <a:gd name="T12" fmla="*/ 29 w 37"/>
                    <a:gd name="T13" fmla="*/ 16 h 20"/>
                    <a:gd name="T14" fmla="*/ 29 w 37"/>
                    <a:gd name="T15" fmla="*/ 14 h 20"/>
                    <a:gd name="T16" fmla="*/ 34 w 37"/>
                    <a:gd name="T17" fmla="*/ 15 h 20"/>
                    <a:gd name="T18" fmla="*/ 35 w 37"/>
                    <a:gd name="T19" fmla="*/ 12 h 20"/>
                    <a:gd name="T20" fmla="*/ 36 w 37"/>
                    <a:gd name="T21" fmla="*/ 11 h 20"/>
                    <a:gd name="T22" fmla="*/ 36 w 37"/>
                    <a:gd name="T23" fmla="*/ 10 h 20"/>
                    <a:gd name="T24" fmla="*/ 35 w 37"/>
                    <a:gd name="T25" fmla="*/ 10 h 20"/>
                    <a:gd name="T26" fmla="*/ 34 w 37"/>
                    <a:gd name="T27" fmla="*/ 10 h 20"/>
                    <a:gd name="T28" fmla="*/ 34 w 37"/>
                    <a:gd name="T29" fmla="*/ 8 h 20"/>
                    <a:gd name="T30" fmla="*/ 32 w 37"/>
                    <a:gd name="T31" fmla="*/ 5 h 20"/>
                    <a:gd name="T32" fmla="*/ 32 w 37"/>
                    <a:gd name="T33" fmla="*/ 9 h 20"/>
                    <a:gd name="T34" fmla="*/ 31 w 37"/>
                    <a:gd name="T35" fmla="*/ 6 h 20"/>
                    <a:gd name="T36" fmla="*/ 28 w 37"/>
                    <a:gd name="T37" fmla="*/ 4 h 20"/>
                    <a:gd name="T38" fmla="*/ 28 w 37"/>
                    <a:gd name="T39" fmla="*/ 6 h 20"/>
                    <a:gd name="T40" fmla="*/ 26 w 37"/>
                    <a:gd name="T41" fmla="*/ 5 h 20"/>
                    <a:gd name="T42" fmla="*/ 25 w 37"/>
                    <a:gd name="T43" fmla="*/ 7 h 20"/>
                    <a:gd name="T44" fmla="*/ 26 w 37"/>
                    <a:gd name="T45" fmla="*/ 3 h 20"/>
                    <a:gd name="T46" fmla="*/ 23 w 37"/>
                    <a:gd name="T47" fmla="*/ 6 h 20"/>
                    <a:gd name="T48" fmla="*/ 21 w 37"/>
                    <a:gd name="T49" fmla="*/ 2 h 20"/>
                    <a:gd name="T50" fmla="*/ 21 w 37"/>
                    <a:gd name="T51" fmla="*/ 0 h 20"/>
                    <a:gd name="T52" fmla="*/ 15 w 37"/>
                    <a:gd name="T53" fmla="*/ 3 h 20"/>
                    <a:gd name="T54" fmla="*/ 14 w 37"/>
                    <a:gd name="T55" fmla="*/ 6 h 20"/>
                    <a:gd name="T56" fmla="*/ 15 w 37"/>
                    <a:gd name="T57" fmla="*/ 11 h 20"/>
                    <a:gd name="T58" fmla="*/ 31 w 37"/>
                    <a:gd name="T59" fmla="*/ 10 h 20"/>
                    <a:gd name="T60" fmla="*/ 31 w 37"/>
                    <a:gd name="T61" fmla="*/ 9 h 20"/>
                    <a:gd name="T62" fmla="*/ 28 w 37"/>
                    <a:gd name="T63" fmla="*/ 9 h 20"/>
                    <a:gd name="T64" fmla="*/ 29 w 37"/>
                    <a:gd name="T65" fmla="*/ 7 h 20"/>
                    <a:gd name="T66" fmla="*/ 30 w 37"/>
                    <a:gd name="T67" fmla="*/ 6 h 20"/>
                    <a:gd name="T68" fmla="*/ 21 w 37"/>
                    <a:gd name="T69" fmla="*/ 7 h 20"/>
                    <a:gd name="T70" fmla="*/ 22 w 37"/>
                    <a:gd name="T71" fmla="*/ 4 h 20"/>
                    <a:gd name="T72" fmla="*/ 22 w 37"/>
                    <a:gd name="T73" fmla="*/ 4 h 20"/>
                    <a:gd name="T74" fmla="*/ 20 w 37"/>
                    <a:gd name="T75" fmla="*/ 8 h 20"/>
                    <a:gd name="T76" fmla="*/ 20 w 37"/>
                    <a:gd name="T77" fmla="*/ 3 h 20"/>
                    <a:gd name="T78" fmla="*/ 20 w 37"/>
                    <a:gd name="T79" fmla="*/ 3 h 20"/>
                    <a:gd name="T80" fmla="*/ 18 w 37"/>
                    <a:gd name="T81" fmla="*/ 5 h 20"/>
                    <a:gd name="T82" fmla="*/ 18 w 37"/>
                    <a:gd name="T83" fmla="*/ 9 h 20"/>
                    <a:gd name="T84" fmla="*/ 18 w 37"/>
                    <a:gd name="T85" fmla="*/ 9 h 20"/>
                    <a:gd name="T86" fmla="*/ 18 w 37"/>
                    <a:gd name="T87" fmla="*/ 7 h 20"/>
                    <a:gd name="T88" fmla="*/ 18 w 37"/>
                    <a:gd name="T89" fmla="*/ 3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" h="20">
                      <a:moveTo>
                        <a:pt x="15" y="11"/>
                      </a:moveTo>
                      <a:cubicBezTo>
                        <a:pt x="15" y="11"/>
                        <a:pt x="15" y="12"/>
                        <a:pt x="15" y="12"/>
                      </a:cubicBezTo>
                      <a:cubicBezTo>
                        <a:pt x="14" y="11"/>
                        <a:pt x="13" y="11"/>
                        <a:pt x="13" y="13"/>
                      </a:cubicBezTo>
                      <a:cubicBezTo>
                        <a:pt x="13" y="13"/>
                        <a:pt x="13" y="12"/>
                        <a:pt x="13" y="11"/>
                      </a:cubicBezTo>
                      <a:cubicBezTo>
                        <a:pt x="11" y="13"/>
                        <a:pt x="10" y="12"/>
                        <a:pt x="8" y="15"/>
                      </a:cubicBezTo>
                      <a:cubicBezTo>
                        <a:pt x="8" y="13"/>
                        <a:pt x="7" y="14"/>
                        <a:pt x="7" y="15"/>
                      </a:cubicBezTo>
                      <a:cubicBezTo>
                        <a:pt x="5" y="14"/>
                        <a:pt x="2" y="15"/>
                        <a:pt x="0" y="19"/>
                      </a:cubicBezTo>
                      <a:cubicBezTo>
                        <a:pt x="1" y="18"/>
                        <a:pt x="2" y="20"/>
                        <a:pt x="3" y="17"/>
                      </a:cubicBezTo>
                      <a:cubicBezTo>
                        <a:pt x="2" y="20"/>
                        <a:pt x="3" y="18"/>
                        <a:pt x="3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10" y="18"/>
                        <a:pt x="17" y="16"/>
                        <a:pt x="23" y="17"/>
                      </a:cubicBezTo>
                      <a:cubicBezTo>
                        <a:pt x="23" y="15"/>
                        <a:pt x="25" y="17"/>
                        <a:pt x="26" y="13"/>
                      </a:cubicBezTo>
                      <a:cubicBezTo>
                        <a:pt x="27" y="14"/>
                        <a:pt x="27" y="15"/>
                        <a:pt x="28" y="14"/>
                      </a:cubicBezTo>
                      <a:cubicBezTo>
                        <a:pt x="28" y="17"/>
                        <a:pt x="29" y="14"/>
                        <a:pt x="29" y="16"/>
                      </a:cubicBezTo>
                      <a:cubicBezTo>
                        <a:pt x="29" y="15"/>
                        <a:pt x="30" y="18"/>
                        <a:pt x="30" y="16"/>
                      </a:cubicBezTo>
                      <a:cubicBezTo>
                        <a:pt x="29" y="15"/>
                        <a:pt x="29" y="17"/>
                        <a:pt x="29" y="14"/>
                      </a:cubicBezTo>
                      <a:cubicBezTo>
                        <a:pt x="29" y="15"/>
                        <a:pt x="30" y="13"/>
                        <a:pt x="31" y="16"/>
                      </a:cubicBezTo>
                      <a:cubicBezTo>
                        <a:pt x="32" y="15"/>
                        <a:pt x="33" y="13"/>
                        <a:pt x="34" y="15"/>
                      </a:cubicBezTo>
                      <a:cubicBezTo>
                        <a:pt x="34" y="13"/>
                        <a:pt x="34" y="16"/>
                        <a:pt x="35" y="14"/>
                      </a:cubicBezTo>
                      <a:cubicBezTo>
                        <a:pt x="35" y="13"/>
                        <a:pt x="35" y="13"/>
                        <a:pt x="35" y="12"/>
                      </a:cubicBezTo>
                      <a:cubicBezTo>
                        <a:pt x="35" y="11"/>
                        <a:pt x="36" y="13"/>
                        <a:pt x="37" y="12"/>
                      </a:cubicBezTo>
                      <a:cubicBezTo>
                        <a:pt x="36" y="12"/>
                        <a:pt x="36" y="12"/>
                        <a:pt x="36" y="11"/>
                      </a:cubicBezTo>
                      <a:cubicBezTo>
                        <a:pt x="37" y="11"/>
                        <a:pt x="37" y="12"/>
                        <a:pt x="37" y="12"/>
                      </a:cubicBezTo>
                      <a:cubicBezTo>
                        <a:pt x="37" y="10"/>
                        <a:pt x="37" y="11"/>
                        <a:pt x="36" y="10"/>
                      </a:cubicBezTo>
                      <a:cubicBezTo>
                        <a:pt x="36" y="12"/>
                        <a:pt x="34" y="12"/>
                        <a:pt x="34" y="11"/>
                      </a:cubicBezTo>
                      <a:cubicBezTo>
                        <a:pt x="35" y="10"/>
                        <a:pt x="35" y="8"/>
                        <a:pt x="35" y="10"/>
                      </a:cubicBezTo>
                      <a:cubicBezTo>
                        <a:pt x="35" y="8"/>
                        <a:pt x="35" y="9"/>
                        <a:pt x="35" y="8"/>
                      </a:cubicBezTo>
                      <a:cubicBezTo>
                        <a:pt x="34" y="8"/>
                        <a:pt x="34" y="10"/>
                        <a:pt x="34" y="10"/>
                      </a:cubicBezTo>
                      <a:cubicBezTo>
                        <a:pt x="34" y="8"/>
                        <a:pt x="34" y="7"/>
                        <a:pt x="34" y="6"/>
                      </a:cubicBezTo>
                      <a:cubicBezTo>
                        <a:pt x="34" y="6"/>
                        <a:pt x="34" y="8"/>
                        <a:pt x="34" y="8"/>
                      </a:cubicBezTo>
                      <a:cubicBezTo>
                        <a:pt x="33" y="7"/>
                        <a:pt x="34" y="7"/>
                        <a:pt x="34" y="6"/>
                      </a:cubicBezTo>
                      <a:cubicBezTo>
                        <a:pt x="33" y="8"/>
                        <a:pt x="33" y="6"/>
                        <a:pt x="32" y="5"/>
                      </a:cubicBezTo>
                      <a:cubicBezTo>
                        <a:pt x="33" y="8"/>
                        <a:pt x="32" y="5"/>
                        <a:pt x="31" y="7"/>
                      </a:cubicBezTo>
                      <a:cubicBezTo>
                        <a:pt x="32" y="6"/>
                        <a:pt x="32" y="8"/>
                        <a:pt x="32" y="9"/>
                      </a:cubicBezTo>
                      <a:cubicBezTo>
                        <a:pt x="32" y="7"/>
                        <a:pt x="31" y="9"/>
                        <a:pt x="31" y="8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31" y="6"/>
                        <a:pt x="31" y="3"/>
                        <a:pt x="31" y="6"/>
                      </a:cubicBezTo>
                      <a:cubicBezTo>
                        <a:pt x="30" y="5"/>
                        <a:pt x="29" y="5"/>
                        <a:pt x="28" y="4"/>
                      </a:cubicBezTo>
                      <a:cubicBezTo>
                        <a:pt x="28" y="5"/>
                        <a:pt x="28" y="5"/>
                        <a:pt x="29" y="5"/>
                      </a:cubicBezTo>
                      <a:cubicBezTo>
                        <a:pt x="28" y="6"/>
                        <a:pt x="28" y="3"/>
                        <a:pt x="28" y="6"/>
                      </a:cubicBezTo>
                      <a:cubicBezTo>
                        <a:pt x="27" y="6"/>
                        <a:pt x="27" y="4"/>
                        <a:pt x="27" y="3"/>
                      </a:cubicBezTo>
                      <a:cubicBezTo>
                        <a:pt x="27" y="5"/>
                        <a:pt x="26" y="3"/>
                        <a:pt x="26" y="5"/>
                      </a:cubicBezTo>
                      <a:cubicBezTo>
                        <a:pt x="26" y="5"/>
                        <a:pt x="27" y="4"/>
                        <a:pt x="27" y="6"/>
                      </a:cubicBezTo>
                      <a:cubicBezTo>
                        <a:pt x="26" y="6"/>
                        <a:pt x="26" y="6"/>
                        <a:pt x="25" y="7"/>
                      </a:cubicBezTo>
                      <a:cubicBezTo>
                        <a:pt x="25" y="6"/>
                        <a:pt x="25" y="6"/>
                        <a:pt x="25" y="5"/>
                      </a:cubicBezTo>
                      <a:cubicBezTo>
                        <a:pt x="25" y="5"/>
                        <a:pt x="26" y="5"/>
                        <a:pt x="26" y="3"/>
                      </a:cubicBezTo>
                      <a:cubicBezTo>
                        <a:pt x="25" y="3"/>
                        <a:pt x="25" y="4"/>
                        <a:pt x="24" y="6"/>
                      </a:cubicBezTo>
                      <a:cubicBezTo>
                        <a:pt x="24" y="4"/>
                        <a:pt x="23" y="5"/>
                        <a:pt x="23" y="6"/>
                      </a:cubicBezTo>
                      <a:cubicBezTo>
                        <a:pt x="23" y="5"/>
                        <a:pt x="23" y="4"/>
                        <a:pt x="23" y="3"/>
                      </a:cubicBezTo>
                      <a:cubicBezTo>
                        <a:pt x="22" y="4"/>
                        <a:pt x="22" y="4"/>
                        <a:pt x="21" y="2"/>
                      </a:cubicBezTo>
                      <a:cubicBezTo>
                        <a:pt x="22" y="2"/>
                        <a:pt x="22" y="1"/>
                        <a:pt x="22" y="0"/>
                      </a:cubicBezTo>
                      <a:cubicBezTo>
                        <a:pt x="21" y="2"/>
                        <a:pt x="21" y="1"/>
                        <a:pt x="21" y="0"/>
                      </a:cubicBezTo>
                      <a:cubicBezTo>
                        <a:pt x="20" y="2"/>
                        <a:pt x="18" y="3"/>
                        <a:pt x="17" y="1"/>
                      </a:cubicBezTo>
                      <a:cubicBezTo>
                        <a:pt x="17" y="3"/>
                        <a:pt x="16" y="3"/>
                        <a:pt x="15" y="3"/>
                      </a:cubicBezTo>
                      <a:cubicBezTo>
                        <a:pt x="14" y="6"/>
                        <a:pt x="15" y="3"/>
                        <a:pt x="16" y="5"/>
                      </a:cubicBezTo>
                      <a:cubicBezTo>
                        <a:pt x="15" y="7"/>
                        <a:pt x="14" y="9"/>
                        <a:pt x="14" y="6"/>
                      </a:cubicBezTo>
                      <a:cubicBezTo>
                        <a:pt x="14" y="5"/>
                        <a:pt x="15" y="7"/>
                        <a:pt x="14" y="5"/>
                      </a:cubicBezTo>
                      <a:cubicBezTo>
                        <a:pt x="13" y="6"/>
                        <a:pt x="15" y="10"/>
                        <a:pt x="15" y="11"/>
                      </a:cubicBezTo>
                      <a:close/>
                      <a:moveTo>
                        <a:pt x="31" y="9"/>
                      </a:moveTo>
                      <a:cubicBezTo>
                        <a:pt x="31" y="10"/>
                        <a:pt x="31" y="10"/>
                        <a:pt x="31" y="10"/>
                      </a:cubicBezTo>
                      <a:cubicBezTo>
                        <a:pt x="31" y="11"/>
                        <a:pt x="31" y="9"/>
                        <a:pt x="31" y="9"/>
                      </a:cubicBezTo>
                      <a:cubicBezTo>
                        <a:pt x="31" y="8"/>
                        <a:pt x="31" y="9"/>
                        <a:pt x="31" y="9"/>
                      </a:cubicBezTo>
                      <a:close/>
                      <a:moveTo>
                        <a:pt x="30" y="6"/>
                      </a:moveTo>
                      <a:cubicBezTo>
                        <a:pt x="29" y="8"/>
                        <a:pt x="29" y="11"/>
                        <a:pt x="28" y="9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6"/>
                        <a:pt x="29" y="8"/>
                        <a:pt x="29" y="7"/>
                      </a:cubicBezTo>
                      <a:cubicBezTo>
                        <a:pt x="29" y="7"/>
                        <a:pt x="29" y="8"/>
                        <a:pt x="29" y="8"/>
                      </a:cubicBezTo>
                      <a:cubicBezTo>
                        <a:pt x="29" y="10"/>
                        <a:pt x="29" y="6"/>
                        <a:pt x="30" y="6"/>
                      </a:cubicBezTo>
                      <a:close/>
                      <a:moveTo>
                        <a:pt x="23" y="7"/>
                      </a:moveTo>
                      <a:cubicBezTo>
                        <a:pt x="22" y="9"/>
                        <a:pt x="21" y="9"/>
                        <a:pt x="21" y="7"/>
                      </a:cubicBezTo>
                      <a:cubicBezTo>
                        <a:pt x="22" y="7"/>
                        <a:pt x="22" y="6"/>
                        <a:pt x="23" y="7"/>
                      </a:cubicBezTo>
                      <a:close/>
                      <a:moveTo>
                        <a:pt x="22" y="4"/>
                      </a:moveTo>
                      <a:cubicBezTo>
                        <a:pt x="22" y="5"/>
                        <a:pt x="21" y="5"/>
                        <a:pt x="20" y="5"/>
                      </a:cubicBezTo>
                      <a:cubicBezTo>
                        <a:pt x="21" y="3"/>
                        <a:pt x="21" y="3"/>
                        <a:pt x="22" y="4"/>
                      </a:cubicBezTo>
                      <a:close/>
                      <a:moveTo>
                        <a:pt x="21" y="7"/>
                      </a:move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6"/>
                        <a:pt x="20" y="6"/>
                        <a:pt x="21" y="7"/>
                      </a:cubicBezTo>
                      <a:close/>
                      <a:moveTo>
                        <a:pt x="20" y="3"/>
                      </a:moveTo>
                      <a:cubicBezTo>
                        <a:pt x="20" y="4"/>
                        <a:pt x="20" y="4"/>
                        <a:pt x="19" y="4"/>
                      </a:cubicBezTo>
                      <a:cubicBezTo>
                        <a:pt x="19" y="3"/>
                        <a:pt x="20" y="2"/>
                        <a:pt x="20" y="3"/>
                      </a:cubicBezTo>
                      <a:close/>
                      <a:moveTo>
                        <a:pt x="20" y="7"/>
                      </a:moveTo>
                      <a:cubicBezTo>
                        <a:pt x="19" y="11"/>
                        <a:pt x="18" y="7"/>
                        <a:pt x="18" y="5"/>
                      </a:cubicBezTo>
                      <a:cubicBezTo>
                        <a:pt x="18" y="7"/>
                        <a:pt x="19" y="7"/>
                        <a:pt x="20" y="7"/>
                      </a:cubicBezTo>
                      <a:close/>
                      <a:moveTo>
                        <a:pt x="18" y="9"/>
                      </a:move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8"/>
                        <a:pt x="18" y="8"/>
                        <a:pt x="18" y="9"/>
                      </a:cubicBezTo>
                      <a:close/>
                      <a:moveTo>
                        <a:pt x="18" y="3"/>
                      </a:moveTo>
                      <a:cubicBezTo>
                        <a:pt x="18" y="5"/>
                        <a:pt x="17" y="6"/>
                        <a:pt x="18" y="7"/>
                      </a:cubicBezTo>
                      <a:cubicBezTo>
                        <a:pt x="17" y="6"/>
                        <a:pt x="17" y="6"/>
                        <a:pt x="16" y="6"/>
                      </a:cubicBezTo>
                      <a:cubicBezTo>
                        <a:pt x="16" y="4"/>
                        <a:pt x="17" y="3"/>
                        <a:pt x="18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41" name="Freeform 2282">
                  <a:extLst>
                    <a:ext uri="{FF2B5EF4-FFF2-40B4-BE49-F238E27FC236}">
                      <a16:creationId xmlns:a16="http://schemas.microsoft.com/office/drawing/2014/main" id="{EF30E2ED-EC93-44BC-B8EE-A09E192D08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3797"/>
                  <a:ext cx="4" cy="5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0 h 3"/>
                    <a:gd name="T4" fmla="*/ 2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1" y="1"/>
                        <a:pt x="0" y="3"/>
                        <a:pt x="0" y="0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42" name="Freeform 2283">
                  <a:extLst>
                    <a:ext uri="{FF2B5EF4-FFF2-40B4-BE49-F238E27FC236}">
                      <a16:creationId xmlns:a16="http://schemas.microsoft.com/office/drawing/2014/main" id="{A5DB6CFC-E3BF-4365-B0E8-57D7BBCF3C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4108"/>
                  <a:ext cx="5" cy="4"/>
                </a:xfrm>
                <a:custGeom>
                  <a:avLst/>
                  <a:gdLst>
                    <a:gd name="T0" fmla="*/ 3 w 3"/>
                    <a:gd name="T1" fmla="*/ 1 h 2"/>
                    <a:gd name="T2" fmla="*/ 1 w 3"/>
                    <a:gd name="T3" fmla="*/ 2 h 2"/>
                    <a:gd name="T4" fmla="*/ 3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1"/>
                      </a:moveTo>
                      <a:cubicBezTo>
                        <a:pt x="3" y="2"/>
                        <a:pt x="1" y="0"/>
                        <a:pt x="1" y="2"/>
                      </a:cubicBezTo>
                      <a:cubicBezTo>
                        <a:pt x="0" y="0"/>
                        <a:pt x="3" y="1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43" name="Freeform 2284">
                  <a:extLst>
                    <a:ext uri="{FF2B5EF4-FFF2-40B4-BE49-F238E27FC236}">
                      <a16:creationId xmlns:a16="http://schemas.microsoft.com/office/drawing/2014/main" id="{5D2AFAC4-D6C1-4D4C-9B55-A31823F81E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3" y="3848"/>
                  <a:ext cx="1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3 h 3"/>
                    <a:gd name="T4" fmla="*/ 0 w 1"/>
                    <a:gd name="T5" fmla="*/ 0 h 3"/>
                    <a:gd name="T6" fmla="*/ 1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1"/>
                        <a:pt x="0" y="2"/>
                        <a:pt x="0" y="0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44" name="Freeform 2285">
                  <a:extLst>
                    <a:ext uri="{FF2B5EF4-FFF2-40B4-BE49-F238E27FC236}">
                      <a16:creationId xmlns:a16="http://schemas.microsoft.com/office/drawing/2014/main" id="{221B03E1-48F9-47CF-A714-3A0DE3A823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3911"/>
                  <a:ext cx="4" cy="5"/>
                </a:xfrm>
                <a:custGeom>
                  <a:avLst/>
                  <a:gdLst>
                    <a:gd name="T0" fmla="*/ 1 w 2"/>
                    <a:gd name="T1" fmla="*/ 1 h 3"/>
                    <a:gd name="T2" fmla="*/ 2 w 2"/>
                    <a:gd name="T3" fmla="*/ 2 h 3"/>
                    <a:gd name="T4" fmla="*/ 1 w 2"/>
                    <a:gd name="T5" fmla="*/ 1 h 3"/>
                    <a:gd name="T6" fmla="*/ 1 w 2"/>
                    <a:gd name="T7" fmla="*/ 3 h 3"/>
                    <a:gd name="T8" fmla="*/ 1 w 2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2" y="0"/>
                        <a:pt x="1" y="3"/>
                        <a:pt x="2" y="2"/>
                      </a:cubicBezTo>
                      <a:cubicBezTo>
                        <a:pt x="2" y="3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0" y="2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45" name="Freeform 2286">
                  <a:extLst>
                    <a:ext uri="{FF2B5EF4-FFF2-40B4-BE49-F238E27FC236}">
                      <a16:creationId xmlns:a16="http://schemas.microsoft.com/office/drawing/2014/main" id="{A02AC644-0ED3-4D53-9B1A-DAA269424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5" y="3977"/>
                  <a:ext cx="6" cy="6"/>
                </a:xfrm>
                <a:custGeom>
                  <a:avLst/>
                  <a:gdLst>
                    <a:gd name="T0" fmla="*/ 3 w 3"/>
                    <a:gd name="T1" fmla="*/ 0 h 3"/>
                    <a:gd name="T2" fmla="*/ 2 w 3"/>
                    <a:gd name="T3" fmla="*/ 3 h 3"/>
                    <a:gd name="T4" fmla="*/ 3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3" y="1"/>
                        <a:pt x="3" y="2"/>
                        <a:pt x="2" y="3"/>
                      </a:cubicBezTo>
                      <a:cubicBezTo>
                        <a:pt x="0" y="1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46" name="Freeform 2287">
                  <a:extLst>
                    <a:ext uri="{FF2B5EF4-FFF2-40B4-BE49-F238E27FC236}">
                      <a16:creationId xmlns:a16="http://schemas.microsoft.com/office/drawing/2014/main" id="{B8660BA9-1DF4-4C18-B274-E598F8329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7" y="4003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3 h 4"/>
                    <a:gd name="T4" fmla="*/ 0 w 1"/>
                    <a:gd name="T5" fmla="*/ 2 h 4"/>
                    <a:gd name="T6" fmla="*/ 1 w 1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0" y="3"/>
                        <a:pt x="0" y="2"/>
                      </a:cubicBezTo>
                      <a:cubicBezTo>
                        <a:pt x="0" y="0"/>
                        <a:pt x="1" y="4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47" name="Freeform 2288">
                  <a:extLst>
                    <a:ext uri="{FF2B5EF4-FFF2-40B4-BE49-F238E27FC236}">
                      <a16:creationId xmlns:a16="http://schemas.microsoft.com/office/drawing/2014/main" id="{13434CBD-7249-4DD9-BE57-567608F0F3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6" y="4186"/>
                  <a:ext cx="15" cy="11"/>
                </a:xfrm>
                <a:custGeom>
                  <a:avLst/>
                  <a:gdLst>
                    <a:gd name="T0" fmla="*/ 5 w 8"/>
                    <a:gd name="T1" fmla="*/ 3 h 6"/>
                    <a:gd name="T2" fmla="*/ 5 w 8"/>
                    <a:gd name="T3" fmla="*/ 1 h 6"/>
                    <a:gd name="T4" fmla="*/ 7 w 8"/>
                    <a:gd name="T5" fmla="*/ 3 h 6"/>
                    <a:gd name="T6" fmla="*/ 6 w 8"/>
                    <a:gd name="T7" fmla="*/ 2 h 6"/>
                    <a:gd name="T8" fmla="*/ 8 w 8"/>
                    <a:gd name="T9" fmla="*/ 1 h 6"/>
                    <a:gd name="T10" fmla="*/ 8 w 8"/>
                    <a:gd name="T11" fmla="*/ 4 h 6"/>
                    <a:gd name="T12" fmla="*/ 5 w 8"/>
                    <a:gd name="T13" fmla="*/ 4 h 6"/>
                    <a:gd name="T14" fmla="*/ 4 w 8"/>
                    <a:gd name="T15" fmla="*/ 3 h 6"/>
                    <a:gd name="T16" fmla="*/ 3 w 8"/>
                    <a:gd name="T17" fmla="*/ 3 h 6"/>
                    <a:gd name="T18" fmla="*/ 3 w 8"/>
                    <a:gd name="T19" fmla="*/ 5 h 6"/>
                    <a:gd name="T20" fmla="*/ 2 w 8"/>
                    <a:gd name="T21" fmla="*/ 3 h 6"/>
                    <a:gd name="T22" fmla="*/ 1 w 8"/>
                    <a:gd name="T23" fmla="*/ 3 h 6"/>
                    <a:gd name="T24" fmla="*/ 1 w 8"/>
                    <a:gd name="T25" fmla="*/ 5 h 6"/>
                    <a:gd name="T26" fmla="*/ 0 w 8"/>
                    <a:gd name="T27" fmla="*/ 3 h 6"/>
                    <a:gd name="T28" fmla="*/ 4 w 8"/>
                    <a:gd name="T29" fmla="*/ 1 h 6"/>
                    <a:gd name="T30" fmla="*/ 5 w 8"/>
                    <a:gd name="T31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" h="6">
                      <a:moveTo>
                        <a:pt x="5" y="3"/>
                      </a:moveTo>
                      <a:cubicBezTo>
                        <a:pt x="5" y="3"/>
                        <a:pt x="5" y="2"/>
                        <a:pt x="5" y="1"/>
                      </a:cubicBezTo>
                      <a:cubicBezTo>
                        <a:pt x="6" y="1"/>
                        <a:pt x="6" y="5"/>
                        <a:pt x="7" y="3"/>
                      </a:cubicBezTo>
                      <a:cubicBezTo>
                        <a:pt x="7" y="1"/>
                        <a:pt x="7" y="3"/>
                        <a:pt x="6" y="2"/>
                      </a:cubicBezTo>
                      <a:cubicBezTo>
                        <a:pt x="7" y="0"/>
                        <a:pt x="7" y="2"/>
                        <a:pt x="8" y="1"/>
                      </a:cubicBezTo>
                      <a:cubicBezTo>
                        <a:pt x="8" y="3"/>
                        <a:pt x="8" y="2"/>
                        <a:pt x="8" y="4"/>
                      </a:cubicBezTo>
                      <a:cubicBezTo>
                        <a:pt x="7" y="5"/>
                        <a:pt x="7" y="4"/>
                        <a:pt x="5" y="4"/>
                      </a:cubicBezTo>
                      <a:cubicBezTo>
                        <a:pt x="6" y="2"/>
                        <a:pt x="4" y="4"/>
                        <a:pt x="4" y="3"/>
                      </a:cubicBezTo>
                      <a:cubicBezTo>
                        <a:pt x="4" y="5"/>
                        <a:pt x="4" y="5"/>
                        <a:pt x="3" y="3"/>
                      </a:cubicBezTo>
                      <a:cubicBezTo>
                        <a:pt x="3" y="3"/>
                        <a:pt x="4" y="4"/>
                        <a:pt x="3" y="5"/>
                      </a:cubicBezTo>
                      <a:cubicBezTo>
                        <a:pt x="3" y="4"/>
                        <a:pt x="2" y="6"/>
                        <a:pt x="2" y="3"/>
                      </a:cubicBezTo>
                      <a:cubicBezTo>
                        <a:pt x="2" y="4"/>
                        <a:pt x="2" y="3"/>
                        <a:pt x="1" y="3"/>
                      </a:cubicBezTo>
                      <a:cubicBezTo>
                        <a:pt x="1" y="4"/>
                        <a:pt x="2" y="5"/>
                        <a:pt x="1" y="5"/>
                      </a:cubicBezTo>
                      <a:cubicBezTo>
                        <a:pt x="2" y="3"/>
                        <a:pt x="1" y="4"/>
                        <a:pt x="0" y="3"/>
                      </a:cubicBezTo>
                      <a:cubicBezTo>
                        <a:pt x="1" y="0"/>
                        <a:pt x="3" y="2"/>
                        <a:pt x="4" y="1"/>
                      </a:cubicBezTo>
                      <a:cubicBezTo>
                        <a:pt x="4" y="1"/>
                        <a:pt x="4" y="2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48" name="Freeform 2289">
                  <a:extLst>
                    <a:ext uri="{FF2B5EF4-FFF2-40B4-BE49-F238E27FC236}">
                      <a16:creationId xmlns:a16="http://schemas.microsoft.com/office/drawing/2014/main" id="{5DAC2C1C-4A48-4CD9-B856-2A15CC961D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7" y="4068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1"/>
                        <a:pt x="0" y="2"/>
                      </a:cubicBezTo>
                      <a:cubicBezTo>
                        <a:pt x="0" y="0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49" name="Freeform 2290">
                  <a:extLst>
                    <a:ext uri="{FF2B5EF4-FFF2-40B4-BE49-F238E27FC236}">
                      <a16:creationId xmlns:a16="http://schemas.microsoft.com/office/drawing/2014/main" id="{B57B0F9E-9298-4FAE-AD32-61E5EFCC4B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3" y="3994"/>
                  <a:ext cx="2" cy="8"/>
                </a:xfrm>
                <a:custGeom>
                  <a:avLst/>
                  <a:gdLst>
                    <a:gd name="T0" fmla="*/ 1 w 1"/>
                    <a:gd name="T1" fmla="*/ 3 h 4"/>
                    <a:gd name="T2" fmla="*/ 0 w 1"/>
                    <a:gd name="T3" fmla="*/ 2 h 4"/>
                    <a:gd name="T4" fmla="*/ 0 w 1"/>
                    <a:gd name="T5" fmla="*/ 1 h 4"/>
                    <a:gd name="T6" fmla="*/ 1 w 1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3"/>
                      </a:moveTo>
                      <a:cubicBezTo>
                        <a:pt x="1" y="4"/>
                        <a:pt x="0" y="2"/>
                        <a:pt x="0" y="2"/>
                      </a:cubicBezTo>
                      <a:cubicBezTo>
                        <a:pt x="0" y="0"/>
                        <a:pt x="0" y="2"/>
                        <a:pt x="0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0" name="Freeform 2291">
                  <a:extLst>
                    <a:ext uri="{FF2B5EF4-FFF2-40B4-BE49-F238E27FC236}">
                      <a16:creationId xmlns:a16="http://schemas.microsoft.com/office/drawing/2014/main" id="{0E67BA16-C4F5-432A-864A-F921EF049B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9" y="3954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1" name="Freeform 2292">
                  <a:extLst>
                    <a:ext uri="{FF2B5EF4-FFF2-40B4-BE49-F238E27FC236}">
                      <a16:creationId xmlns:a16="http://schemas.microsoft.com/office/drawing/2014/main" id="{68C9D548-EC59-4E87-AFC7-5C702ECDC8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6" y="4100"/>
                  <a:ext cx="3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2" name="Freeform 2293">
                  <a:extLst>
                    <a:ext uri="{FF2B5EF4-FFF2-40B4-BE49-F238E27FC236}">
                      <a16:creationId xmlns:a16="http://schemas.microsoft.com/office/drawing/2014/main" id="{1EA74B43-DD3C-4AA5-A2C7-F118F986DF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8" y="4127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3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0" y="1"/>
                        <a:pt x="0" y="3"/>
                      </a:cubicBezTo>
                      <a:cubicBezTo>
                        <a:pt x="0" y="2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3" name="Freeform 2294">
                  <a:extLst>
                    <a:ext uri="{FF2B5EF4-FFF2-40B4-BE49-F238E27FC236}">
                      <a16:creationId xmlns:a16="http://schemas.microsoft.com/office/drawing/2014/main" id="{0DE4F5D4-D448-4DC5-9DD7-94290BCFA1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2" y="4188"/>
                  <a:ext cx="4" cy="11"/>
                </a:xfrm>
                <a:custGeom>
                  <a:avLst/>
                  <a:gdLst>
                    <a:gd name="T0" fmla="*/ 1 w 2"/>
                    <a:gd name="T1" fmla="*/ 0 h 6"/>
                    <a:gd name="T2" fmla="*/ 2 w 2"/>
                    <a:gd name="T3" fmla="*/ 2 h 6"/>
                    <a:gd name="T4" fmla="*/ 0 w 2"/>
                    <a:gd name="T5" fmla="*/ 6 h 6"/>
                    <a:gd name="T6" fmla="*/ 1 w 2"/>
                    <a:gd name="T7" fmla="*/ 3 h 6"/>
                    <a:gd name="T8" fmla="*/ 1 w 2"/>
                    <a:gd name="T9" fmla="*/ 1 h 6"/>
                    <a:gd name="T10" fmla="*/ 1 w 2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1" y="0"/>
                      </a:moveTo>
                      <a:cubicBezTo>
                        <a:pt x="1" y="2"/>
                        <a:pt x="2" y="4"/>
                        <a:pt x="2" y="2"/>
                      </a:cubicBezTo>
                      <a:cubicBezTo>
                        <a:pt x="2" y="4"/>
                        <a:pt x="1" y="4"/>
                        <a:pt x="0" y="6"/>
                      </a:cubicBezTo>
                      <a:cubicBezTo>
                        <a:pt x="0" y="5"/>
                        <a:pt x="0" y="2"/>
                        <a:pt x="1" y="3"/>
                      </a:cubicBezTo>
                      <a:cubicBezTo>
                        <a:pt x="1" y="3"/>
                        <a:pt x="1" y="1"/>
                        <a:pt x="1" y="1"/>
                      </a:cubicBezTo>
                      <a:cubicBezTo>
                        <a:pt x="1" y="0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4" name="Freeform 2295">
                  <a:extLst>
                    <a:ext uri="{FF2B5EF4-FFF2-40B4-BE49-F238E27FC236}">
                      <a16:creationId xmlns:a16="http://schemas.microsoft.com/office/drawing/2014/main" id="{80A9583F-4F22-4CF4-8433-EE986D85ED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3" y="3683"/>
                  <a:ext cx="10" cy="9"/>
                </a:xfrm>
                <a:custGeom>
                  <a:avLst/>
                  <a:gdLst>
                    <a:gd name="T0" fmla="*/ 5 w 5"/>
                    <a:gd name="T1" fmla="*/ 2 h 5"/>
                    <a:gd name="T2" fmla="*/ 1 w 5"/>
                    <a:gd name="T3" fmla="*/ 5 h 5"/>
                    <a:gd name="T4" fmla="*/ 0 w 5"/>
                    <a:gd name="T5" fmla="*/ 2 h 5"/>
                    <a:gd name="T6" fmla="*/ 3 w 5"/>
                    <a:gd name="T7" fmla="*/ 3 h 5"/>
                    <a:gd name="T8" fmla="*/ 5 w 5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5" y="2"/>
                      </a:moveTo>
                      <a:cubicBezTo>
                        <a:pt x="4" y="4"/>
                        <a:pt x="2" y="1"/>
                        <a:pt x="1" y="5"/>
                      </a:cubicBezTo>
                      <a:cubicBezTo>
                        <a:pt x="1" y="3"/>
                        <a:pt x="0" y="4"/>
                        <a:pt x="0" y="2"/>
                      </a:cubicBezTo>
                      <a:cubicBezTo>
                        <a:pt x="2" y="3"/>
                        <a:pt x="2" y="0"/>
                        <a:pt x="3" y="3"/>
                      </a:cubicBezTo>
                      <a:cubicBezTo>
                        <a:pt x="4" y="0"/>
                        <a:pt x="5" y="2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5" name="Freeform 2296">
                  <a:extLst>
                    <a:ext uri="{FF2B5EF4-FFF2-40B4-BE49-F238E27FC236}">
                      <a16:creationId xmlns:a16="http://schemas.microsoft.com/office/drawing/2014/main" id="{833A0B71-DAC3-4F6E-AD21-FCC1E9B9C8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3" y="4102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0 w 1"/>
                    <a:gd name="T5" fmla="*/ 0 h 3"/>
                    <a:gd name="T6" fmla="*/ 1 w 1"/>
                    <a:gd name="T7" fmla="*/ 2 h 3"/>
                    <a:gd name="T8" fmla="*/ 1 w 1"/>
                    <a:gd name="T9" fmla="*/ 1 h 3"/>
                    <a:gd name="T10" fmla="*/ 1 w 1"/>
                    <a:gd name="T11" fmla="*/ 3 h 3"/>
                    <a:gd name="T12" fmla="*/ 1 w 1"/>
                    <a:gd name="T1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ubicBezTo>
                        <a:pt x="1" y="0"/>
                        <a:pt x="1" y="0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6" name="Freeform 2297">
                  <a:extLst>
                    <a:ext uri="{FF2B5EF4-FFF2-40B4-BE49-F238E27FC236}">
                      <a16:creationId xmlns:a16="http://schemas.microsoft.com/office/drawing/2014/main" id="{CC61BDFB-FA4C-4CC1-A6FA-03853B9DD6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3" y="4095"/>
                  <a:ext cx="10" cy="13"/>
                </a:xfrm>
                <a:custGeom>
                  <a:avLst/>
                  <a:gdLst>
                    <a:gd name="T0" fmla="*/ 1 w 5"/>
                    <a:gd name="T1" fmla="*/ 7 h 7"/>
                    <a:gd name="T2" fmla="*/ 0 w 5"/>
                    <a:gd name="T3" fmla="*/ 5 h 7"/>
                    <a:gd name="T4" fmla="*/ 2 w 5"/>
                    <a:gd name="T5" fmla="*/ 4 h 7"/>
                    <a:gd name="T6" fmla="*/ 1 w 5"/>
                    <a:gd name="T7" fmla="*/ 4 h 7"/>
                    <a:gd name="T8" fmla="*/ 5 w 5"/>
                    <a:gd name="T9" fmla="*/ 5 h 7"/>
                    <a:gd name="T10" fmla="*/ 4 w 5"/>
                    <a:gd name="T11" fmla="*/ 7 h 7"/>
                    <a:gd name="T12" fmla="*/ 1 w 5"/>
                    <a:gd name="T13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7">
                      <a:moveTo>
                        <a:pt x="1" y="7"/>
                      </a:moveTo>
                      <a:cubicBezTo>
                        <a:pt x="1" y="7"/>
                        <a:pt x="0" y="7"/>
                        <a:pt x="0" y="5"/>
                      </a:cubicBezTo>
                      <a:cubicBezTo>
                        <a:pt x="1" y="6"/>
                        <a:pt x="1" y="4"/>
                        <a:pt x="2" y="4"/>
                      </a:cubicBezTo>
                      <a:cubicBezTo>
                        <a:pt x="2" y="4"/>
                        <a:pt x="1" y="4"/>
                        <a:pt x="1" y="4"/>
                      </a:cubicBezTo>
                      <a:cubicBezTo>
                        <a:pt x="2" y="0"/>
                        <a:pt x="4" y="3"/>
                        <a:pt x="5" y="5"/>
                      </a:cubicBezTo>
                      <a:cubicBezTo>
                        <a:pt x="5" y="6"/>
                        <a:pt x="4" y="6"/>
                        <a:pt x="4" y="7"/>
                      </a:cubicBezTo>
                      <a:cubicBezTo>
                        <a:pt x="4" y="3"/>
                        <a:pt x="2" y="6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7" name="Freeform 2298">
                  <a:extLst>
                    <a:ext uri="{FF2B5EF4-FFF2-40B4-BE49-F238E27FC236}">
                      <a16:creationId xmlns:a16="http://schemas.microsoft.com/office/drawing/2014/main" id="{8D044B60-5F9D-428D-935B-3B37863D8D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91" y="4167"/>
                  <a:ext cx="26" cy="28"/>
                </a:xfrm>
                <a:custGeom>
                  <a:avLst/>
                  <a:gdLst>
                    <a:gd name="T0" fmla="*/ 12 w 14"/>
                    <a:gd name="T1" fmla="*/ 4 h 15"/>
                    <a:gd name="T2" fmla="*/ 11 w 14"/>
                    <a:gd name="T3" fmla="*/ 4 h 15"/>
                    <a:gd name="T4" fmla="*/ 11 w 14"/>
                    <a:gd name="T5" fmla="*/ 2 h 15"/>
                    <a:gd name="T6" fmla="*/ 3 w 14"/>
                    <a:gd name="T7" fmla="*/ 4 h 15"/>
                    <a:gd name="T8" fmla="*/ 1 w 14"/>
                    <a:gd name="T9" fmla="*/ 3 h 15"/>
                    <a:gd name="T10" fmla="*/ 1 w 14"/>
                    <a:gd name="T11" fmla="*/ 6 h 15"/>
                    <a:gd name="T12" fmla="*/ 3 w 14"/>
                    <a:gd name="T13" fmla="*/ 9 h 15"/>
                    <a:gd name="T14" fmla="*/ 3 w 14"/>
                    <a:gd name="T15" fmla="*/ 9 h 15"/>
                    <a:gd name="T16" fmla="*/ 3 w 14"/>
                    <a:gd name="T17" fmla="*/ 12 h 15"/>
                    <a:gd name="T18" fmla="*/ 2 w 14"/>
                    <a:gd name="T19" fmla="*/ 9 h 15"/>
                    <a:gd name="T20" fmla="*/ 1 w 14"/>
                    <a:gd name="T21" fmla="*/ 10 h 15"/>
                    <a:gd name="T22" fmla="*/ 1 w 14"/>
                    <a:gd name="T23" fmla="*/ 8 h 15"/>
                    <a:gd name="T24" fmla="*/ 0 w 14"/>
                    <a:gd name="T25" fmla="*/ 9 h 15"/>
                    <a:gd name="T26" fmla="*/ 1 w 14"/>
                    <a:gd name="T27" fmla="*/ 13 h 15"/>
                    <a:gd name="T28" fmla="*/ 2 w 14"/>
                    <a:gd name="T29" fmla="*/ 12 h 15"/>
                    <a:gd name="T30" fmla="*/ 2 w 14"/>
                    <a:gd name="T31" fmla="*/ 14 h 15"/>
                    <a:gd name="T32" fmla="*/ 3 w 14"/>
                    <a:gd name="T33" fmla="*/ 13 h 15"/>
                    <a:gd name="T34" fmla="*/ 3 w 14"/>
                    <a:gd name="T35" fmla="*/ 12 h 15"/>
                    <a:gd name="T36" fmla="*/ 5 w 14"/>
                    <a:gd name="T37" fmla="*/ 13 h 15"/>
                    <a:gd name="T38" fmla="*/ 6 w 14"/>
                    <a:gd name="T39" fmla="*/ 12 h 15"/>
                    <a:gd name="T40" fmla="*/ 7 w 14"/>
                    <a:gd name="T41" fmla="*/ 10 h 15"/>
                    <a:gd name="T42" fmla="*/ 7 w 14"/>
                    <a:gd name="T43" fmla="*/ 12 h 15"/>
                    <a:gd name="T44" fmla="*/ 7 w 14"/>
                    <a:gd name="T45" fmla="*/ 14 h 15"/>
                    <a:gd name="T46" fmla="*/ 8 w 14"/>
                    <a:gd name="T47" fmla="*/ 12 h 15"/>
                    <a:gd name="T48" fmla="*/ 7 w 14"/>
                    <a:gd name="T49" fmla="*/ 11 h 15"/>
                    <a:gd name="T50" fmla="*/ 8 w 14"/>
                    <a:gd name="T51" fmla="*/ 10 h 15"/>
                    <a:gd name="T52" fmla="*/ 8 w 14"/>
                    <a:gd name="T53" fmla="*/ 6 h 15"/>
                    <a:gd name="T54" fmla="*/ 10 w 14"/>
                    <a:gd name="T55" fmla="*/ 5 h 15"/>
                    <a:gd name="T56" fmla="*/ 11 w 14"/>
                    <a:gd name="T57" fmla="*/ 10 h 15"/>
                    <a:gd name="T58" fmla="*/ 11 w 14"/>
                    <a:gd name="T59" fmla="*/ 9 h 15"/>
                    <a:gd name="T60" fmla="*/ 11 w 14"/>
                    <a:gd name="T61" fmla="*/ 7 h 15"/>
                    <a:gd name="T62" fmla="*/ 13 w 14"/>
                    <a:gd name="T63" fmla="*/ 7 h 15"/>
                    <a:gd name="T64" fmla="*/ 14 w 14"/>
                    <a:gd name="T65" fmla="*/ 5 h 15"/>
                    <a:gd name="T66" fmla="*/ 12 w 14"/>
                    <a:gd name="T67" fmla="*/ 4 h 15"/>
                    <a:gd name="T68" fmla="*/ 6 w 14"/>
                    <a:gd name="T69" fmla="*/ 5 h 15"/>
                    <a:gd name="T70" fmla="*/ 6 w 14"/>
                    <a:gd name="T71" fmla="*/ 7 h 15"/>
                    <a:gd name="T72" fmla="*/ 5 w 14"/>
                    <a:gd name="T73" fmla="*/ 8 h 15"/>
                    <a:gd name="T74" fmla="*/ 6 w 14"/>
                    <a:gd name="T75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" h="15">
                      <a:moveTo>
                        <a:pt x="12" y="4"/>
                      </a:moveTo>
                      <a:cubicBezTo>
                        <a:pt x="11" y="4"/>
                        <a:pt x="11" y="5"/>
                        <a:pt x="11" y="4"/>
                      </a:cubicBezTo>
                      <a:cubicBezTo>
                        <a:pt x="11" y="4"/>
                        <a:pt x="11" y="3"/>
                        <a:pt x="11" y="2"/>
                      </a:cubicBezTo>
                      <a:cubicBezTo>
                        <a:pt x="9" y="5"/>
                        <a:pt x="5" y="0"/>
                        <a:pt x="3" y="4"/>
                      </a:cubicBezTo>
                      <a:cubicBezTo>
                        <a:pt x="2" y="1"/>
                        <a:pt x="1" y="7"/>
                        <a:pt x="1" y="3"/>
                      </a:cubicBezTo>
                      <a:cubicBezTo>
                        <a:pt x="1" y="5"/>
                        <a:pt x="1" y="4"/>
                        <a:pt x="1" y="6"/>
                      </a:cubicBezTo>
                      <a:cubicBezTo>
                        <a:pt x="2" y="4"/>
                        <a:pt x="3" y="6"/>
                        <a:pt x="3" y="9"/>
                      </a:cubicBezTo>
                      <a:cubicBezTo>
                        <a:pt x="3" y="6"/>
                        <a:pt x="3" y="12"/>
                        <a:pt x="3" y="9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2" y="11"/>
                        <a:pt x="2" y="10"/>
                        <a:pt x="2" y="9"/>
                      </a:cubicBez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9"/>
                        <a:pt x="1" y="8"/>
                        <a:pt x="1" y="8"/>
                      </a:cubicBezTo>
                      <a:cubicBezTo>
                        <a:pt x="1" y="12"/>
                        <a:pt x="0" y="9"/>
                        <a:pt x="0" y="9"/>
                      </a:cubicBezTo>
                      <a:cubicBezTo>
                        <a:pt x="0" y="11"/>
                        <a:pt x="1" y="11"/>
                        <a:pt x="1" y="13"/>
                      </a:cubicBezTo>
                      <a:cubicBezTo>
                        <a:pt x="1" y="11"/>
                        <a:pt x="1" y="12"/>
                        <a:pt x="2" y="12"/>
                      </a:cubicBezTo>
                      <a:cubicBezTo>
                        <a:pt x="2" y="13"/>
                        <a:pt x="2" y="14"/>
                        <a:pt x="2" y="14"/>
                      </a:cubicBezTo>
                      <a:cubicBezTo>
                        <a:pt x="2" y="13"/>
                        <a:pt x="3" y="15"/>
                        <a:pt x="3" y="13"/>
                      </a:cubicBezTo>
                      <a:cubicBezTo>
                        <a:pt x="3" y="13"/>
                        <a:pt x="3" y="12"/>
                        <a:pt x="3" y="12"/>
                      </a:cubicBezTo>
                      <a:cubicBezTo>
                        <a:pt x="4" y="12"/>
                        <a:pt x="4" y="11"/>
                        <a:pt x="5" y="13"/>
                      </a:cubicBezTo>
                      <a:cubicBezTo>
                        <a:pt x="5" y="10"/>
                        <a:pt x="6" y="11"/>
                        <a:pt x="6" y="12"/>
                      </a:cubicBezTo>
                      <a:cubicBezTo>
                        <a:pt x="7" y="11"/>
                        <a:pt x="6" y="10"/>
                        <a:pt x="7" y="10"/>
                      </a:cubicBezTo>
                      <a:cubicBezTo>
                        <a:pt x="7" y="10"/>
                        <a:pt x="7" y="11"/>
                        <a:pt x="7" y="12"/>
                      </a:cubicBezTo>
                      <a:cubicBezTo>
                        <a:pt x="7" y="12"/>
                        <a:pt x="6" y="13"/>
                        <a:pt x="7" y="14"/>
                      </a:cubicBezTo>
                      <a:cubicBezTo>
                        <a:pt x="7" y="12"/>
                        <a:pt x="8" y="14"/>
                        <a:pt x="8" y="12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8" y="12"/>
                        <a:pt x="8" y="10"/>
                        <a:pt x="8" y="10"/>
                      </a:cubicBezTo>
                      <a:cubicBezTo>
                        <a:pt x="8" y="9"/>
                        <a:pt x="8" y="7"/>
                        <a:pt x="8" y="6"/>
                      </a:cubicBezTo>
                      <a:cubicBezTo>
                        <a:pt x="9" y="9"/>
                        <a:pt x="9" y="5"/>
                        <a:pt x="10" y="5"/>
                      </a:cubicBezTo>
                      <a:cubicBezTo>
                        <a:pt x="10" y="6"/>
                        <a:pt x="11" y="8"/>
                        <a:pt x="11" y="10"/>
                      </a:cubicBezTo>
                      <a:cubicBezTo>
                        <a:pt x="11" y="10"/>
                        <a:pt x="11" y="10"/>
                        <a:pt x="11" y="9"/>
                      </a:cubicBezTo>
                      <a:cubicBezTo>
                        <a:pt x="11" y="9"/>
                        <a:pt x="11" y="8"/>
                        <a:pt x="11" y="7"/>
                      </a:cubicBezTo>
                      <a:cubicBezTo>
                        <a:pt x="12" y="6"/>
                        <a:pt x="12" y="7"/>
                        <a:pt x="13" y="7"/>
                      </a:cubicBezTo>
                      <a:cubicBezTo>
                        <a:pt x="13" y="6"/>
                        <a:pt x="14" y="5"/>
                        <a:pt x="14" y="5"/>
                      </a:cubicBezTo>
                      <a:cubicBezTo>
                        <a:pt x="14" y="4"/>
                        <a:pt x="12" y="7"/>
                        <a:pt x="12" y="4"/>
                      </a:cubicBezTo>
                      <a:close/>
                      <a:moveTo>
                        <a:pt x="6" y="5"/>
                      </a:moveTo>
                      <a:cubicBezTo>
                        <a:pt x="6" y="5"/>
                        <a:pt x="6" y="6"/>
                        <a:pt x="6" y="7"/>
                      </a:cubicBezTo>
                      <a:cubicBezTo>
                        <a:pt x="6" y="7"/>
                        <a:pt x="5" y="8"/>
                        <a:pt x="5" y="8"/>
                      </a:cubicBezTo>
                      <a:cubicBezTo>
                        <a:pt x="5" y="5"/>
                        <a:pt x="6" y="8"/>
                        <a:pt x="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8" name="Freeform 2299">
                  <a:extLst>
                    <a:ext uri="{FF2B5EF4-FFF2-40B4-BE49-F238E27FC236}">
                      <a16:creationId xmlns:a16="http://schemas.microsoft.com/office/drawing/2014/main" id="{8A512D08-885F-4DD3-BE46-44DB6BA616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0" y="3687"/>
                  <a:ext cx="3" cy="7"/>
                </a:xfrm>
                <a:custGeom>
                  <a:avLst/>
                  <a:gdLst>
                    <a:gd name="T0" fmla="*/ 2 w 2"/>
                    <a:gd name="T1" fmla="*/ 2 h 4"/>
                    <a:gd name="T2" fmla="*/ 0 w 2"/>
                    <a:gd name="T3" fmla="*/ 2 h 4"/>
                    <a:gd name="T4" fmla="*/ 2 w 2"/>
                    <a:gd name="T5" fmla="*/ 0 h 4"/>
                    <a:gd name="T6" fmla="*/ 2 w 2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2"/>
                      </a:moveTo>
                      <a:cubicBezTo>
                        <a:pt x="2" y="4"/>
                        <a:pt x="1" y="1"/>
                        <a:pt x="0" y="2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59" name="Freeform 2300">
                  <a:extLst>
                    <a:ext uri="{FF2B5EF4-FFF2-40B4-BE49-F238E27FC236}">
                      <a16:creationId xmlns:a16="http://schemas.microsoft.com/office/drawing/2014/main" id="{BD1E6734-8CE7-48CB-B1E9-8F950B4BCD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4100"/>
                  <a:ext cx="4" cy="8"/>
                </a:xfrm>
                <a:custGeom>
                  <a:avLst/>
                  <a:gdLst>
                    <a:gd name="T0" fmla="*/ 1 w 2"/>
                    <a:gd name="T1" fmla="*/ 1 h 4"/>
                    <a:gd name="T2" fmla="*/ 1 w 2"/>
                    <a:gd name="T3" fmla="*/ 0 h 4"/>
                    <a:gd name="T4" fmla="*/ 2 w 2"/>
                    <a:gd name="T5" fmla="*/ 3 h 4"/>
                    <a:gd name="T6" fmla="*/ 2 w 2"/>
                    <a:gd name="T7" fmla="*/ 4 h 4"/>
                    <a:gd name="T8" fmla="*/ 0 w 2"/>
                    <a:gd name="T9" fmla="*/ 0 h 4"/>
                    <a:gd name="T10" fmla="*/ 1 w 2"/>
                    <a:gd name="T11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4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2" y="3"/>
                        <a:pt x="2" y="3"/>
                      </a:cubicBezTo>
                      <a:cubicBezTo>
                        <a:pt x="2" y="4"/>
                        <a:pt x="2" y="3"/>
                        <a:pt x="2" y="4"/>
                      </a:cubicBezTo>
                      <a:cubicBezTo>
                        <a:pt x="1" y="1"/>
                        <a:pt x="1" y="3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0" name="Freeform 2301">
                  <a:extLst>
                    <a:ext uri="{FF2B5EF4-FFF2-40B4-BE49-F238E27FC236}">
                      <a16:creationId xmlns:a16="http://schemas.microsoft.com/office/drawing/2014/main" id="{CDC4F2C4-EA3C-49D8-A842-7C32ABF5F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4" y="4100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1 w 1"/>
                    <a:gd name="T3" fmla="*/ 1 h 3"/>
                    <a:gd name="T4" fmla="*/ 1 w 1"/>
                    <a:gd name="T5" fmla="*/ 2 h 3"/>
                    <a:gd name="T6" fmla="*/ 1 w 1"/>
                    <a:gd name="T7" fmla="*/ 0 h 3"/>
                    <a:gd name="T8" fmla="*/ 1 w 1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2"/>
                        <a:pt x="1" y="0"/>
                        <a:pt x="1" y="0"/>
                      </a:cubicBezTo>
                      <a:cubicBezTo>
                        <a:pt x="1" y="1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1" name="Freeform 2302">
                  <a:extLst>
                    <a:ext uri="{FF2B5EF4-FFF2-40B4-BE49-F238E27FC236}">
                      <a16:creationId xmlns:a16="http://schemas.microsoft.com/office/drawing/2014/main" id="{DD8E3D49-D34A-4475-BFA7-0AF48DEAAD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0" y="3670"/>
                  <a:ext cx="4" cy="9"/>
                </a:xfrm>
                <a:custGeom>
                  <a:avLst/>
                  <a:gdLst>
                    <a:gd name="T0" fmla="*/ 2 w 2"/>
                    <a:gd name="T1" fmla="*/ 3 h 5"/>
                    <a:gd name="T2" fmla="*/ 2 w 2"/>
                    <a:gd name="T3" fmla="*/ 3 h 5"/>
                    <a:gd name="T4" fmla="*/ 0 w 2"/>
                    <a:gd name="T5" fmla="*/ 5 h 5"/>
                    <a:gd name="T6" fmla="*/ 2 w 2"/>
                    <a:gd name="T7" fmla="*/ 3 h 5"/>
                    <a:gd name="T8" fmla="*/ 2 w 2"/>
                    <a:gd name="T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5"/>
                        <a:pt x="0" y="3"/>
                        <a:pt x="0" y="5"/>
                      </a:cubicBezTo>
                      <a:cubicBezTo>
                        <a:pt x="0" y="4"/>
                        <a:pt x="2" y="0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2" name="Freeform 2303">
                  <a:extLst>
                    <a:ext uri="{FF2B5EF4-FFF2-40B4-BE49-F238E27FC236}">
                      <a16:creationId xmlns:a16="http://schemas.microsoft.com/office/drawing/2014/main" id="{858705C6-E06A-4D75-ACF4-95DB1220BD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3" y="3664"/>
                  <a:ext cx="9" cy="11"/>
                </a:xfrm>
                <a:custGeom>
                  <a:avLst/>
                  <a:gdLst>
                    <a:gd name="T0" fmla="*/ 4 w 5"/>
                    <a:gd name="T1" fmla="*/ 5 h 6"/>
                    <a:gd name="T2" fmla="*/ 3 w 5"/>
                    <a:gd name="T3" fmla="*/ 2 h 6"/>
                    <a:gd name="T4" fmla="*/ 0 w 5"/>
                    <a:gd name="T5" fmla="*/ 3 h 6"/>
                    <a:gd name="T6" fmla="*/ 4 w 5"/>
                    <a:gd name="T7" fmla="*/ 3 h 6"/>
                    <a:gd name="T8" fmla="*/ 5 w 5"/>
                    <a:gd name="T9" fmla="*/ 4 h 6"/>
                    <a:gd name="T10" fmla="*/ 1 w 5"/>
                    <a:gd name="T11" fmla="*/ 6 h 6"/>
                    <a:gd name="T12" fmla="*/ 4 w 5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4" y="5"/>
                      </a:moveTo>
                      <a:cubicBezTo>
                        <a:pt x="4" y="3"/>
                        <a:pt x="3" y="3"/>
                        <a:pt x="3" y="2"/>
                      </a:cubicBezTo>
                      <a:cubicBezTo>
                        <a:pt x="3" y="3"/>
                        <a:pt x="1" y="3"/>
                        <a:pt x="0" y="3"/>
                      </a:cubicBezTo>
                      <a:cubicBezTo>
                        <a:pt x="0" y="1"/>
                        <a:pt x="3" y="0"/>
                        <a:pt x="4" y="3"/>
                      </a:cubicBezTo>
                      <a:cubicBezTo>
                        <a:pt x="4" y="4"/>
                        <a:pt x="4" y="3"/>
                        <a:pt x="5" y="4"/>
                      </a:cubicBezTo>
                      <a:cubicBezTo>
                        <a:pt x="4" y="6"/>
                        <a:pt x="2" y="6"/>
                        <a:pt x="1" y="6"/>
                      </a:cubicBezTo>
                      <a:cubicBezTo>
                        <a:pt x="1" y="4"/>
                        <a:pt x="3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3" name="Freeform 2304">
                  <a:extLst>
                    <a:ext uri="{FF2B5EF4-FFF2-40B4-BE49-F238E27FC236}">
                      <a16:creationId xmlns:a16="http://schemas.microsoft.com/office/drawing/2014/main" id="{FF507962-F94D-4205-906C-F91CBA37E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9" y="4100"/>
                  <a:ext cx="7" cy="10"/>
                </a:xfrm>
                <a:custGeom>
                  <a:avLst/>
                  <a:gdLst>
                    <a:gd name="T0" fmla="*/ 3 w 4"/>
                    <a:gd name="T1" fmla="*/ 2 h 5"/>
                    <a:gd name="T2" fmla="*/ 3 w 4"/>
                    <a:gd name="T3" fmla="*/ 4 h 5"/>
                    <a:gd name="T4" fmla="*/ 3 w 4"/>
                    <a:gd name="T5" fmla="*/ 4 h 5"/>
                    <a:gd name="T6" fmla="*/ 2 w 4"/>
                    <a:gd name="T7" fmla="*/ 2 h 5"/>
                    <a:gd name="T8" fmla="*/ 2 w 4"/>
                    <a:gd name="T9" fmla="*/ 4 h 5"/>
                    <a:gd name="T10" fmla="*/ 2 w 4"/>
                    <a:gd name="T11" fmla="*/ 2 h 5"/>
                    <a:gd name="T12" fmla="*/ 0 w 4"/>
                    <a:gd name="T13" fmla="*/ 3 h 5"/>
                    <a:gd name="T14" fmla="*/ 1 w 4"/>
                    <a:gd name="T15" fmla="*/ 2 h 5"/>
                    <a:gd name="T16" fmla="*/ 2 w 4"/>
                    <a:gd name="T17" fmla="*/ 0 h 5"/>
                    <a:gd name="T18" fmla="*/ 2 w 4"/>
                    <a:gd name="T19" fmla="*/ 0 h 5"/>
                    <a:gd name="T20" fmla="*/ 2 w 4"/>
                    <a:gd name="T21" fmla="*/ 1 h 5"/>
                    <a:gd name="T22" fmla="*/ 3 w 4"/>
                    <a:gd name="T23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" h="5">
                      <a:moveTo>
                        <a:pt x="3" y="2"/>
                      </a:moveTo>
                      <a:cubicBezTo>
                        <a:pt x="4" y="3"/>
                        <a:pt x="3" y="2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3"/>
                        <a:pt x="2" y="3"/>
                        <a:pt x="2" y="2"/>
                      </a:cubicBezTo>
                      <a:cubicBezTo>
                        <a:pt x="2" y="2"/>
                        <a:pt x="2" y="5"/>
                        <a:pt x="2" y="4"/>
                      </a:cubicBezTo>
                      <a:cubicBezTo>
                        <a:pt x="2" y="3"/>
                        <a:pt x="2" y="3"/>
                        <a:pt x="2" y="2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3" y="4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4" name="Freeform 2305">
                  <a:extLst>
                    <a:ext uri="{FF2B5EF4-FFF2-40B4-BE49-F238E27FC236}">
                      <a16:creationId xmlns:a16="http://schemas.microsoft.com/office/drawing/2014/main" id="{F1266C44-D69D-4FBD-8330-C597F955C4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9" y="3670"/>
                  <a:ext cx="4" cy="9"/>
                </a:xfrm>
                <a:custGeom>
                  <a:avLst/>
                  <a:gdLst>
                    <a:gd name="T0" fmla="*/ 1 w 2"/>
                    <a:gd name="T1" fmla="*/ 3 h 5"/>
                    <a:gd name="T2" fmla="*/ 1 w 2"/>
                    <a:gd name="T3" fmla="*/ 1 h 5"/>
                    <a:gd name="T4" fmla="*/ 1 w 2"/>
                    <a:gd name="T5" fmla="*/ 0 h 5"/>
                    <a:gd name="T6" fmla="*/ 2 w 2"/>
                    <a:gd name="T7" fmla="*/ 2 h 5"/>
                    <a:gd name="T8" fmla="*/ 1 w 2"/>
                    <a:gd name="T9" fmla="*/ 5 h 5"/>
                    <a:gd name="T10" fmla="*/ 1 w 2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5">
                      <a:moveTo>
                        <a:pt x="1" y="3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1"/>
                        <a:pt x="1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" y="3"/>
                        <a:pt x="1" y="5"/>
                        <a:pt x="1" y="5"/>
                      </a:cubicBezTo>
                      <a:cubicBezTo>
                        <a:pt x="0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65" name="Freeform 2306">
                  <a:extLst>
                    <a:ext uri="{FF2B5EF4-FFF2-40B4-BE49-F238E27FC236}">
                      <a16:creationId xmlns:a16="http://schemas.microsoft.com/office/drawing/2014/main" id="{E248C980-93E0-41FA-9AD3-96F398CAB8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5" y="3681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1" y="1"/>
                        <a:pt x="0" y="2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1" name="Group 2508">
                <a:extLst>
                  <a:ext uri="{FF2B5EF4-FFF2-40B4-BE49-F238E27FC236}">
                    <a16:creationId xmlns:a16="http://schemas.microsoft.com/office/drawing/2014/main" id="{43C54396-BBDA-41D8-9FDB-B9C120177B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88088" y="4914900"/>
                <a:ext cx="1522413" cy="1895475"/>
                <a:chOff x="3961" y="3096"/>
                <a:chExt cx="959" cy="1194"/>
              </a:xfrm>
              <a:grpFill/>
            </p:grpSpPr>
            <p:sp>
              <p:nvSpPr>
                <p:cNvPr id="1466" name="Freeform 2308">
                  <a:extLst>
                    <a:ext uri="{FF2B5EF4-FFF2-40B4-BE49-F238E27FC236}">
                      <a16:creationId xmlns:a16="http://schemas.microsoft.com/office/drawing/2014/main" id="{C806660F-54B2-4D8A-86B5-446F3EFD3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5" y="4102"/>
                  <a:ext cx="4" cy="6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1 h 3"/>
                    <a:gd name="T4" fmla="*/ 1 w 2"/>
                    <a:gd name="T5" fmla="*/ 3 h 3"/>
                    <a:gd name="T6" fmla="*/ 0 w 2"/>
                    <a:gd name="T7" fmla="*/ 3 h 3"/>
                    <a:gd name="T8" fmla="*/ 0 w 2"/>
                    <a:gd name="T9" fmla="*/ 1 h 3"/>
                    <a:gd name="T10" fmla="*/ 2 w 2"/>
                    <a:gd name="T11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1" y="1"/>
                        <a:pt x="1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67" name="Freeform 2309">
                  <a:extLst>
                    <a:ext uri="{FF2B5EF4-FFF2-40B4-BE49-F238E27FC236}">
                      <a16:creationId xmlns:a16="http://schemas.microsoft.com/office/drawing/2014/main" id="{9C65BC08-89C9-41BD-B122-5C059AEE31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9" y="4104"/>
                  <a:ext cx="4" cy="6"/>
                </a:xfrm>
                <a:custGeom>
                  <a:avLst/>
                  <a:gdLst>
                    <a:gd name="T0" fmla="*/ 1 w 2"/>
                    <a:gd name="T1" fmla="*/ 1 h 3"/>
                    <a:gd name="T2" fmla="*/ 2 w 2"/>
                    <a:gd name="T3" fmla="*/ 1 h 3"/>
                    <a:gd name="T4" fmla="*/ 2 w 2"/>
                    <a:gd name="T5" fmla="*/ 3 h 3"/>
                    <a:gd name="T6" fmla="*/ 1 w 2"/>
                    <a:gd name="T7" fmla="*/ 0 h 3"/>
                    <a:gd name="T8" fmla="*/ 1 w 2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1" y="2"/>
                        <a:pt x="2" y="0"/>
                        <a:pt x="2" y="1"/>
                      </a:cubicBezTo>
                      <a:cubicBezTo>
                        <a:pt x="2" y="2"/>
                        <a:pt x="2" y="2"/>
                        <a:pt x="2" y="3"/>
                      </a:cubicBezTo>
                      <a:cubicBezTo>
                        <a:pt x="1" y="2"/>
                        <a:pt x="0" y="2"/>
                        <a:pt x="1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68" name="Freeform 2310">
                  <a:extLst>
                    <a:ext uri="{FF2B5EF4-FFF2-40B4-BE49-F238E27FC236}">
                      <a16:creationId xmlns:a16="http://schemas.microsoft.com/office/drawing/2014/main" id="{68BDA3D0-E90C-418E-9D61-057320AE1C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7" y="3931"/>
                  <a:ext cx="4" cy="6"/>
                </a:xfrm>
                <a:custGeom>
                  <a:avLst/>
                  <a:gdLst>
                    <a:gd name="T0" fmla="*/ 0 w 2"/>
                    <a:gd name="T1" fmla="*/ 2 h 3"/>
                    <a:gd name="T2" fmla="*/ 1 w 2"/>
                    <a:gd name="T3" fmla="*/ 1 h 3"/>
                    <a:gd name="T4" fmla="*/ 0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0" y="1"/>
                        <a:pt x="2" y="0"/>
                        <a:pt x="1" y="1"/>
                      </a:cubicBezTo>
                      <a:cubicBezTo>
                        <a:pt x="1" y="1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69" name="Freeform 2311">
                  <a:extLst>
                    <a:ext uri="{FF2B5EF4-FFF2-40B4-BE49-F238E27FC236}">
                      <a16:creationId xmlns:a16="http://schemas.microsoft.com/office/drawing/2014/main" id="{2C9E8CB7-9FA5-42FD-9457-20D382595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6" y="3929"/>
                  <a:ext cx="1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1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70" name="Freeform 2312">
                  <a:extLst>
                    <a:ext uri="{FF2B5EF4-FFF2-40B4-BE49-F238E27FC236}">
                      <a16:creationId xmlns:a16="http://schemas.microsoft.com/office/drawing/2014/main" id="{55B1968E-D63C-44FC-B22F-4BAB00582A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0" y="4095"/>
                  <a:ext cx="4" cy="5"/>
                </a:xfrm>
                <a:custGeom>
                  <a:avLst/>
                  <a:gdLst>
                    <a:gd name="T0" fmla="*/ 2 w 2"/>
                    <a:gd name="T1" fmla="*/ 0 h 3"/>
                    <a:gd name="T2" fmla="*/ 2 w 2"/>
                    <a:gd name="T3" fmla="*/ 3 h 3"/>
                    <a:gd name="T4" fmla="*/ 0 w 2"/>
                    <a:gd name="T5" fmla="*/ 3 h 3"/>
                    <a:gd name="T6" fmla="*/ 0 w 2"/>
                    <a:gd name="T7" fmla="*/ 1 h 3"/>
                    <a:gd name="T8" fmla="*/ 0 w 2"/>
                    <a:gd name="T9" fmla="*/ 1 h 3"/>
                    <a:gd name="T10" fmla="*/ 0 w 2"/>
                    <a:gd name="T11" fmla="*/ 1 h 3"/>
                    <a:gd name="T12" fmla="*/ 2 w 2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2" y="1"/>
                        <a:pt x="2" y="1"/>
                        <a:pt x="2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3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71" name="Freeform 2313">
                  <a:extLst>
                    <a:ext uri="{FF2B5EF4-FFF2-40B4-BE49-F238E27FC236}">
                      <a16:creationId xmlns:a16="http://schemas.microsoft.com/office/drawing/2014/main" id="{2B52F71A-9D92-471A-8317-9B5A631D70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4" y="4123"/>
                  <a:ext cx="4" cy="4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2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1"/>
                        <a:pt x="0" y="2"/>
                      </a:cubicBezTo>
                      <a:cubicBezTo>
                        <a:pt x="1" y="0"/>
                        <a:pt x="2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72" name="Freeform 2314">
                  <a:extLst>
                    <a:ext uri="{FF2B5EF4-FFF2-40B4-BE49-F238E27FC236}">
                      <a16:creationId xmlns:a16="http://schemas.microsoft.com/office/drawing/2014/main" id="{3EC0DA64-4847-4809-8563-A66298D5B4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4" y="4169"/>
                  <a:ext cx="2" cy="9"/>
                </a:xfrm>
                <a:custGeom>
                  <a:avLst/>
                  <a:gdLst>
                    <a:gd name="T0" fmla="*/ 1 w 1"/>
                    <a:gd name="T1" fmla="*/ 0 h 5"/>
                    <a:gd name="T2" fmla="*/ 1 w 1"/>
                    <a:gd name="T3" fmla="*/ 1 h 5"/>
                    <a:gd name="T4" fmla="*/ 1 w 1"/>
                    <a:gd name="T5" fmla="*/ 5 h 5"/>
                    <a:gd name="T6" fmla="*/ 1 w 1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0"/>
                      </a:moveTo>
                      <a:cubicBezTo>
                        <a:pt x="1" y="0"/>
                        <a:pt x="1" y="2"/>
                        <a:pt x="1" y="1"/>
                      </a:cubicBezTo>
                      <a:cubicBezTo>
                        <a:pt x="1" y="3"/>
                        <a:pt x="1" y="3"/>
                        <a:pt x="1" y="5"/>
                      </a:cubicBezTo>
                      <a:cubicBezTo>
                        <a:pt x="0" y="3"/>
                        <a:pt x="1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73" name="Freeform 2315">
                  <a:extLst>
                    <a:ext uri="{FF2B5EF4-FFF2-40B4-BE49-F238E27FC236}">
                      <a16:creationId xmlns:a16="http://schemas.microsoft.com/office/drawing/2014/main" id="{EC6200AC-76AE-423F-A7CF-3CC60704A9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" y="4114"/>
                  <a:ext cx="6" cy="3"/>
                </a:xfrm>
                <a:custGeom>
                  <a:avLst/>
                  <a:gdLst>
                    <a:gd name="T0" fmla="*/ 3 w 3"/>
                    <a:gd name="T1" fmla="*/ 2 h 2"/>
                    <a:gd name="T2" fmla="*/ 1 w 3"/>
                    <a:gd name="T3" fmla="*/ 1 h 2"/>
                    <a:gd name="T4" fmla="*/ 1 w 3"/>
                    <a:gd name="T5" fmla="*/ 2 h 2"/>
                    <a:gd name="T6" fmla="*/ 3 w 3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3" y="2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0"/>
                        <a:pt x="3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74" name="Freeform 2316">
                  <a:extLst>
                    <a:ext uri="{FF2B5EF4-FFF2-40B4-BE49-F238E27FC236}">
                      <a16:creationId xmlns:a16="http://schemas.microsoft.com/office/drawing/2014/main" id="{8C2F0944-C142-440C-8EFB-35AD51CFA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8" y="4152"/>
                  <a:ext cx="2" cy="7"/>
                </a:xfrm>
                <a:custGeom>
                  <a:avLst/>
                  <a:gdLst>
                    <a:gd name="T0" fmla="*/ 1 w 1"/>
                    <a:gd name="T1" fmla="*/ 2 h 4"/>
                    <a:gd name="T2" fmla="*/ 1 w 1"/>
                    <a:gd name="T3" fmla="*/ 4 h 4"/>
                    <a:gd name="T4" fmla="*/ 0 w 1"/>
                    <a:gd name="T5" fmla="*/ 2 h 4"/>
                    <a:gd name="T6" fmla="*/ 0 w 1"/>
                    <a:gd name="T7" fmla="*/ 0 h 4"/>
                    <a:gd name="T8" fmla="*/ 1 w 1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4"/>
                        <a:pt x="1" y="0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75" name="Freeform 2317">
                  <a:extLst>
                    <a:ext uri="{FF2B5EF4-FFF2-40B4-BE49-F238E27FC236}">
                      <a16:creationId xmlns:a16="http://schemas.microsoft.com/office/drawing/2014/main" id="{78952EC8-00A6-4298-961C-D69CE6EBE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5" y="4102"/>
                  <a:ext cx="5" cy="17"/>
                </a:xfrm>
                <a:custGeom>
                  <a:avLst/>
                  <a:gdLst>
                    <a:gd name="T0" fmla="*/ 3 w 3"/>
                    <a:gd name="T1" fmla="*/ 7 h 9"/>
                    <a:gd name="T2" fmla="*/ 1 w 3"/>
                    <a:gd name="T3" fmla="*/ 6 h 9"/>
                    <a:gd name="T4" fmla="*/ 2 w 3"/>
                    <a:gd name="T5" fmla="*/ 5 h 9"/>
                    <a:gd name="T6" fmla="*/ 1 w 3"/>
                    <a:gd name="T7" fmla="*/ 3 h 9"/>
                    <a:gd name="T8" fmla="*/ 0 w 3"/>
                    <a:gd name="T9" fmla="*/ 4 h 9"/>
                    <a:gd name="T10" fmla="*/ 0 w 3"/>
                    <a:gd name="T11" fmla="*/ 2 h 9"/>
                    <a:gd name="T12" fmla="*/ 1 w 3"/>
                    <a:gd name="T13" fmla="*/ 2 h 9"/>
                    <a:gd name="T14" fmla="*/ 1 w 3"/>
                    <a:gd name="T15" fmla="*/ 4 h 9"/>
                    <a:gd name="T16" fmla="*/ 2 w 3"/>
                    <a:gd name="T17" fmla="*/ 4 h 9"/>
                    <a:gd name="T18" fmla="*/ 2 w 3"/>
                    <a:gd name="T19" fmla="*/ 1 h 9"/>
                    <a:gd name="T20" fmla="*/ 2 w 3"/>
                    <a:gd name="T21" fmla="*/ 0 h 9"/>
                    <a:gd name="T22" fmla="*/ 3 w 3"/>
                    <a:gd name="T23" fmla="*/ 1 h 9"/>
                    <a:gd name="T24" fmla="*/ 2 w 3"/>
                    <a:gd name="T25" fmla="*/ 5 h 9"/>
                    <a:gd name="T26" fmla="*/ 2 w 3"/>
                    <a:gd name="T27" fmla="*/ 5 h 9"/>
                    <a:gd name="T28" fmla="*/ 3 w 3"/>
                    <a:gd name="T29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9">
                      <a:moveTo>
                        <a:pt x="3" y="7"/>
                      </a:moveTo>
                      <a:cubicBezTo>
                        <a:pt x="3" y="9"/>
                        <a:pt x="2" y="7"/>
                        <a:pt x="1" y="6"/>
                      </a:cubicBezTo>
                      <a:cubicBezTo>
                        <a:pt x="2" y="6"/>
                        <a:pt x="2" y="5"/>
                        <a:pt x="2" y="5"/>
                      </a:cubicBezTo>
                      <a:cubicBezTo>
                        <a:pt x="1" y="6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0" y="4"/>
                      </a:cubicBezTo>
                      <a:cubicBezTo>
                        <a:pt x="0" y="4"/>
                        <a:pt x="0" y="4"/>
                        <a:pt x="0" y="2"/>
                      </a:cubicBezTo>
                      <a:cubicBezTo>
                        <a:pt x="1" y="3"/>
                        <a:pt x="0" y="3"/>
                        <a:pt x="1" y="2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2" y="3"/>
                        <a:pt x="2" y="2"/>
                        <a:pt x="2" y="1"/>
                      </a:cubicBezTo>
                      <a:cubicBezTo>
                        <a:pt x="2" y="0"/>
                        <a:pt x="1" y="2"/>
                        <a:pt x="2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2"/>
                        <a:pt x="2" y="3"/>
                        <a:pt x="2" y="5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7"/>
                        <a:pt x="2" y="7"/>
                        <a:pt x="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76" name="Freeform 2318">
                  <a:extLst>
                    <a:ext uri="{FF2B5EF4-FFF2-40B4-BE49-F238E27FC236}">
                      <a16:creationId xmlns:a16="http://schemas.microsoft.com/office/drawing/2014/main" id="{DBDEF4CD-44B3-4351-8CD7-5E1754E48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7" y="4155"/>
                  <a:ext cx="1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77" name="Freeform 2319">
                  <a:extLst>
                    <a:ext uri="{FF2B5EF4-FFF2-40B4-BE49-F238E27FC236}">
                      <a16:creationId xmlns:a16="http://schemas.microsoft.com/office/drawing/2014/main" id="{3F6E114D-5844-41DF-8ED7-0D05B4B678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3" y="4102"/>
                  <a:ext cx="2" cy="13"/>
                </a:xfrm>
                <a:custGeom>
                  <a:avLst/>
                  <a:gdLst>
                    <a:gd name="T0" fmla="*/ 1 w 1"/>
                    <a:gd name="T1" fmla="*/ 5 h 7"/>
                    <a:gd name="T2" fmla="*/ 0 w 1"/>
                    <a:gd name="T3" fmla="*/ 3 h 7"/>
                    <a:gd name="T4" fmla="*/ 0 w 1"/>
                    <a:gd name="T5" fmla="*/ 4 h 7"/>
                    <a:gd name="T6" fmla="*/ 1 w 1"/>
                    <a:gd name="T7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7">
                      <a:moveTo>
                        <a:pt x="1" y="5"/>
                      </a:moveTo>
                      <a:cubicBezTo>
                        <a:pt x="0" y="7"/>
                        <a:pt x="0" y="4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0"/>
                        <a:pt x="0" y="4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78" name="Freeform 2320">
                  <a:extLst>
                    <a:ext uri="{FF2B5EF4-FFF2-40B4-BE49-F238E27FC236}">
                      <a16:creationId xmlns:a16="http://schemas.microsoft.com/office/drawing/2014/main" id="{C75ADEDE-E60D-48B3-8E57-D62AF1E99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2" y="3635"/>
                  <a:ext cx="4" cy="4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0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79" name="Freeform 2321">
                  <a:extLst>
                    <a:ext uri="{FF2B5EF4-FFF2-40B4-BE49-F238E27FC236}">
                      <a16:creationId xmlns:a16="http://schemas.microsoft.com/office/drawing/2014/main" id="{AF006696-720E-4368-A540-55305C0121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2" y="3888"/>
                  <a:ext cx="4" cy="5"/>
                </a:xfrm>
                <a:custGeom>
                  <a:avLst/>
                  <a:gdLst>
                    <a:gd name="T0" fmla="*/ 0 w 2"/>
                    <a:gd name="T1" fmla="*/ 1 h 3"/>
                    <a:gd name="T2" fmla="*/ 1 w 2"/>
                    <a:gd name="T3" fmla="*/ 0 h 3"/>
                    <a:gd name="T4" fmla="*/ 1 w 2"/>
                    <a:gd name="T5" fmla="*/ 3 h 3"/>
                    <a:gd name="T6" fmla="*/ 0 w 2"/>
                    <a:gd name="T7" fmla="*/ 2 h 3"/>
                    <a:gd name="T8" fmla="*/ 0 w 2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2" y="1"/>
                        <a:pt x="1" y="3"/>
                      </a:cubicBezTo>
                      <a:cubicBezTo>
                        <a:pt x="1" y="3"/>
                        <a:pt x="0" y="0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0" name="Freeform 2322">
                  <a:extLst>
                    <a:ext uri="{FF2B5EF4-FFF2-40B4-BE49-F238E27FC236}">
                      <a16:creationId xmlns:a16="http://schemas.microsoft.com/office/drawing/2014/main" id="{9A39D610-4626-4C4A-85F9-DCFD29B72D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1" y="3888"/>
                  <a:ext cx="2" cy="4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1 h 2"/>
                    <a:gd name="T4" fmla="*/ 0 w 1"/>
                    <a:gd name="T5" fmla="*/ 2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1" name="Freeform 2323">
                  <a:extLst>
                    <a:ext uri="{FF2B5EF4-FFF2-40B4-BE49-F238E27FC236}">
                      <a16:creationId xmlns:a16="http://schemas.microsoft.com/office/drawing/2014/main" id="{F0BAE258-A509-4B76-82C0-A990B2DAD7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7" y="3637"/>
                  <a:ext cx="4" cy="6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1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1" y="3"/>
                        <a:pt x="1" y="2"/>
                        <a:pt x="0" y="1"/>
                      </a:cubicBezTo>
                      <a:cubicBezTo>
                        <a:pt x="1" y="0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2" name="Freeform 2324">
                  <a:extLst>
                    <a:ext uri="{FF2B5EF4-FFF2-40B4-BE49-F238E27FC236}">
                      <a16:creationId xmlns:a16="http://schemas.microsoft.com/office/drawing/2014/main" id="{DB992A69-87CF-4836-BF48-F46FC7C2B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7" y="3633"/>
                  <a:ext cx="3" cy="6"/>
                </a:xfrm>
                <a:custGeom>
                  <a:avLst/>
                  <a:gdLst>
                    <a:gd name="T0" fmla="*/ 1 w 2"/>
                    <a:gd name="T1" fmla="*/ 0 h 3"/>
                    <a:gd name="T2" fmla="*/ 2 w 2"/>
                    <a:gd name="T3" fmla="*/ 0 h 3"/>
                    <a:gd name="T4" fmla="*/ 2 w 2"/>
                    <a:gd name="T5" fmla="*/ 0 h 3"/>
                    <a:gd name="T6" fmla="*/ 0 w 2"/>
                    <a:gd name="T7" fmla="*/ 3 h 3"/>
                    <a:gd name="T8" fmla="*/ 1 w 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1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0" y="1"/>
                        <a:pt x="1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3" name="Freeform 2325">
                  <a:extLst>
                    <a:ext uri="{FF2B5EF4-FFF2-40B4-BE49-F238E27FC236}">
                      <a16:creationId xmlns:a16="http://schemas.microsoft.com/office/drawing/2014/main" id="{F100EE11-87B6-483E-8311-C777942CC8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68" y="3626"/>
                  <a:ext cx="20" cy="13"/>
                </a:xfrm>
                <a:custGeom>
                  <a:avLst/>
                  <a:gdLst>
                    <a:gd name="T0" fmla="*/ 6 w 11"/>
                    <a:gd name="T1" fmla="*/ 6 h 7"/>
                    <a:gd name="T2" fmla="*/ 6 w 11"/>
                    <a:gd name="T3" fmla="*/ 5 h 7"/>
                    <a:gd name="T4" fmla="*/ 10 w 11"/>
                    <a:gd name="T5" fmla="*/ 6 h 7"/>
                    <a:gd name="T6" fmla="*/ 8 w 11"/>
                    <a:gd name="T7" fmla="*/ 4 h 7"/>
                    <a:gd name="T8" fmla="*/ 10 w 11"/>
                    <a:gd name="T9" fmla="*/ 4 h 7"/>
                    <a:gd name="T10" fmla="*/ 10 w 11"/>
                    <a:gd name="T11" fmla="*/ 2 h 7"/>
                    <a:gd name="T12" fmla="*/ 10 w 11"/>
                    <a:gd name="T13" fmla="*/ 1 h 7"/>
                    <a:gd name="T14" fmla="*/ 11 w 11"/>
                    <a:gd name="T15" fmla="*/ 0 h 7"/>
                    <a:gd name="T16" fmla="*/ 0 w 11"/>
                    <a:gd name="T17" fmla="*/ 1 h 7"/>
                    <a:gd name="T18" fmla="*/ 1 w 11"/>
                    <a:gd name="T19" fmla="*/ 2 h 7"/>
                    <a:gd name="T20" fmla="*/ 1 w 11"/>
                    <a:gd name="T21" fmla="*/ 3 h 7"/>
                    <a:gd name="T22" fmla="*/ 1 w 11"/>
                    <a:gd name="T23" fmla="*/ 3 h 7"/>
                    <a:gd name="T24" fmla="*/ 0 w 11"/>
                    <a:gd name="T25" fmla="*/ 5 h 7"/>
                    <a:gd name="T26" fmla="*/ 2 w 11"/>
                    <a:gd name="T27" fmla="*/ 5 h 7"/>
                    <a:gd name="T28" fmla="*/ 2 w 11"/>
                    <a:gd name="T29" fmla="*/ 2 h 7"/>
                    <a:gd name="T30" fmla="*/ 5 w 11"/>
                    <a:gd name="T31" fmla="*/ 3 h 7"/>
                    <a:gd name="T32" fmla="*/ 2 w 11"/>
                    <a:gd name="T33" fmla="*/ 5 h 7"/>
                    <a:gd name="T34" fmla="*/ 5 w 11"/>
                    <a:gd name="T35" fmla="*/ 6 h 7"/>
                    <a:gd name="T36" fmla="*/ 5 w 11"/>
                    <a:gd name="T37" fmla="*/ 5 h 7"/>
                    <a:gd name="T38" fmla="*/ 6 w 11"/>
                    <a:gd name="T39" fmla="*/ 6 h 7"/>
                    <a:gd name="T40" fmla="*/ 8 w 11"/>
                    <a:gd name="T41" fmla="*/ 4 h 7"/>
                    <a:gd name="T42" fmla="*/ 7 w 11"/>
                    <a:gd name="T43" fmla="*/ 5 h 7"/>
                    <a:gd name="T44" fmla="*/ 8 w 11"/>
                    <a:gd name="T4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1" h="7">
                      <a:moveTo>
                        <a:pt x="6" y="6"/>
                      </a:moveTo>
                      <a:cubicBezTo>
                        <a:pt x="6" y="5"/>
                        <a:pt x="7" y="7"/>
                        <a:pt x="6" y="5"/>
                      </a:cubicBezTo>
                      <a:cubicBezTo>
                        <a:pt x="8" y="7"/>
                        <a:pt x="9" y="7"/>
                        <a:pt x="10" y="6"/>
                      </a:cubicBezTo>
                      <a:cubicBezTo>
                        <a:pt x="9" y="6"/>
                        <a:pt x="9" y="5"/>
                        <a:pt x="8" y="4"/>
                      </a:cubicBezTo>
                      <a:cubicBezTo>
                        <a:pt x="9" y="2"/>
                        <a:pt x="10" y="6"/>
                        <a:pt x="10" y="4"/>
                      </a:cubicBezTo>
                      <a:cubicBezTo>
                        <a:pt x="10" y="4"/>
                        <a:pt x="10" y="3"/>
                        <a:pt x="10" y="2"/>
                      </a:cubicBezTo>
                      <a:cubicBezTo>
                        <a:pt x="10" y="2"/>
                        <a:pt x="10" y="3"/>
                        <a:pt x="10" y="1"/>
                      </a:cubicBezTo>
                      <a:cubicBezTo>
                        <a:pt x="10" y="0"/>
                        <a:pt x="11" y="2"/>
                        <a:pt x="11" y="0"/>
                      </a:cubicBezTo>
                      <a:cubicBezTo>
                        <a:pt x="7" y="1"/>
                        <a:pt x="4" y="1"/>
                        <a:pt x="0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4"/>
                        <a:pt x="1" y="2"/>
                        <a:pt x="2" y="2"/>
                      </a:cubicBezTo>
                      <a:cubicBezTo>
                        <a:pt x="3" y="3"/>
                        <a:pt x="4" y="0"/>
                        <a:pt x="5" y="3"/>
                      </a:cubicBezTo>
                      <a:cubicBezTo>
                        <a:pt x="4" y="5"/>
                        <a:pt x="3" y="1"/>
                        <a:pt x="2" y="5"/>
                      </a:cubicBezTo>
                      <a:cubicBezTo>
                        <a:pt x="3" y="5"/>
                        <a:pt x="4" y="4"/>
                        <a:pt x="5" y="6"/>
                      </a:cubicBezTo>
                      <a:cubicBezTo>
                        <a:pt x="5" y="6"/>
                        <a:pt x="5" y="5"/>
                        <a:pt x="5" y="5"/>
                      </a:cubicBezTo>
                      <a:cubicBezTo>
                        <a:pt x="6" y="6"/>
                        <a:pt x="5" y="6"/>
                        <a:pt x="6" y="6"/>
                      </a:cubicBezTo>
                      <a:close/>
                      <a:moveTo>
                        <a:pt x="8" y="4"/>
                      </a:moveTo>
                      <a:cubicBezTo>
                        <a:pt x="8" y="6"/>
                        <a:pt x="7" y="6"/>
                        <a:pt x="7" y="5"/>
                      </a:cubicBezTo>
                      <a:cubicBezTo>
                        <a:pt x="7" y="4"/>
                        <a:pt x="8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4" name="Freeform 2326">
                  <a:extLst>
                    <a:ext uri="{FF2B5EF4-FFF2-40B4-BE49-F238E27FC236}">
                      <a16:creationId xmlns:a16="http://schemas.microsoft.com/office/drawing/2014/main" id="{D3926633-892A-4C39-B40C-1DF5816BCE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5" y="3673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3 h 3"/>
                    <a:gd name="T4" fmla="*/ 0 w 1"/>
                    <a:gd name="T5" fmla="*/ 2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1" y="2"/>
                        <a:pt x="0" y="3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1" y="0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5" name="Freeform 2327">
                  <a:extLst>
                    <a:ext uri="{FF2B5EF4-FFF2-40B4-BE49-F238E27FC236}">
                      <a16:creationId xmlns:a16="http://schemas.microsoft.com/office/drawing/2014/main" id="{F5DF228D-D15E-4535-93F5-193C3A523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6" y="3658"/>
                  <a:ext cx="4" cy="6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1 h 3"/>
                    <a:gd name="T4" fmla="*/ 2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1" y="1"/>
                        <a:pt x="0" y="3"/>
                        <a:pt x="0" y="1"/>
                      </a:cubicBezTo>
                      <a:cubicBezTo>
                        <a:pt x="0" y="0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6" name="Freeform 2328">
                  <a:extLst>
                    <a:ext uri="{FF2B5EF4-FFF2-40B4-BE49-F238E27FC236}">
                      <a16:creationId xmlns:a16="http://schemas.microsoft.com/office/drawing/2014/main" id="{2D019108-43D0-4F19-AD1B-808EF6B0A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64" y="3652"/>
                  <a:ext cx="4" cy="8"/>
                </a:xfrm>
                <a:custGeom>
                  <a:avLst/>
                  <a:gdLst>
                    <a:gd name="T0" fmla="*/ 2 w 2"/>
                    <a:gd name="T1" fmla="*/ 0 h 4"/>
                    <a:gd name="T2" fmla="*/ 2 w 2"/>
                    <a:gd name="T3" fmla="*/ 2 h 4"/>
                    <a:gd name="T4" fmla="*/ 0 w 2"/>
                    <a:gd name="T5" fmla="*/ 1 h 4"/>
                    <a:gd name="T6" fmla="*/ 2 w 2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1" y="2"/>
                        <a:pt x="0" y="4"/>
                        <a:pt x="0" y="1"/>
                      </a:cubicBezTo>
                      <a:cubicBezTo>
                        <a:pt x="1" y="1"/>
                        <a:pt x="2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7" name="Freeform 2329">
                  <a:extLst>
                    <a:ext uri="{FF2B5EF4-FFF2-40B4-BE49-F238E27FC236}">
                      <a16:creationId xmlns:a16="http://schemas.microsoft.com/office/drawing/2014/main" id="{6E89634F-81A6-4E45-907D-64905EED5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3" y="3628"/>
                  <a:ext cx="3" cy="5"/>
                </a:xfrm>
                <a:custGeom>
                  <a:avLst/>
                  <a:gdLst>
                    <a:gd name="T0" fmla="*/ 2 w 2"/>
                    <a:gd name="T1" fmla="*/ 0 h 3"/>
                    <a:gd name="T2" fmla="*/ 2 w 2"/>
                    <a:gd name="T3" fmla="*/ 2 h 3"/>
                    <a:gd name="T4" fmla="*/ 0 w 2"/>
                    <a:gd name="T5" fmla="*/ 1 h 3"/>
                    <a:gd name="T6" fmla="*/ 2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1" y="3"/>
                        <a:pt x="1" y="2"/>
                        <a:pt x="0" y="1"/>
                      </a:cubicBezTo>
                      <a:cubicBezTo>
                        <a:pt x="1" y="0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8" name="Freeform 2330">
                  <a:extLst>
                    <a:ext uri="{FF2B5EF4-FFF2-40B4-BE49-F238E27FC236}">
                      <a16:creationId xmlns:a16="http://schemas.microsoft.com/office/drawing/2014/main" id="{0577F972-E853-45C2-B34E-C64FDA3CBC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4" y="4174"/>
                  <a:ext cx="2" cy="8"/>
                </a:xfrm>
                <a:custGeom>
                  <a:avLst/>
                  <a:gdLst>
                    <a:gd name="T0" fmla="*/ 0 w 1"/>
                    <a:gd name="T1" fmla="*/ 0 h 4"/>
                    <a:gd name="T2" fmla="*/ 1 w 1"/>
                    <a:gd name="T3" fmla="*/ 3 h 4"/>
                    <a:gd name="T4" fmla="*/ 0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1" y="0"/>
                        <a:pt x="1" y="2"/>
                        <a:pt x="1" y="3"/>
                      </a:cubicBezTo>
                      <a:cubicBezTo>
                        <a:pt x="1" y="4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9" name="Freeform 2331">
                  <a:extLst>
                    <a:ext uri="{FF2B5EF4-FFF2-40B4-BE49-F238E27FC236}">
                      <a16:creationId xmlns:a16="http://schemas.microsoft.com/office/drawing/2014/main" id="{CC0496A6-00AD-4130-BF71-2934EE11B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9" y="3656"/>
                  <a:ext cx="4" cy="6"/>
                </a:xfrm>
                <a:custGeom>
                  <a:avLst/>
                  <a:gdLst>
                    <a:gd name="T0" fmla="*/ 1 w 2"/>
                    <a:gd name="T1" fmla="*/ 1 h 3"/>
                    <a:gd name="T2" fmla="*/ 2 w 2"/>
                    <a:gd name="T3" fmla="*/ 1 h 3"/>
                    <a:gd name="T4" fmla="*/ 1 w 2"/>
                    <a:gd name="T5" fmla="*/ 3 h 3"/>
                    <a:gd name="T6" fmla="*/ 1 w 2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2" y="3"/>
                        <a:pt x="1" y="2"/>
                        <a:pt x="1" y="3"/>
                      </a:cubicBezTo>
                      <a:cubicBezTo>
                        <a:pt x="0" y="2"/>
                        <a:pt x="2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90" name="Freeform 2332">
                  <a:extLst>
                    <a:ext uri="{FF2B5EF4-FFF2-40B4-BE49-F238E27FC236}">
                      <a16:creationId xmlns:a16="http://schemas.microsoft.com/office/drawing/2014/main" id="{D2BC2617-2338-4E2E-A849-E42C39B0D7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9" y="3651"/>
                  <a:ext cx="4" cy="5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3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1" y="1"/>
                        <a:pt x="0" y="3"/>
                      </a:cubicBezTo>
                      <a:cubicBezTo>
                        <a:pt x="0" y="0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91" name="Freeform 2333">
                  <a:extLst>
                    <a:ext uri="{FF2B5EF4-FFF2-40B4-BE49-F238E27FC236}">
                      <a16:creationId xmlns:a16="http://schemas.microsoft.com/office/drawing/2014/main" id="{3D8F7D36-4B7D-4472-9405-CEAA3CC116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9" y="3641"/>
                  <a:ext cx="2" cy="10"/>
                </a:xfrm>
                <a:custGeom>
                  <a:avLst/>
                  <a:gdLst>
                    <a:gd name="T0" fmla="*/ 1 w 1"/>
                    <a:gd name="T1" fmla="*/ 3 h 5"/>
                    <a:gd name="T2" fmla="*/ 0 w 1"/>
                    <a:gd name="T3" fmla="*/ 2 h 5"/>
                    <a:gd name="T4" fmla="*/ 1 w 1"/>
                    <a:gd name="T5" fmla="*/ 1 h 5"/>
                    <a:gd name="T6" fmla="*/ 0 w 1"/>
                    <a:gd name="T7" fmla="*/ 3 h 5"/>
                    <a:gd name="T8" fmla="*/ 1 w 1"/>
                    <a:gd name="T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5">
                      <a:moveTo>
                        <a:pt x="1" y="3"/>
                      </a:move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0" y="5"/>
                        <a:pt x="0" y="3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92" name="Freeform 2334">
                  <a:extLst>
                    <a:ext uri="{FF2B5EF4-FFF2-40B4-BE49-F238E27FC236}">
                      <a16:creationId xmlns:a16="http://schemas.microsoft.com/office/drawing/2014/main" id="{5CB36F85-5B31-45CF-85E6-B459D8DA08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6" y="4172"/>
                  <a:ext cx="3" cy="12"/>
                </a:xfrm>
                <a:custGeom>
                  <a:avLst/>
                  <a:gdLst>
                    <a:gd name="T0" fmla="*/ 2 w 2"/>
                    <a:gd name="T1" fmla="*/ 5 h 6"/>
                    <a:gd name="T2" fmla="*/ 1 w 2"/>
                    <a:gd name="T3" fmla="*/ 5 h 6"/>
                    <a:gd name="T4" fmla="*/ 0 w 2"/>
                    <a:gd name="T5" fmla="*/ 2 h 6"/>
                    <a:gd name="T6" fmla="*/ 2 w 2"/>
                    <a:gd name="T7" fmla="*/ 2 h 6"/>
                    <a:gd name="T8" fmla="*/ 2 w 2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2" y="5"/>
                      </a:moveTo>
                      <a:cubicBezTo>
                        <a:pt x="2" y="6"/>
                        <a:pt x="1" y="4"/>
                        <a:pt x="1" y="5"/>
                      </a:cubicBezTo>
                      <a:cubicBezTo>
                        <a:pt x="1" y="3"/>
                        <a:pt x="1" y="3"/>
                        <a:pt x="0" y="2"/>
                      </a:cubicBezTo>
                      <a:cubicBezTo>
                        <a:pt x="1" y="0"/>
                        <a:pt x="1" y="2"/>
                        <a:pt x="2" y="2"/>
                      </a:cubicBezTo>
                      <a:cubicBezTo>
                        <a:pt x="1" y="3"/>
                        <a:pt x="2" y="4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93" name="Freeform 2335">
                  <a:extLst>
                    <a:ext uri="{FF2B5EF4-FFF2-40B4-BE49-F238E27FC236}">
                      <a16:creationId xmlns:a16="http://schemas.microsoft.com/office/drawing/2014/main" id="{70B27FA2-F40B-4669-B14B-47003EF40D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6" y="4282"/>
                  <a:ext cx="1" cy="8"/>
                </a:xfrm>
                <a:custGeom>
                  <a:avLst/>
                  <a:gdLst>
                    <a:gd name="T0" fmla="*/ 0 w 1"/>
                    <a:gd name="T1" fmla="*/ 1 h 4"/>
                    <a:gd name="T2" fmla="*/ 1 w 1"/>
                    <a:gd name="T3" fmla="*/ 0 h 4"/>
                    <a:gd name="T4" fmla="*/ 0 w 1"/>
                    <a:gd name="T5" fmla="*/ 4 h 4"/>
                    <a:gd name="T6" fmla="*/ 0 w 1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3"/>
                        <a:pt x="1" y="4"/>
                        <a:pt x="0" y="4"/>
                      </a:cubicBezTo>
                      <a:cubicBezTo>
                        <a:pt x="0" y="1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94" name="Freeform 2336">
                  <a:extLst>
                    <a:ext uri="{FF2B5EF4-FFF2-40B4-BE49-F238E27FC236}">
                      <a16:creationId xmlns:a16="http://schemas.microsoft.com/office/drawing/2014/main" id="{89AB34DC-3732-4DD1-B2D3-A54570FE25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3626"/>
                  <a:ext cx="2" cy="7"/>
                </a:xfrm>
                <a:custGeom>
                  <a:avLst/>
                  <a:gdLst>
                    <a:gd name="T0" fmla="*/ 1 w 1"/>
                    <a:gd name="T1" fmla="*/ 1 h 4"/>
                    <a:gd name="T2" fmla="*/ 0 w 1"/>
                    <a:gd name="T3" fmla="*/ 1 h 4"/>
                    <a:gd name="T4" fmla="*/ 1 w 1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1" y="4"/>
                        <a:pt x="0" y="1"/>
                        <a:pt x="0" y="1"/>
                      </a:cubicBezTo>
                      <a:cubicBezTo>
                        <a:pt x="0" y="0"/>
                        <a:pt x="0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95" name="Freeform 2337">
                  <a:extLst>
                    <a:ext uri="{FF2B5EF4-FFF2-40B4-BE49-F238E27FC236}">
                      <a16:creationId xmlns:a16="http://schemas.microsoft.com/office/drawing/2014/main" id="{001B7262-1893-4152-BAD1-59D2BB4F4B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1" y="4188"/>
                  <a:ext cx="2" cy="5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1 h 3"/>
                    <a:gd name="T4" fmla="*/ 1 w 1"/>
                    <a:gd name="T5" fmla="*/ 2 h 3"/>
                    <a:gd name="T6" fmla="*/ 0 w 1"/>
                    <a:gd name="T7" fmla="*/ 3 h 3"/>
                    <a:gd name="T8" fmla="*/ 0 w 1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96" name="Freeform 2338">
                  <a:extLst>
                    <a:ext uri="{FF2B5EF4-FFF2-40B4-BE49-F238E27FC236}">
                      <a16:creationId xmlns:a16="http://schemas.microsoft.com/office/drawing/2014/main" id="{FD594643-E5DB-47C5-B75A-C81AABD99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4180"/>
                  <a:ext cx="5" cy="9"/>
                </a:xfrm>
                <a:custGeom>
                  <a:avLst/>
                  <a:gdLst>
                    <a:gd name="T0" fmla="*/ 2 w 3"/>
                    <a:gd name="T1" fmla="*/ 2 h 5"/>
                    <a:gd name="T2" fmla="*/ 1 w 3"/>
                    <a:gd name="T3" fmla="*/ 5 h 5"/>
                    <a:gd name="T4" fmla="*/ 0 w 3"/>
                    <a:gd name="T5" fmla="*/ 3 h 5"/>
                    <a:gd name="T6" fmla="*/ 2 w 3"/>
                    <a:gd name="T7" fmla="*/ 3 h 5"/>
                    <a:gd name="T8" fmla="*/ 1 w 3"/>
                    <a:gd name="T9" fmla="*/ 2 h 5"/>
                    <a:gd name="T10" fmla="*/ 2 w 3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2" y="2"/>
                      </a:moveTo>
                      <a:cubicBezTo>
                        <a:pt x="3" y="2"/>
                        <a:pt x="1" y="4"/>
                        <a:pt x="1" y="5"/>
                      </a:cubicBezTo>
                      <a:cubicBezTo>
                        <a:pt x="1" y="4"/>
                        <a:pt x="0" y="2"/>
                        <a:pt x="0" y="3"/>
                      </a:cubicBezTo>
                      <a:cubicBezTo>
                        <a:pt x="0" y="0"/>
                        <a:pt x="1" y="3"/>
                        <a:pt x="2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0"/>
                        <a:pt x="2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97" name="Freeform 2339">
                  <a:extLst>
                    <a:ext uri="{FF2B5EF4-FFF2-40B4-BE49-F238E27FC236}">
                      <a16:creationId xmlns:a16="http://schemas.microsoft.com/office/drawing/2014/main" id="{11693E55-5584-4CE7-B1EC-7777F9A5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" y="4172"/>
                  <a:ext cx="2" cy="14"/>
                </a:xfrm>
                <a:custGeom>
                  <a:avLst/>
                  <a:gdLst>
                    <a:gd name="T0" fmla="*/ 0 w 1"/>
                    <a:gd name="T1" fmla="*/ 1 h 7"/>
                    <a:gd name="T2" fmla="*/ 1 w 1"/>
                    <a:gd name="T3" fmla="*/ 2 h 7"/>
                    <a:gd name="T4" fmla="*/ 1 w 1"/>
                    <a:gd name="T5" fmla="*/ 6 h 7"/>
                    <a:gd name="T6" fmla="*/ 0 w 1"/>
                    <a:gd name="T7" fmla="*/ 7 h 7"/>
                    <a:gd name="T8" fmla="*/ 0 w 1"/>
                    <a:gd name="T9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7">
                      <a:moveTo>
                        <a:pt x="0" y="1"/>
                      </a:moveTo>
                      <a:cubicBezTo>
                        <a:pt x="1" y="1"/>
                        <a:pt x="1" y="0"/>
                        <a:pt x="1" y="2"/>
                      </a:cubicBezTo>
                      <a:cubicBezTo>
                        <a:pt x="0" y="1"/>
                        <a:pt x="0" y="4"/>
                        <a:pt x="1" y="6"/>
                      </a:cubicBezTo>
                      <a:cubicBezTo>
                        <a:pt x="1" y="6"/>
                        <a:pt x="0" y="6"/>
                        <a:pt x="0" y="7"/>
                      </a:cubicBezTo>
                      <a:cubicBezTo>
                        <a:pt x="0" y="6"/>
                        <a:pt x="0" y="3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98" name="Freeform 2340">
                  <a:extLst>
                    <a:ext uri="{FF2B5EF4-FFF2-40B4-BE49-F238E27FC236}">
                      <a16:creationId xmlns:a16="http://schemas.microsoft.com/office/drawing/2014/main" id="{F6505CAA-95DA-448B-9415-A55F76E11E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2" y="4178"/>
                  <a:ext cx="4" cy="11"/>
                </a:xfrm>
                <a:custGeom>
                  <a:avLst/>
                  <a:gdLst>
                    <a:gd name="T0" fmla="*/ 2 w 2"/>
                    <a:gd name="T1" fmla="*/ 4 h 6"/>
                    <a:gd name="T2" fmla="*/ 2 w 2"/>
                    <a:gd name="T3" fmla="*/ 0 h 6"/>
                    <a:gd name="T4" fmla="*/ 2 w 2"/>
                    <a:gd name="T5" fmla="*/ 4 h 6"/>
                    <a:gd name="T6" fmla="*/ 2 w 2"/>
                    <a:gd name="T7" fmla="*/ 5 h 6"/>
                    <a:gd name="T8" fmla="*/ 0 w 2"/>
                    <a:gd name="T9" fmla="*/ 5 h 6"/>
                    <a:gd name="T10" fmla="*/ 0 w 2"/>
                    <a:gd name="T11" fmla="*/ 5 h 6"/>
                    <a:gd name="T12" fmla="*/ 1 w 2"/>
                    <a:gd name="T13" fmla="*/ 1 h 6"/>
                    <a:gd name="T14" fmla="*/ 1 w 2"/>
                    <a:gd name="T15" fmla="*/ 4 h 6"/>
                    <a:gd name="T16" fmla="*/ 2 w 2"/>
                    <a:gd name="T1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6">
                      <a:moveTo>
                        <a:pt x="2" y="4"/>
                      </a:moveTo>
                      <a:cubicBezTo>
                        <a:pt x="2" y="2"/>
                        <a:pt x="1" y="1"/>
                        <a:pt x="2" y="0"/>
                      </a:cubicBezTo>
                      <a:cubicBezTo>
                        <a:pt x="2" y="1"/>
                        <a:pt x="2" y="2"/>
                        <a:pt x="2" y="4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1" y="4"/>
                        <a:pt x="1" y="6"/>
                        <a:pt x="0" y="5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0" y="2"/>
                        <a:pt x="1" y="3"/>
                        <a:pt x="1" y="1"/>
                      </a:cubicBezTo>
                      <a:cubicBezTo>
                        <a:pt x="1" y="4"/>
                        <a:pt x="1" y="4"/>
                        <a:pt x="1" y="4"/>
                      </a:cubicBezTo>
                      <a:lnTo>
                        <a:pt x="2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99" name="Freeform 2341">
                  <a:extLst>
                    <a:ext uri="{FF2B5EF4-FFF2-40B4-BE49-F238E27FC236}">
                      <a16:creationId xmlns:a16="http://schemas.microsoft.com/office/drawing/2014/main" id="{C01E1187-3E2E-4F61-9B4E-65B9FA32DE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3" y="4226"/>
                  <a:ext cx="4" cy="7"/>
                </a:xfrm>
                <a:custGeom>
                  <a:avLst/>
                  <a:gdLst>
                    <a:gd name="T0" fmla="*/ 1 w 2"/>
                    <a:gd name="T1" fmla="*/ 4 h 4"/>
                    <a:gd name="T2" fmla="*/ 0 w 2"/>
                    <a:gd name="T3" fmla="*/ 1 h 4"/>
                    <a:gd name="T4" fmla="*/ 1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1" y="4"/>
                      </a:moveTo>
                      <a:cubicBezTo>
                        <a:pt x="1" y="1"/>
                        <a:pt x="0" y="2"/>
                        <a:pt x="0" y="1"/>
                      </a:cubicBezTo>
                      <a:cubicBezTo>
                        <a:pt x="0" y="0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00" name="Freeform 2342">
                  <a:extLst>
                    <a:ext uri="{FF2B5EF4-FFF2-40B4-BE49-F238E27FC236}">
                      <a16:creationId xmlns:a16="http://schemas.microsoft.com/office/drawing/2014/main" id="{23CEEFA5-CE90-4CCD-9B0E-04A287A9E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1" y="4172"/>
                  <a:ext cx="4" cy="2"/>
                </a:xfrm>
                <a:custGeom>
                  <a:avLst/>
                  <a:gdLst>
                    <a:gd name="T0" fmla="*/ 0 w 2"/>
                    <a:gd name="T1" fmla="*/ 0 h 1"/>
                    <a:gd name="T2" fmla="*/ 0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2" y="0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01" name="Freeform 2343">
                  <a:extLst>
                    <a:ext uri="{FF2B5EF4-FFF2-40B4-BE49-F238E27FC236}">
                      <a16:creationId xmlns:a16="http://schemas.microsoft.com/office/drawing/2014/main" id="{D9000A64-473F-4264-ADFA-09F4D99C51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8" y="4174"/>
                  <a:ext cx="3" cy="8"/>
                </a:xfrm>
                <a:custGeom>
                  <a:avLst/>
                  <a:gdLst>
                    <a:gd name="T0" fmla="*/ 0 w 2"/>
                    <a:gd name="T1" fmla="*/ 1 h 4"/>
                    <a:gd name="T2" fmla="*/ 2 w 2"/>
                    <a:gd name="T3" fmla="*/ 0 h 4"/>
                    <a:gd name="T4" fmla="*/ 2 w 2"/>
                    <a:gd name="T5" fmla="*/ 3 h 4"/>
                    <a:gd name="T6" fmla="*/ 1 w 2"/>
                    <a:gd name="T7" fmla="*/ 2 h 4"/>
                    <a:gd name="T8" fmla="*/ 1 w 2"/>
                    <a:gd name="T9" fmla="*/ 4 h 4"/>
                    <a:gd name="T10" fmla="*/ 0 w 2"/>
                    <a:gd name="T11" fmla="*/ 4 h 4"/>
                    <a:gd name="T12" fmla="*/ 0 w 2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4">
                      <a:moveTo>
                        <a:pt x="0" y="1"/>
                      </a:move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2" y="4"/>
                        <a:pt x="1" y="3"/>
                        <a:pt x="1" y="2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1" y="3"/>
                        <a:pt x="0" y="3"/>
                        <a:pt x="0" y="4"/>
                      </a:cubicBezTo>
                      <a:cubicBezTo>
                        <a:pt x="0" y="3"/>
                        <a:pt x="1" y="3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02" name="Freeform 2344">
                  <a:extLst>
                    <a:ext uri="{FF2B5EF4-FFF2-40B4-BE49-F238E27FC236}">
                      <a16:creationId xmlns:a16="http://schemas.microsoft.com/office/drawing/2014/main" id="{C423BD8E-C45D-48DA-9966-63663D0DB4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7" y="4169"/>
                  <a:ext cx="31" cy="15"/>
                </a:xfrm>
                <a:custGeom>
                  <a:avLst/>
                  <a:gdLst>
                    <a:gd name="T0" fmla="*/ 16 w 16"/>
                    <a:gd name="T1" fmla="*/ 0 h 8"/>
                    <a:gd name="T2" fmla="*/ 12 w 16"/>
                    <a:gd name="T3" fmla="*/ 6 h 8"/>
                    <a:gd name="T4" fmla="*/ 12 w 16"/>
                    <a:gd name="T5" fmla="*/ 7 h 8"/>
                    <a:gd name="T6" fmla="*/ 11 w 16"/>
                    <a:gd name="T7" fmla="*/ 5 h 8"/>
                    <a:gd name="T8" fmla="*/ 10 w 16"/>
                    <a:gd name="T9" fmla="*/ 4 h 8"/>
                    <a:gd name="T10" fmla="*/ 10 w 16"/>
                    <a:gd name="T11" fmla="*/ 6 h 8"/>
                    <a:gd name="T12" fmla="*/ 2 w 16"/>
                    <a:gd name="T13" fmla="*/ 8 h 8"/>
                    <a:gd name="T14" fmla="*/ 2 w 16"/>
                    <a:gd name="T15" fmla="*/ 5 h 8"/>
                    <a:gd name="T16" fmla="*/ 1 w 16"/>
                    <a:gd name="T17" fmla="*/ 5 h 8"/>
                    <a:gd name="T18" fmla="*/ 2 w 16"/>
                    <a:gd name="T19" fmla="*/ 7 h 8"/>
                    <a:gd name="T20" fmla="*/ 0 w 16"/>
                    <a:gd name="T21" fmla="*/ 4 h 8"/>
                    <a:gd name="T22" fmla="*/ 1 w 16"/>
                    <a:gd name="T23" fmla="*/ 3 h 8"/>
                    <a:gd name="T24" fmla="*/ 13 w 16"/>
                    <a:gd name="T25" fmla="*/ 3 h 8"/>
                    <a:gd name="T26" fmla="*/ 14 w 16"/>
                    <a:gd name="T27" fmla="*/ 2 h 8"/>
                    <a:gd name="T28" fmla="*/ 14 w 16"/>
                    <a:gd name="T29" fmla="*/ 3 h 8"/>
                    <a:gd name="T30" fmla="*/ 15 w 16"/>
                    <a:gd name="T31" fmla="*/ 0 h 8"/>
                    <a:gd name="T32" fmla="*/ 16 w 16"/>
                    <a:gd name="T3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" h="8">
                      <a:moveTo>
                        <a:pt x="16" y="0"/>
                      </a:moveTo>
                      <a:cubicBezTo>
                        <a:pt x="16" y="2"/>
                        <a:pt x="13" y="6"/>
                        <a:pt x="12" y="6"/>
                      </a:cubicBezTo>
                      <a:cubicBezTo>
                        <a:pt x="11" y="6"/>
                        <a:pt x="12" y="7"/>
                        <a:pt x="12" y="7"/>
                      </a:cubicBezTo>
                      <a:cubicBezTo>
                        <a:pt x="11" y="7"/>
                        <a:pt x="11" y="6"/>
                        <a:pt x="11" y="5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10" y="4"/>
                        <a:pt x="10" y="5"/>
                        <a:pt x="10" y="6"/>
                      </a:cubicBezTo>
                      <a:cubicBezTo>
                        <a:pt x="7" y="5"/>
                        <a:pt x="4" y="7"/>
                        <a:pt x="2" y="8"/>
                      </a:cubicBezTo>
                      <a:cubicBezTo>
                        <a:pt x="2" y="6"/>
                        <a:pt x="1" y="7"/>
                        <a:pt x="2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6"/>
                        <a:pt x="2" y="6"/>
                        <a:pt x="2" y="7"/>
                      </a:cubicBezTo>
                      <a:cubicBezTo>
                        <a:pt x="1" y="6"/>
                        <a:pt x="1" y="7"/>
                        <a:pt x="0" y="4"/>
                      </a:cubicBezTo>
                      <a:cubicBezTo>
                        <a:pt x="0" y="2"/>
                        <a:pt x="1" y="7"/>
                        <a:pt x="1" y="3"/>
                      </a:cubicBezTo>
                      <a:cubicBezTo>
                        <a:pt x="6" y="3"/>
                        <a:pt x="8" y="3"/>
                        <a:pt x="13" y="3"/>
                      </a:cubicBezTo>
                      <a:cubicBezTo>
                        <a:pt x="14" y="4"/>
                        <a:pt x="14" y="2"/>
                        <a:pt x="14" y="2"/>
                      </a:cubicBezTo>
                      <a:cubicBezTo>
                        <a:pt x="14" y="3"/>
                        <a:pt x="14" y="2"/>
                        <a:pt x="14" y="3"/>
                      </a:cubicBezTo>
                      <a:cubicBezTo>
                        <a:pt x="15" y="2"/>
                        <a:pt x="15" y="2"/>
                        <a:pt x="15" y="0"/>
                      </a:cubicBezTo>
                      <a:cubicBezTo>
                        <a:pt x="15" y="0"/>
                        <a:pt x="16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03" name="Freeform 2345">
                  <a:extLst>
                    <a:ext uri="{FF2B5EF4-FFF2-40B4-BE49-F238E27FC236}">
                      <a16:creationId xmlns:a16="http://schemas.microsoft.com/office/drawing/2014/main" id="{688E0821-7E6E-4FDF-A73B-39427F96C8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2" y="4072"/>
                  <a:ext cx="23" cy="23"/>
                </a:xfrm>
                <a:custGeom>
                  <a:avLst/>
                  <a:gdLst>
                    <a:gd name="T0" fmla="*/ 12 w 12"/>
                    <a:gd name="T1" fmla="*/ 5 h 12"/>
                    <a:gd name="T2" fmla="*/ 11 w 12"/>
                    <a:gd name="T3" fmla="*/ 7 h 12"/>
                    <a:gd name="T4" fmla="*/ 12 w 12"/>
                    <a:gd name="T5" fmla="*/ 8 h 12"/>
                    <a:gd name="T6" fmla="*/ 8 w 12"/>
                    <a:gd name="T7" fmla="*/ 10 h 12"/>
                    <a:gd name="T8" fmla="*/ 4 w 12"/>
                    <a:gd name="T9" fmla="*/ 9 h 12"/>
                    <a:gd name="T10" fmla="*/ 4 w 12"/>
                    <a:gd name="T11" fmla="*/ 7 h 12"/>
                    <a:gd name="T12" fmla="*/ 3 w 12"/>
                    <a:gd name="T13" fmla="*/ 10 h 12"/>
                    <a:gd name="T14" fmla="*/ 3 w 12"/>
                    <a:gd name="T15" fmla="*/ 8 h 12"/>
                    <a:gd name="T16" fmla="*/ 1 w 12"/>
                    <a:gd name="T17" fmla="*/ 4 h 12"/>
                    <a:gd name="T18" fmla="*/ 0 w 12"/>
                    <a:gd name="T19" fmla="*/ 5 h 12"/>
                    <a:gd name="T20" fmla="*/ 0 w 12"/>
                    <a:gd name="T21" fmla="*/ 3 h 12"/>
                    <a:gd name="T22" fmla="*/ 2 w 12"/>
                    <a:gd name="T23" fmla="*/ 0 h 12"/>
                    <a:gd name="T24" fmla="*/ 1 w 12"/>
                    <a:gd name="T25" fmla="*/ 1 h 12"/>
                    <a:gd name="T26" fmla="*/ 3 w 12"/>
                    <a:gd name="T27" fmla="*/ 3 h 12"/>
                    <a:gd name="T28" fmla="*/ 3 w 12"/>
                    <a:gd name="T29" fmla="*/ 6 h 12"/>
                    <a:gd name="T30" fmla="*/ 5 w 12"/>
                    <a:gd name="T31" fmla="*/ 3 h 12"/>
                    <a:gd name="T32" fmla="*/ 7 w 12"/>
                    <a:gd name="T33" fmla="*/ 4 h 12"/>
                    <a:gd name="T34" fmla="*/ 6 w 12"/>
                    <a:gd name="T35" fmla="*/ 4 h 12"/>
                    <a:gd name="T36" fmla="*/ 5 w 12"/>
                    <a:gd name="T37" fmla="*/ 5 h 12"/>
                    <a:gd name="T38" fmla="*/ 12 w 12"/>
                    <a:gd name="T39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" h="12">
                      <a:moveTo>
                        <a:pt x="12" y="5"/>
                      </a:moveTo>
                      <a:cubicBezTo>
                        <a:pt x="12" y="7"/>
                        <a:pt x="11" y="6"/>
                        <a:pt x="11" y="7"/>
                      </a:cubicBezTo>
                      <a:cubicBezTo>
                        <a:pt x="11" y="7"/>
                        <a:pt x="11" y="8"/>
                        <a:pt x="12" y="8"/>
                      </a:cubicBezTo>
                      <a:cubicBezTo>
                        <a:pt x="11" y="12"/>
                        <a:pt x="9" y="9"/>
                        <a:pt x="8" y="10"/>
                      </a:cubicBezTo>
                      <a:cubicBezTo>
                        <a:pt x="8" y="7"/>
                        <a:pt x="5" y="6"/>
                        <a:pt x="4" y="9"/>
                      </a:cubicBezTo>
                      <a:cubicBezTo>
                        <a:pt x="4" y="9"/>
                        <a:pt x="4" y="7"/>
                        <a:pt x="4" y="7"/>
                      </a:cubicBezTo>
                      <a:cubicBezTo>
                        <a:pt x="3" y="8"/>
                        <a:pt x="3" y="10"/>
                        <a:pt x="3" y="10"/>
                      </a:cubicBezTo>
                      <a:cubicBezTo>
                        <a:pt x="3" y="10"/>
                        <a:pt x="3" y="9"/>
                        <a:pt x="3" y="8"/>
                      </a:cubicBezTo>
                      <a:cubicBezTo>
                        <a:pt x="2" y="9"/>
                        <a:pt x="2" y="5"/>
                        <a:pt x="1" y="4"/>
                      </a:cubicBezTo>
                      <a:cubicBezTo>
                        <a:pt x="1" y="6"/>
                        <a:pt x="1" y="5"/>
                        <a:pt x="0" y="5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0" y="2"/>
                        <a:pt x="1" y="0"/>
                        <a:pt x="2" y="0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4" y="4"/>
                        <a:pt x="4" y="5"/>
                        <a:pt x="3" y="6"/>
                      </a:cubicBezTo>
                      <a:cubicBezTo>
                        <a:pt x="4" y="4"/>
                        <a:pt x="5" y="6"/>
                        <a:pt x="5" y="3"/>
                      </a:cubicBezTo>
                      <a:cubicBezTo>
                        <a:pt x="6" y="3"/>
                        <a:pt x="6" y="4"/>
                        <a:pt x="7" y="4"/>
                      </a:cubicBezTo>
                      <a:cubicBezTo>
                        <a:pt x="6" y="6"/>
                        <a:pt x="6" y="4"/>
                        <a:pt x="6" y="4"/>
                      </a:cubicBezTo>
                      <a:cubicBezTo>
                        <a:pt x="5" y="4"/>
                        <a:pt x="5" y="5"/>
                        <a:pt x="5" y="5"/>
                      </a:cubicBezTo>
                      <a:cubicBezTo>
                        <a:pt x="7" y="5"/>
                        <a:pt x="10" y="6"/>
                        <a:pt x="1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04" name="Freeform 2346">
                  <a:extLst>
                    <a:ext uri="{FF2B5EF4-FFF2-40B4-BE49-F238E27FC236}">
                      <a16:creationId xmlns:a16="http://schemas.microsoft.com/office/drawing/2014/main" id="{2022B237-5790-4D2C-B5B6-74BCFACD35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1" y="4043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1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1"/>
                        <a:pt x="2" y="1"/>
                        <a:pt x="2" y="2"/>
                      </a:cubicBez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05" name="Freeform 2347">
                  <a:extLst>
                    <a:ext uri="{FF2B5EF4-FFF2-40B4-BE49-F238E27FC236}">
                      <a16:creationId xmlns:a16="http://schemas.microsoft.com/office/drawing/2014/main" id="{CDCFEA88-54DE-4DE4-9320-0BFCF77212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3520"/>
                  <a:ext cx="3" cy="9"/>
                </a:xfrm>
                <a:custGeom>
                  <a:avLst/>
                  <a:gdLst>
                    <a:gd name="T0" fmla="*/ 2 w 2"/>
                    <a:gd name="T1" fmla="*/ 3 h 5"/>
                    <a:gd name="T2" fmla="*/ 2 w 2"/>
                    <a:gd name="T3" fmla="*/ 5 h 5"/>
                    <a:gd name="T4" fmla="*/ 1 w 2"/>
                    <a:gd name="T5" fmla="*/ 4 h 5"/>
                    <a:gd name="T6" fmla="*/ 0 w 2"/>
                    <a:gd name="T7" fmla="*/ 2 h 5"/>
                    <a:gd name="T8" fmla="*/ 1 w 2"/>
                    <a:gd name="T9" fmla="*/ 1 h 5"/>
                    <a:gd name="T10" fmla="*/ 2 w 2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3"/>
                        <a:pt x="1" y="3"/>
                        <a:pt x="1" y="4"/>
                      </a:cubicBez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1" y="0"/>
                        <a:pt x="1" y="2"/>
                        <a:pt x="1" y="1"/>
                      </a:cubicBezTo>
                      <a:cubicBezTo>
                        <a:pt x="1" y="3"/>
                        <a:pt x="2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06" name="Freeform 2348">
                  <a:extLst>
                    <a:ext uri="{FF2B5EF4-FFF2-40B4-BE49-F238E27FC236}">
                      <a16:creationId xmlns:a16="http://schemas.microsoft.com/office/drawing/2014/main" id="{54EBBD84-2639-41CA-97FC-47C9E3A039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4127"/>
                  <a:ext cx="3" cy="7"/>
                </a:xfrm>
                <a:custGeom>
                  <a:avLst/>
                  <a:gdLst>
                    <a:gd name="T0" fmla="*/ 0 w 2"/>
                    <a:gd name="T1" fmla="*/ 1 h 4"/>
                    <a:gd name="T2" fmla="*/ 2 w 2"/>
                    <a:gd name="T3" fmla="*/ 0 h 4"/>
                    <a:gd name="T4" fmla="*/ 2 w 2"/>
                    <a:gd name="T5" fmla="*/ 1 h 4"/>
                    <a:gd name="T6" fmla="*/ 2 w 2"/>
                    <a:gd name="T7" fmla="*/ 3 h 4"/>
                    <a:gd name="T8" fmla="*/ 0 w 2"/>
                    <a:gd name="T9" fmla="*/ 4 h 4"/>
                    <a:gd name="T10" fmla="*/ 0 w 2"/>
                    <a:gd name="T11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4">
                      <a:moveTo>
                        <a:pt x="0" y="1"/>
                      </a:moveTo>
                      <a:cubicBezTo>
                        <a:pt x="1" y="0"/>
                        <a:pt x="1" y="1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2"/>
                        <a:pt x="2" y="2"/>
                        <a:pt x="2" y="3"/>
                      </a:cubicBezTo>
                      <a:cubicBezTo>
                        <a:pt x="1" y="1"/>
                        <a:pt x="0" y="2"/>
                        <a:pt x="0" y="4"/>
                      </a:cubicBezTo>
                      <a:cubicBezTo>
                        <a:pt x="0" y="3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07" name="Freeform 2349">
                  <a:extLst>
                    <a:ext uri="{FF2B5EF4-FFF2-40B4-BE49-F238E27FC236}">
                      <a16:creationId xmlns:a16="http://schemas.microsoft.com/office/drawing/2014/main" id="{5D8179EF-F2AB-4CB4-BEDD-1EC6FA207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8" y="4127"/>
                  <a:ext cx="2" cy="7"/>
                </a:xfrm>
                <a:custGeom>
                  <a:avLst/>
                  <a:gdLst>
                    <a:gd name="T0" fmla="*/ 1 w 1"/>
                    <a:gd name="T1" fmla="*/ 3 h 4"/>
                    <a:gd name="T2" fmla="*/ 0 w 1"/>
                    <a:gd name="T3" fmla="*/ 0 h 4"/>
                    <a:gd name="T4" fmla="*/ 1 w 1"/>
                    <a:gd name="T5" fmla="*/ 1 h 4"/>
                    <a:gd name="T6" fmla="*/ 1 w 1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3"/>
                      </a:moveTo>
                      <a:cubicBezTo>
                        <a:pt x="1" y="4"/>
                        <a:pt x="0" y="2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08" name="Freeform 2350">
                  <a:extLst>
                    <a:ext uri="{FF2B5EF4-FFF2-40B4-BE49-F238E27FC236}">
                      <a16:creationId xmlns:a16="http://schemas.microsoft.com/office/drawing/2014/main" id="{8632F031-8E5F-4266-899D-E290B7837B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4" y="4152"/>
                  <a:ext cx="4" cy="7"/>
                </a:xfrm>
                <a:custGeom>
                  <a:avLst/>
                  <a:gdLst>
                    <a:gd name="T0" fmla="*/ 2 w 2"/>
                    <a:gd name="T1" fmla="*/ 2 h 4"/>
                    <a:gd name="T2" fmla="*/ 2 w 2"/>
                    <a:gd name="T3" fmla="*/ 3 h 4"/>
                    <a:gd name="T4" fmla="*/ 2 w 2"/>
                    <a:gd name="T5" fmla="*/ 4 h 4"/>
                    <a:gd name="T6" fmla="*/ 0 w 2"/>
                    <a:gd name="T7" fmla="*/ 0 h 4"/>
                    <a:gd name="T8" fmla="*/ 1 w 2"/>
                    <a:gd name="T9" fmla="*/ 2 h 4"/>
                    <a:gd name="T10" fmla="*/ 2 w 2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4">
                      <a:moveTo>
                        <a:pt x="2" y="2"/>
                      </a:move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1"/>
                        <a:pt x="0" y="4"/>
                        <a:pt x="0" y="0"/>
                      </a:cubicBez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2"/>
                        <a:pt x="2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09" name="Freeform 2351">
                  <a:extLst>
                    <a:ext uri="{FF2B5EF4-FFF2-40B4-BE49-F238E27FC236}">
                      <a16:creationId xmlns:a16="http://schemas.microsoft.com/office/drawing/2014/main" id="{E1301E68-93C0-41D4-A238-25B55F92E6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7" y="4216"/>
                  <a:ext cx="5" cy="17"/>
                </a:xfrm>
                <a:custGeom>
                  <a:avLst/>
                  <a:gdLst>
                    <a:gd name="T0" fmla="*/ 1 w 3"/>
                    <a:gd name="T1" fmla="*/ 8 h 9"/>
                    <a:gd name="T2" fmla="*/ 0 w 3"/>
                    <a:gd name="T3" fmla="*/ 7 h 9"/>
                    <a:gd name="T4" fmla="*/ 1 w 3"/>
                    <a:gd name="T5" fmla="*/ 6 h 9"/>
                    <a:gd name="T6" fmla="*/ 1 w 3"/>
                    <a:gd name="T7" fmla="*/ 3 h 9"/>
                    <a:gd name="T8" fmla="*/ 2 w 3"/>
                    <a:gd name="T9" fmla="*/ 3 h 9"/>
                    <a:gd name="T10" fmla="*/ 1 w 3"/>
                    <a:gd name="T11" fmla="*/ 2 h 9"/>
                    <a:gd name="T12" fmla="*/ 2 w 3"/>
                    <a:gd name="T13" fmla="*/ 0 h 9"/>
                    <a:gd name="T14" fmla="*/ 2 w 3"/>
                    <a:gd name="T15" fmla="*/ 3 h 9"/>
                    <a:gd name="T16" fmla="*/ 3 w 3"/>
                    <a:gd name="T17" fmla="*/ 4 h 9"/>
                    <a:gd name="T18" fmla="*/ 2 w 3"/>
                    <a:gd name="T19" fmla="*/ 6 h 9"/>
                    <a:gd name="T20" fmla="*/ 1 w 3"/>
                    <a:gd name="T21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9">
                      <a:moveTo>
                        <a:pt x="1" y="8"/>
                      </a:moveTo>
                      <a:cubicBezTo>
                        <a:pt x="0" y="9"/>
                        <a:pt x="0" y="7"/>
                        <a:pt x="0" y="7"/>
                      </a:cubicBezTo>
                      <a:cubicBezTo>
                        <a:pt x="0" y="7"/>
                        <a:pt x="0" y="5"/>
                        <a:pt x="1" y="6"/>
                      </a:cubicBezTo>
                      <a:cubicBezTo>
                        <a:pt x="1" y="5"/>
                        <a:pt x="1" y="5"/>
                        <a:pt x="1" y="3"/>
                      </a:cubicBezTo>
                      <a:cubicBezTo>
                        <a:pt x="1" y="4"/>
                        <a:pt x="1" y="4"/>
                        <a:pt x="2" y="3"/>
                      </a:cubicBezTo>
                      <a:cubicBezTo>
                        <a:pt x="2" y="3"/>
                        <a:pt x="2" y="2"/>
                        <a:pt x="1" y="2"/>
                      </a:cubicBezTo>
                      <a:cubicBezTo>
                        <a:pt x="2" y="1"/>
                        <a:pt x="2" y="2"/>
                        <a:pt x="2" y="0"/>
                      </a:cubicBezTo>
                      <a:cubicBezTo>
                        <a:pt x="2" y="0"/>
                        <a:pt x="2" y="2"/>
                        <a:pt x="2" y="3"/>
                      </a:cubicBezTo>
                      <a:cubicBezTo>
                        <a:pt x="2" y="3"/>
                        <a:pt x="2" y="4"/>
                        <a:pt x="3" y="4"/>
                      </a:cubicBezTo>
                      <a:cubicBezTo>
                        <a:pt x="3" y="5"/>
                        <a:pt x="2" y="5"/>
                        <a:pt x="2" y="6"/>
                      </a:cubicBezTo>
                      <a:cubicBezTo>
                        <a:pt x="2" y="7"/>
                        <a:pt x="1" y="6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10" name="Freeform 2352">
                  <a:extLst>
                    <a:ext uri="{FF2B5EF4-FFF2-40B4-BE49-F238E27FC236}">
                      <a16:creationId xmlns:a16="http://schemas.microsoft.com/office/drawing/2014/main" id="{85EECE1D-7CE3-41FC-A5E1-AF448C4312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8" y="4007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1 w 1"/>
                    <a:gd name="T3" fmla="*/ 2 h 3"/>
                    <a:gd name="T4" fmla="*/ 1 w 1"/>
                    <a:gd name="T5" fmla="*/ 3 h 3"/>
                    <a:gd name="T6" fmla="*/ 0 w 1"/>
                    <a:gd name="T7" fmla="*/ 1 h 3"/>
                    <a:gd name="T8" fmla="*/ 1 w 1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1" y="3"/>
                        <a:pt x="0" y="2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11" name="Freeform 2353">
                  <a:extLst>
                    <a:ext uri="{FF2B5EF4-FFF2-40B4-BE49-F238E27FC236}">
                      <a16:creationId xmlns:a16="http://schemas.microsoft.com/office/drawing/2014/main" id="{8DDA6CFC-3AF3-40BC-A8B3-B1AA095AC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4028"/>
                  <a:ext cx="19" cy="15"/>
                </a:xfrm>
                <a:custGeom>
                  <a:avLst/>
                  <a:gdLst>
                    <a:gd name="T0" fmla="*/ 10 w 10"/>
                    <a:gd name="T1" fmla="*/ 3 h 8"/>
                    <a:gd name="T2" fmla="*/ 9 w 10"/>
                    <a:gd name="T3" fmla="*/ 6 h 8"/>
                    <a:gd name="T4" fmla="*/ 8 w 10"/>
                    <a:gd name="T5" fmla="*/ 5 h 8"/>
                    <a:gd name="T6" fmla="*/ 8 w 10"/>
                    <a:gd name="T7" fmla="*/ 7 h 8"/>
                    <a:gd name="T8" fmla="*/ 4 w 10"/>
                    <a:gd name="T9" fmla="*/ 4 h 8"/>
                    <a:gd name="T10" fmla="*/ 3 w 10"/>
                    <a:gd name="T11" fmla="*/ 7 h 8"/>
                    <a:gd name="T12" fmla="*/ 2 w 10"/>
                    <a:gd name="T13" fmla="*/ 4 h 8"/>
                    <a:gd name="T14" fmla="*/ 0 w 10"/>
                    <a:gd name="T15" fmla="*/ 4 h 8"/>
                    <a:gd name="T16" fmla="*/ 0 w 10"/>
                    <a:gd name="T17" fmla="*/ 2 h 8"/>
                    <a:gd name="T18" fmla="*/ 1 w 10"/>
                    <a:gd name="T19" fmla="*/ 3 h 8"/>
                    <a:gd name="T20" fmla="*/ 2 w 10"/>
                    <a:gd name="T21" fmla="*/ 4 h 8"/>
                    <a:gd name="T22" fmla="*/ 3 w 10"/>
                    <a:gd name="T23" fmla="*/ 2 h 8"/>
                    <a:gd name="T24" fmla="*/ 4 w 10"/>
                    <a:gd name="T25" fmla="*/ 2 h 8"/>
                    <a:gd name="T26" fmla="*/ 7 w 10"/>
                    <a:gd name="T27" fmla="*/ 6 h 8"/>
                    <a:gd name="T28" fmla="*/ 10 w 10"/>
                    <a:gd name="T29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" h="8">
                      <a:moveTo>
                        <a:pt x="10" y="3"/>
                      </a:moveTo>
                      <a:cubicBezTo>
                        <a:pt x="10" y="5"/>
                        <a:pt x="10" y="6"/>
                        <a:pt x="9" y="6"/>
                      </a:cubicBezTo>
                      <a:cubicBezTo>
                        <a:pt x="10" y="3"/>
                        <a:pt x="9" y="7"/>
                        <a:pt x="8" y="5"/>
                      </a:cubicBezTo>
                      <a:cubicBezTo>
                        <a:pt x="8" y="5"/>
                        <a:pt x="8" y="8"/>
                        <a:pt x="8" y="7"/>
                      </a:cubicBezTo>
                      <a:cubicBezTo>
                        <a:pt x="7" y="7"/>
                        <a:pt x="5" y="7"/>
                        <a:pt x="4" y="4"/>
                      </a:cubicBezTo>
                      <a:cubicBezTo>
                        <a:pt x="4" y="8"/>
                        <a:pt x="3" y="3"/>
                        <a:pt x="3" y="7"/>
                      </a:cubicBezTo>
                      <a:cubicBezTo>
                        <a:pt x="2" y="7"/>
                        <a:pt x="3" y="5"/>
                        <a:pt x="2" y="4"/>
                      </a:cubicBezTo>
                      <a:cubicBezTo>
                        <a:pt x="2" y="6"/>
                        <a:pt x="1" y="3"/>
                        <a:pt x="0" y="4"/>
                      </a:cubicBezTo>
                      <a:cubicBezTo>
                        <a:pt x="0" y="4"/>
                        <a:pt x="1" y="0"/>
                        <a:pt x="0" y="2"/>
                      </a:cubicBezTo>
                      <a:cubicBezTo>
                        <a:pt x="0" y="0"/>
                        <a:pt x="1" y="1"/>
                        <a:pt x="1" y="3"/>
                      </a:cubicBezTo>
                      <a:cubicBezTo>
                        <a:pt x="1" y="3"/>
                        <a:pt x="2" y="3"/>
                        <a:pt x="2" y="4"/>
                      </a:cubicBezTo>
                      <a:cubicBezTo>
                        <a:pt x="3" y="4"/>
                        <a:pt x="3" y="3"/>
                        <a:pt x="3" y="2"/>
                      </a:cubicBezTo>
                      <a:cubicBezTo>
                        <a:pt x="4" y="2"/>
                        <a:pt x="4" y="3"/>
                        <a:pt x="4" y="2"/>
                      </a:cubicBezTo>
                      <a:cubicBezTo>
                        <a:pt x="4" y="7"/>
                        <a:pt x="6" y="2"/>
                        <a:pt x="7" y="6"/>
                      </a:cubicBezTo>
                      <a:cubicBezTo>
                        <a:pt x="8" y="4"/>
                        <a:pt x="9" y="5"/>
                        <a:pt x="1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12" name="Freeform 2354">
                  <a:extLst>
                    <a:ext uri="{FF2B5EF4-FFF2-40B4-BE49-F238E27FC236}">
                      <a16:creationId xmlns:a16="http://schemas.microsoft.com/office/drawing/2014/main" id="{28E7BF48-E38A-4CF2-B9FD-917D90F89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2" y="4074"/>
                  <a:ext cx="25" cy="49"/>
                </a:xfrm>
                <a:custGeom>
                  <a:avLst/>
                  <a:gdLst>
                    <a:gd name="T0" fmla="*/ 10 w 13"/>
                    <a:gd name="T1" fmla="*/ 19 h 26"/>
                    <a:gd name="T2" fmla="*/ 10 w 13"/>
                    <a:gd name="T3" fmla="*/ 21 h 26"/>
                    <a:gd name="T4" fmla="*/ 10 w 13"/>
                    <a:gd name="T5" fmla="*/ 23 h 26"/>
                    <a:gd name="T6" fmla="*/ 8 w 13"/>
                    <a:gd name="T7" fmla="*/ 26 h 26"/>
                    <a:gd name="T8" fmla="*/ 5 w 13"/>
                    <a:gd name="T9" fmla="*/ 19 h 26"/>
                    <a:gd name="T10" fmla="*/ 4 w 13"/>
                    <a:gd name="T11" fmla="*/ 20 h 26"/>
                    <a:gd name="T12" fmla="*/ 3 w 13"/>
                    <a:gd name="T13" fmla="*/ 17 h 26"/>
                    <a:gd name="T14" fmla="*/ 0 w 13"/>
                    <a:gd name="T15" fmla="*/ 9 h 26"/>
                    <a:gd name="T16" fmla="*/ 1 w 13"/>
                    <a:gd name="T17" fmla="*/ 8 h 26"/>
                    <a:gd name="T18" fmla="*/ 10 w 13"/>
                    <a:gd name="T19" fmla="*/ 7 h 26"/>
                    <a:gd name="T20" fmla="*/ 8 w 13"/>
                    <a:gd name="T21" fmla="*/ 9 h 26"/>
                    <a:gd name="T22" fmla="*/ 10 w 13"/>
                    <a:gd name="T23" fmla="*/ 3 h 26"/>
                    <a:gd name="T24" fmla="*/ 9 w 13"/>
                    <a:gd name="T25" fmla="*/ 1 h 26"/>
                    <a:gd name="T26" fmla="*/ 10 w 13"/>
                    <a:gd name="T27" fmla="*/ 1 h 26"/>
                    <a:gd name="T28" fmla="*/ 12 w 13"/>
                    <a:gd name="T29" fmla="*/ 4 h 26"/>
                    <a:gd name="T30" fmla="*/ 12 w 13"/>
                    <a:gd name="T31" fmla="*/ 6 h 26"/>
                    <a:gd name="T32" fmla="*/ 10 w 13"/>
                    <a:gd name="T33" fmla="*/ 6 h 26"/>
                    <a:gd name="T34" fmla="*/ 13 w 13"/>
                    <a:gd name="T35" fmla="*/ 8 h 26"/>
                    <a:gd name="T36" fmla="*/ 10 w 13"/>
                    <a:gd name="T37" fmla="*/ 16 h 26"/>
                    <a:gd name="T38" fmla="*/ 8 w 13"/>
                    <a:gd name="T39" fmla="*/ 18 h 26"/>
                    <a:gd name="T40" fmla="*/ 8 w 13"/>
                    <a:gd name="T41" fmla="*/ 17 h 26"/>
                    <a:gd name="T42" fmla="*/ 7 w 13"/>
                    <a:gd name="T43" fmla="*/ 19 h 26"/>
                    <a:gd name="T44" fmla="*/ 6 w 13"/>
                    <a:gd name="T45" fmla="*/ 21 h 26"/>
                    <a:gd name="T46" fmla="*/ 8 w 13"/>
                    <a:gd name="T47" fmla="*/ 23 h 26"/>
                    <a:gd name="T48" fmla="*/ 8 w 13"/>
                    <a:gd name="T49" fmla="*/ 22 h 26"/>
                    <a:gd name="T50" fmla="*/ 8 w 13"/>
                    <a:gd name="T51" fmla="*/ 21 h 26"/>
                    <a:gd name="T52" fmla="*/ 9 w 13"/>
                    <a:gd name="T53" fmla="*/ 22 h 26"/>
                    <a:gd name="T54" fmla="*/ 10 w 13"/>
                    <a:gd name="T55" fmla="*/ 19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3" h="26">
                      <a:moveTo>
                        <a:pt x="10" y="19"/>
                      </a:moveTo>
                      <a:cubicBezTo>
                        <a:pt x="10" y="20"/>
                        <a:pt x="10" y="21"/>
                        <a:pt x="10" y="21"/>
                      </a:cubicBezTo>
                      <a:cubicBezTo>
                        <a:pt x="9" y="22"/>
                        <a:pt x="10" y="22"/>
                        <a:pt x="10" y="23"/>
                      </a:cubicBezTo>
                      <a:cubicBezTo>
                        <a:pt x="9" y="23"/>
                        <a:pt x="8" y="25"/>
                        <a:pt x="8" y="26"/>
                      </a:cubicBezTo>
                      <a:cubicBezTo>
                        <a:pt x="8" y="22"/>
                        <a:pt x="5" y="24"/>
                        <a:pt x="5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8"/>
                        <a:pt x="3" y="17"/>
                        <a:pt x="3" y="17"/>
                      </a:cubicBezTo>
                      <a:cubicBezTo>
                        <a:pt x="2" y="13"/>
                        <a:pt x="0" y="12"/>
                        <a:pt x="0" y="9"/>
                      </a:cubicBezTo>
                      <a:cubicBezTo>
                        <a:pt x="0" y="10"/>
                        <a:pt x="1" y="8"/>
                        <a:pt x="1" y="8"/>
                      </a:cubicBezTo>
                      <a:cubicBezTo>
                        <a:pt x="3" y="7"/>
                        <a:pt x="8" y="14"/>
                        <a:pt x="10" y="7"/>
                      </a:cubicBezTo>
                      <a:cubicBezTo>
                        <a:pt x="9" y="6"/>
                        <a:pt x="9" y="10"/>
                        <a:pt x="8" y="9"/>
                      </a:cubicBezTo>
                      <a:cubicBezTo>
                        <a:pt x="9" y="7"/>
                        <a:pt x="9" y="4"/>
                        <a:pt x="10" y="3"/>
                      </a:cubicBezTo>
                      <a:cubicBezTo>
                        <a:pt x="10" y="1"/>
                        <a:pt x="9" y="4"/>
                        <a:pt x="9" y="1"/>
                      </a:cubicBezTo>
                      <a:cubicBezTo>
                        <a:pt x="9" y="0"/>
                        <a:pt x="10" y="2"/>
                        <a:pt x="10" y="1"/>
                      </a:cubicBezTo>
                      <a:cubicBezTo>
                        <a:pt x="10" y="5"/>
                        <a:pt x="12" y="4"/>
                        <a:pt x="12" y="4"/>
                      </a:cubicBezTo>
                      <a:cubicBezTo>
                        <a:pt x="12" y="5"/>
                        <a:pt x="12" y="5"/>
                        <a:pt x="12" y="6"/>
                      </a:cubicBezTo>
                      <a:cubicBezTo>
                        <a:pt x="11" y="6"/>
                        <a:pt x="11" y="5"/>
                        <a:pt x="10" y="6"/>
                      </a:cubicBezTo>
                      <a:cubicBezTo>
                        <a:pt x="11" y="10"/>
                        <a:pt x="12" y="8"/>
                        <a:pt x="13" y="8"/>
                      </a:cubicBezTo>
                      <a:cubicBezTo>
                        <a:pt x="12" y="9"/>
                        <a:pt x="11" y="14"/>
                        <a:pt x="10" y="16"/>
                      </a:cubicBezTo>
                      <a:cubicBezTo>
                        <a:pt x="9" y="16"/>
                        <a:pt x="9" y="16"/>
                        <a:pt x="8" y="18"/>
                      </a:cubicBezTo>
                      <a:cubicBezTo>
                        <a:pt x="8" y="18"/>
                        <a:pt x="8" y="17"/>
                        <a:pt x="8" y="17"/>
                      </a:cubicBezTo>
                      <a:cubicBezTo>
                        <a:pt x="7" y="18"/>
                        <a:pt x="8" y="20"/>
                        <a:pt x="7" y="19"/>
                      </a:cubicBezTo>
                      <a:cubicBezTo>
                        <a:pt x="6" y="19"/>
                        <a:pt x="6" y="20"/>
                        <a:pt x="6" y="21"/>
                      </a:cubicBezTo>
                      <a:cubicBezTo>
                        <a:pt x="7" y="24"/>
                        <a:pt x="8" y="20"/>
                        <a:pt x="8" y="23"/>
                      </a:cubicBezTo>
                      <a:cubicBezTo>
                        <a:pt x="8" y="24"/>
                        <a:pt x="8" y="22"/>
                        <a:pt x="8" y="22"/>
                      </a:cubicBezTo>
                      <a:cubicBezTo>
                        <a:pt x="9" y="21"/>
                        <a:pt x="8" y="23"/>
                        <a:pt x="8" y="21"/>
                      </a:cubicBezTo>
                      <a:cubicBezTo>
                        <a:pt x="8" y="20"/>
                        <a:pt x="9" y="20"/>
                        <a:pt x="9" y="22"/>
                      </a:cubicBezTo>
                      <a:cubicBezTo>
                        <a:pt x="9" y="22"/>
                        <a:pt x="9" y="19"/>
                        <a:pt x="10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13" name="Freeform 2355">
                  <a:extLst>
                    <a:ext uri="{FF2B5EF4-FFF2-40B4-BE49-F238E27FC236}">
                      <a16:creationId xmlns:a16="http://schemas.microsoft.com/office/drawing/2014/main" id="{6980B4BB-07E5-42F4-A1BC-C4E2A20D7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3" y="4021"/>
                  <a:ext cx="2" cy="7"/>
                </a:xfrm>
                <a:custGeom>
                  <a:avLst/>
                  <a:gdLst>
                    <a:gd name="T0" fmla="*/ 1 w 1"/>
                    <a:gd name="T1" fmla="*/ 3 h 4"/>
                    <a:gd name="T2" fmla="*/ 0 w 1"/>
                    <a:gd name="T3" fmla="*/ 3 h 4"/>
                    <a:gd name="T4" fmla="*/ 0 w 1"/>
                    <a:gd name="T5" fmla="*/ 0 h 4"/>
                    <a:gd name="T6" fmla="*/ 1 w 1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3"/>
                      </a:moveTo>
                      <a:cubicBezTo>
                        <a:pt x="1" y="4"/>
                        <a:pt x="0" y="2"/>
                        <a:pt x="0" y="3"/>
                      </a:cubicBezTo>
                      <a:cubicBezTo>
                        <a:pt x="0" y="1"/>
                        <a:pt x="0" y="2"/>
                        <a:pt x="0" y="0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14" name="Freeform 2356">
                  <a:extLst>
                    <a:ext uri="{FF2B5EF4-FFF2-40B4-BE49-F238E27FC236}">
                      <a16:creationId xmlns:a16="http://schemas.microsoft.com/office/drawing/2014/main" id="{AFEAC0A3-D1C1-401A-9A4A-B3A2ADB9A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4026"/>
                  <a:ext cx="3" cy="4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1" y="2"/>
                        <a:pt x="0" y="1"/>
                      </a:cubicBezTo>
                      <a:cubicBezTo>
                        <a:pt x="0" y="1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15" name="Freeform 2357">
                  <a:extLst>
                    <a:ext uri="{FF2B5EF4-FFF2-40B4-BE49-F238E27FC236}">
                      <a16:creationId xmlns:a16="http://schemas.microsoft.com/office/drawing/2014/main" id="{F22F32C7-8A86-4138-9F9B-DB8AFE07A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8" y="4064"/>
                  <a:ext cx="3" cy="12"/>
                </a:xfrm>
                <a:custGeom>
                  <a:avLst/>
                  <a:gdLst>
                    <a:gd name="T0" fmla="*/ 0 w 2"/>
                    <a:gd name="T1" fmla="*/ 5 h 6"/>
                    <a:gd name="T2" fmla="*/ 2 w 2"/>
                    <a:gd name="T3" fmla="*/ 6 h 6"/>
                    <a:gd name="T4" fmla="*/ 0 w 2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5"/>
                      </a:moveTo>
                      <a:cubicBezTo>
                        <a:pt x="0" y="0"/>
                        <a:pt x="2" y="5"/>
                        <a:pt x="2" y="6"/>
                      </a:cubicBezTo>
                      <a:cubicBezTo>
                        <a:pt x="1" y="6"/>
                        <a:pt x="0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16" name="Freeform 2358">
                  <a:extLst>
                    <a:ext uri="{FF2B5EF4-FFF2-40B4-BE49-F238E27FC236}">
                      <a16:creationId xmlns:a16="http://schemas.microsoft.com/office/drawing/2014/main" id="{CE8B98A6-9F5E-4C25-80A8-27F15441B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8" y="3821"/>
                  <a:ext cx="4" cy="6"/>
                </a:xfrm>
                <a:custGeom>
                  <a:avLst/>
                  <a:gdLst>
                    <a:gd name="T0" fmla="*/ 2 w 2"/>
                    <a:gd name="T1" fmla="*/ 3 h 3"/>
                    <a:gd name="T2" fmla="*/ 1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3"/>
                        <a:pt x="1" y="1"/>
                        <a:pt x="1" y="0"/>
                      </a:cubicBezTo>
                      <a:cubicBezTo>
                        <a:pt x="0" y="0"/>
                        <a:pt x="2" y="1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17" name="Freeform 2359">
                  <a:extLst>
                    <a:ext uri="{FF2B5EF4-FFF2-40B4-BE49-F238E27FC236}">
                      <a16:creationId xmlns:a16="http://schemas.microsoft.com/office/drawing/2014/main" id="{B1B294C6-0CEA-4246-A841-1094F0C2B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4" y="3565"/>
                  <a:ext cx="1" cy="6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1"/>
                        <a:pt x="0" y="0"/>
                      </a:cubicBezTo>
                      <a:cubicBezTo>
                        <a:pt x="1" y="0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18" name="Freeform 2360">
                  <a:extLst>
                    <a:ext uri="{FF2B5EF4-FFF2-40B4-BE49-F238E27FC236}">
                      <a16:creationId xmlns:a16="http://schemas.microsoft.com/office/drawing/2014/main" id="{9230AEDF-26DB-489A-8F5A-AC17AED8D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2" y="3704"/>
                  <a:ext cx="0" cy="7"/>
                </a:xfrm>
                <a:custGeom>
                  <a:avLst/>
                  <a:gdLst>
                    <a:gd name="T0" fmla="*/ 2 h 4"/>
                    <a:gd name="T1" fmla="*/ 2 h 4"/>
                    <a:gd name="T2" fmla="*/ 0 h 4"/>
                    <a:gd name="T3" fmla="*/ 2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4">
                      <a:moveTo>
                        <a:pt x="0" y="2"/>
                      </a:moveTo>
                      <a:cubicBezTo>
                        <a:pt x="0" y="4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19" name="Freeform 2361">
                  <a:extLst>
                    <a:ext uri="{FF2B5EF4-FFF2-40B4-BE49-F238E27FC236}">
                      <a16:creationId xmlns:a16="http://schemas.microsoft.com/office/drawing/2014/main" id="{0E535DBF-66C3-41CA-A115-2AC8E6FF5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4" y="3558"/>
                  <a:ext cx="4" cy="3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0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2"/>
                        <a:pt x="1" y="2"/>
                        <a:pt x="0" y="0"/>
                      </a:cubicBezTo>
                      <a:cubicBezTo>
                        <a:pt x="1" y="1"/>
                        <a:pt x="1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20" name="Freeform 2362">
                  <a:extLst>
                    <a:ext uri="{FF2B5EF4-FFF2-40B4-BE49-F238E27FC236}">
                      <a16:creationId xmlns:a16="http://schemas.microsoft.com/office/drawing/2014/main" id="{38D789F9-B3FF-4641-B8D0-65D775C5A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2" y="3548"/>
                  <a:ext cx="4" cy="6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1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2" y="1"/>
                        <a:pt x="1" y="1"/>
                      </a:cubicBezTo>
                      <a:cubicBezTo>
                        <a:pt x="0" y="0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21" name="Freeform 2363">
                  <a:extLst>
                    <a:ext uri="{FF2B5EF4-FFF2-40B4-BE49-F238E27FC236}">
                      <a16:creationId xmlns:a16="http://schemas.microsoft.com/office/drawing/2014/main" id="{6BD5941F-7ECF-43EF-9C05-AB9D1693A4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3" y="3649"/>
                  <a:ext cx="4" cy="17"/>
                </a:xfrm>
                <a:custGeom>
                  <a:avLst/>
                  <a:gdLst>
                    <a:gd name="T0" fmla="*/ 1 w 2"/>
                    <a:gd name="T1" fmla="*/ 2 h 9"/>
                    <a:gd name="T2" fmla="*/ 1 w 2"/>
                    <a:gd name="T3" fmla="*/ 2 h 9"/>
                    <a:gd name="T4" fmla="*/ 2 w 2"/>
                    <a:gd name="T5" fmla="*/ 1 h 9"/>
                    <a:gd name="T6" fmla="*/ 2 w 2"/>
                    <a:gd name="T7" fmla="*/ 5 h 9"/>
                    <a:gd name="T8" fmla="*/ 2 w 2"/>
                    <a:gd name="T9" fmla="*/ 9 h 9"/>
                    <a:gd name="T10" fmla="*/ 0 w 2"/>
                    <a:gd name="T11" fmla="*/ 6 h 9"/>
                    <a:gd name="T12" fmla="*/ 1 w 2"/>
                    <a:gd name="T13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9">
                      <a:moveTo>
                        <a:pt x="1" y="2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0"/>
                        <a:pt x="2" y="0"/>
                        <a:pt x="2" y="1"/>
                      </a:cubicBezTo>
                      <a:cubicBezTo>
                        <a:pt x="1" y="2"/>
                        <a:pt x="2" y="3"/>
                        <a:pt x="2" y="5"/>
                      </a:cubicBezTo>
                      <a:cubicBezTo>
                        <a:pt x="2" y="7"/>
                        <a:pt x="1" y="8"/>
                        <a:pt x="2" y="9"/>
                      </a:cubicBezTo>
                      <a:cubicBezTo>
                        <a:pt x="1" y="9"/>
                        <a:pt x="0" y="8"/>
                        <a:pt x="0" y="6"/>
                      </a:cubicBezTo>
                      <a:cubicBezTo>
                        <a:pt x="1" y="7"/>
                        <a:pt x="2" y="7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22" name="Freeform 2364">
                  <a:extLst>
                    <a:ext uri="{FF2B5EF4-FFF2-40B4-BE49-F238E27FC236}">
                      <a16:creationId xmlns:a16="http://schemas.microsoft.com/office/drawing/2014/main" id="{69F18279-F16C-4865-91B4-F8E211AE7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1" y="3632"/>
                  <a:ext cx="29" cy="70"/>
                </a:xfrm>
                <a:custGeom>
                  <a:avLst/>
                  <a:gdLst>
                    <a:gd name="T0" fmla="*/ 2 w 15"/>
                    <a:gd name="T1" fmla="*/ 19 h 37"/>
                    <a:gd name="T2" fmla="*/ 2 w 15"/>
                    <a:gd name="T3" fmla="*/ 18 h 37"/>
                    <a:gd name="T4" fmla="*/ 0 w 15"/>
                    <a:gd name="T5" fmla="*/ 20 h 37"/>
                    <a:gd name="T6" fmla="*/ 0 w 15"/>
                    <a:gd name="T7" fmla="*/ 16 h 37"/>
                    <a:gd name="T8" fmla="*/ 1 w 15"/>
                    <a:gd name="T9" fmla="*/ 14 h 37"/>
                    <a:gd name="T10" fmla="*/ 5 w 15"/>
                    <a:gd name="T11" fmla="*/ 10 h 37"/>
                    <a:gd name="T12" fmla="*/ 3 w 15"/>
                    <a:gd name="T13" fmla="*/ 9 h 37"/>
                    <a:gd name="T14" fmla="*/ 2 w 15"/>
                    <a:gd name="T15" fmla="*/ 6 h 37"/>
                    <a:gd name="T16" fmla="*/ 6 w 15"/>
                    <a:gd name="T17" fmla="*/ 6 h 37"/>
                    <a:gd name="T18" fmla="*/ 6 w 15"/>
                    <a:gd name="T19" fmla="*/ 9 h 37"/>
                    <a:gd name="T20" fmla="*/ 8 w 15"/>
                    <a:gd name="T21" fmla="*/ 18 h 37"/>
                    <a:gd name="T22" fmla="*/ 9 w 15"/>
                    <a:gd name="T23" fmla="*/ 17 h 37"/>
                    <a:gd name="T24" fmla="*/ 9 w 15"/>
                    <a:gd name="T25" fmla="*/ 20 h 37"/>
                    <a:gd name="T26" fmla="*/ 10 w 15"/>
                    <a:gd name="T27" fmla="*/ 22 h 37"/>
                    <a:gd name="T28" fmla="*/ 11 w 15"/>
                    <a:gd name="T29" fmla="*/ 21 h 37"/>
                    <a:gd name="T30" fmla="*/ 11 w 15"/>
                    <a:gd name="T31" fmla="*/ 23 h 37"/>
                    <a:gd name="T32" fmla="*/ 12 w 15"/>
                    <a:gd name="T33" fmla="*/ 22 h 37"/>
                    <a:gd name="T34" fmla="*/ 13 w 15"/>
                    <a:gd name="T35" fmla="*/ 27 h 37"/>
                    <a:gd name="T36" fmla="*/ 15 w 15"/>
                    <a:gd name="T37" fmla="*/ 32 h 37"/>
                    <a:gd name="T38" fmla="*/ 9 w 15"/>
                    <a:gd name="T39" fmla="*/ 29 h 37"/>
                    <a:gd name="T40" fmla="*/ 8 w 15"/>
                    <a:gd name="T41" fmla="*/ 26 h 37"/>
                    <a:gd name="T42" fmla="*/ 7 w 15"/>
                    <a:gd name="T43" fmla="*/ 22 h 37"/>
                    <a:gd name="T44" fmla="*/ 6 w 15"/>
                    <a:gd name="T45" fmla="*/ 22 h 37"/>
                    <a:gd name="T46" fmla="*/ 1 w 15"/>
                    <a:gd name="T47" fmla="*/ 31 h 37"/>
                    <a:gd name="T48" fmla="*/ 0 w 15"/>
                    <a:gd name="T49" fmla="*/ 29 h 37"/>
                    <a:gd name="T50" fmla="*/ 2 w 15"/>
                    <a:gd name="T51" fmla="*/ 23 h 37"/>
                    <a:gd name="T52" fmla="*/ 2 w 15"/>
                    <a:gd name="T53" fmla="*/ 19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5" h="37">
                      <a:moveTo>
                        <a:pt x="2" y="19"/>
                      </a:moveTo>
                      <a:cubicBezTo>
                        <a:pt x="2" y="21"/>
                        <a:pt x="2" y="19"/>
                        <a:pt x="2" y="18"/>
                      </a:cubicBezTo>
                      <a:cubicBezTo>
                        <a:pt x="2" y="20"/>
                        <a:pt x="1" y="19"/>
                        <a:pt x="0" y="20"/>
                      </a:cubicBezTo>
                      <a:cubicBezTo>
                        <a:pt x="0" y="18"/>
                        <a:pt x="0" y="18"/>
                        <a:pt x="0" y="16"/>
                      </a:cubicBezTo>
                      <a:cubicBezTo>
                        <a:pt x="0" y="16"/>
                        <a:pt x="2" y="18"/>
                        <a:pt x="1" y="14"/>
                      </a:cubicBezTo>
                      <a:cubicBezTo>
                        <a:pt x="2" y="12"/>
                        <a:pt x="4" y="13"/>
                        <a:pt x="5" y="10"/>
                      </a:cubicBezTo>
                      <a:cubicBezTo>
                        <a:pt x="5" y="4"/>
                        <a:pt x="4" y="7"/>
                        <a:pt x="3" y="9"/>
                      </a:cubicBezTo>
                      <a:cubicBezTo>
                        <a:pt x="3" y="7"/>
                        <a:pt x="2" y="7"/>
                        <a:pt x="2" y="6"/>
                      </a:cubicBezTo>
                      <a:cubicBezTo>
                        <a:pt x="3" y="0"/>
                        <a:pt x="5" y="5"/>
                        <a:pt x="6" y="6"/>
                      </a:cubicBezTo>
                      <a:cubicBezTo>
                        <a:pt x="5" y="7"/>
                        <a:pt x="6" y="8"/>
                        <a:pt x="6" y="9"/>
                      </a:cubicBezTo>
                      <a:cubicBezTo>
                        <a:pt x="7" y="12"/>
                        <a:pt x="8" y="13"/>
                        <a:pt x="8" y="18"/>
                      </a:cubicBezTo>
                      <a:cubicBezTo>
                        <a:pt x="9" y="18"/>
                        <a:pt x="9" y="17"/>
                        <a:pt x="9" y="17"/>
                      </a:cubicBezTo>
                      <a:cubicBezTo>
                        <a:pt x="9" y="19"/>
                        <a:pt x="9" y="19"/>
                        <a:pt x="9" y="20"/>
                      </a:cubicBezTo>
                      <a:cubicBezTo>
                        <a:pt x="10" y="19"/>
                        <a:pt x="11" y="18"/>
                        <a:pt x="10" y="22"/>
                      </a:cubicBezTo>
                      <a:cubicBezTo>
                        <a:pt x="11" y="22"/>
                        <a:pt x="11" y="22"/>
                        <a:pt x="11" y="21"/>
                      </a:cubicBezTo>
                      <a:cubicBezTo>
                        <a:pt x="11" y="21"/>
                        <a:pt x="11" y="23"/>
                        <a:pt x="11" y="23"/>
                      </a:cubicBezTo>
                      <a:cubicBezTo>
                        <a:pt x="12" y="24"/>
                        <a:pt x="12" y="22"/>
                        <a:pt x="12" y="22"/>
                      </a:cubicBezTo>
                      <a:cubicBezTo>
                        <a:pt x="12" y="25"/>
                        <a:pt x="13" y="24"/>
                        <a:pt x="13" y="27"/>
                      </a:cubicBezTo>
                      <a:cubicBezTo>
                        <a:pt x="14" y="25"/>
                        <a:pt x="15" y="29"/>
                        <a:pt x="15" y="32"/>
                      </a:cubicBezTo>
                      <a:cubicBezTo>
                        <a:pt x="13" y="37"/>
                        <a:pt x="12" y="29"/>
                        <a:pt x="9" y="29"/>
                      </a:cubicBezTo>
                      <a:cubicBezTo>
                        <a:pt x="9" y="25"/>
                        <a:pt x="9" y="25"/>
                        <a:pt x="8" y="26"/>
                      </a:cubicBezTo>
                      <a:cubicBezTo>
                        <a:pt x="7" y="25"/>
                        <a:pt x="7" y="24"/>
                        <a:pt x="7" y="22"/>
                      </a:cubicBezTo>
                      <a:cubicBezTo>
                        <a:pt x="7" y="23"/>
                        <a:pt x="6" y="22"/>
                        <a:pt x="6" y="22"/>
                      </a:cubicBezTo>
                      <a:cubicBezTo>
                        <a:pt x="5" y="25"/>
                        <a:pt x="4" y="30"/>
                        <a:pt x="1" y="31"/>
                      </a:cubicBezTo>
                      <a:cubicBezTo>
                        <a:pt x="1" y="29"/>
                        <a:pt x="1" y="30"/>
                        <a:pt x="0" y="29"/>
                      </a:cubicBezTo>
                      <a:cubicBezTo>
                        <a:pt x="1" y="28"/>
                        <a:pt x="1" y="25"/>
                        <a:pt x="2" y="23"/>
                      </a:cubicBezTo>
                      <a:cubicBezTo>
                        <a:pt x="2" y="23"/>
                        <a:pt x="2" y="21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23" name="Freeform 2365">
                  <a:extLst>
                    <a:ext uri="{FF2B5EF4-FFF2-40B4-BE49-F238E27FC236}">
                      <a16:creationId xmlns:a16="http://schemas.microsoft.com/office/drawing/2014/main" id="{0D86DEC9-FEE3-4A1E-9519-E46859377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9" y="3848"/>
                  <a:ext cx="6" cy="17"/>
                </a:xfrm>
                <a:custGeom>
                  <a:avLst/>
                  <a:gdLst>
                    <a:gd name="T0" fmla="*/ 3 w 3"/>
                    <a:gd name="T1" fmla="*/ 5 h 9"/>
                    <a:gd name="T2" fmla="*/ 2 w 3"/>
                    <a:gd name="T3" fmla="*/ 8 h 9"/>
                    <a:gd name="T4" fmla="*/ 1 w 3"/>
                    <a:gd name="T5" fmla="*/ 8 h 9"/>
                    <a:gd name="T6" fmla="*/ 1 w 3"/>
                    <a:gd name="T7" fmla="*/ 6 h 9"/>
                    <a:gd name="T8" fmla="*/ 0 w 3"/>
                    <a:gd name="T9" fmla="*/ 4 h 9"/>
                    <a:gd name="T10" fmla="*/ 1 w 3"/>
                    <a:gd name="T11" fmla="*/ 0 h 9"/>
                    <a:gd name="T12" fmla="*/ 3 w 3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9">
                      <a:moveTo>
                        <a:pt x="3" y="5"/>
                      </a:moveTo>
                      <a:cubicBezTo>
                        <a:pt x="2" y="6"/>
                        <a:pt x="2" y="7"/>
                        <a:pt x="2" y="8"/>
                      </a:cubicBezTo>
                      <a:cubicBezTo>
                        <a:pt x="2" y="7"/>
                        <a:pt x="2" y="9"/>
                        <a:pt x="1" y="8"/>
                      </a:cubicBezTo>
                      <a:cubicBezTo>
                        <a:pt x="1" y="7"/>
                        <a:pt x="1" y="4"/>
                        <a:pt x="1" y="6"/>
                      </a:cubicBezTo>
                      <a:cubicBezTo>
                        <a:pt x="0" y="5"/>
                        <a:pt x="1" y="3"/>
                        <a:pt x="0" y="4"/>
                      </a:cubicBezTo>
                      <a:cubicBezTo>
                        <a:pt x="0" y="2"/>
                        <a:pt x="1" y="3"/>
                        <a:pt x="1" y="0"/>
                      </a:cubicBezTo>
                      <a:cubicBezTo>
                        <a:pt x="1" y="3"/>
                        <a:pt x="2" y="4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24" name="Freeform 2366">
                  <a:extLst>
                    <a:ext uri="{FF2B5EF4-FFF2-40B4-BE49-F238E27FC236}">
                      <a16:creationId xmlns:a16="http://schemas.microsoft.com/office/drawing/2014/main" id="{55420821-C0FB-4885-A851-0D40DC2599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7" y="4188"/>
                  <a:ext cx="11" cy="11"/>
                </a:xfrm>
                <a:custGeom>
                  <a:avLst/>
                  <a:gdLst>
                    <a:gd name="T0" fmla="*/ 5 w 6"/>
                    <a:gd name="T1" fmla="*/ 2 h 6"/>
                    <a:gd name="T2" fmla="*/ 4 w 6"/>
                    <a:gd name="T3" fmla="*/ 6 h 6"/>
                    <a:gd name="T4" fmla="*/ 3 w 6"/>
                    <a:gd name="T5" fmla="*/ 3 h 6"/>
                    <a:gd name="T6" fmla="*/ 3 w 6"/>
                    <a:gd name="T7" fmla="*/ 3 h 6"/>
                    <a:gd name="T8" fmla="*/ 2 w 6"/>
                    <a:gd name="T9" fmla="*/ 4 h 6"/>
                    <a:gd name="T10" fmla="*/ 0 w 6"/>
                    <a:gd name="T11" fmla="*/ 2 h 6"/>
                    <a:gd name="T12" fmla="*/ 3 w 6"/>
                    <a:gd name="T13" fmla="*/ 1 h 6"/>
                    <a:gd name="T14" fmla="*/ 4 w 6"/>
                    <a:gd name="T15" fmla="*/ 4 h 6"/>
                    <a:gd name="T16" fmla="*/ 5 w 6"/>
                    <a:gd name="T17" fmla="*/ 1 h 6"/>
                    <a:gd name="T18" fmla="*/ 6 w 6"/>
                    <a:gd name="T19" fmla="*/ 3 h 6"/>
                    <a:gd name="T20" fmla="*/ 5 w 6"/>
                    <a:gd name="T21" fmla="*/ 5 h 6"/>
                    <a:gd name="T22" fmla="*/ 5 w 6"/>
                    <a:gd name="T23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6">
                      <a:moveTo>
                        <a:pt x="5" y="2"/>
                      </a:moveTo>
                      <a:cubicBezTo>
                        <a:pt x="5" y="4"/>
                        <a:pt x="4" y="4"/>
                        <a:pt x="4" y="6"/>
                      </a:cubicBezTo>
                      <a:cubicBezTo>
                        <a:pt x="3" y="6"/>
                        <a:pt x="3" y="4"/>
                        <a:pt x="3" y="3"/>
                      </a:cubicBezTo>
                      <a:cubicBezTo>
                        <a:pt x="3" y="4"/>
                        <a:pt x="3" y="4"/>
                        <a:pt x="3" y="3"/>
                      </a:cubicBezTo>
                      <a:cubicBezTo>
                        <a:pt x="3" y="4"/>
                        <a:pt x="2" y="3"/>
                        <a:pt x="2" y="4"/>
                      </a:cubicBezTo>
                      <a:cubicBezTo>
                        <a:pt x="1" y="3"/>
                        <a:pt x="1" y="1"/>
                        <a:pt x="0" y="2"/>
                      </a:cubicBezTo>
                      <a:cubicBezTo>
                        <a:pt x="2" y="0"/>
                        <a:pt x="3" y="2"/>
                        <a:pt x="3" y="1"/>
                      </a:cubicBezTo>
                      <a:cubicBezTo>
                        <a:pt x="3" y="2"/>
                        <a:pt x="4" y="3"/>
                        <a:pt x="4" y="4"/>
                      </a:cubicBezTo>
                      <a:cubicBezTo>
                        <a:pt x="4" y="3"/>
                        <a:pt x="5" y="1"/>
                        <a:pt x="5" y="1"/>
                      </a:cubicBezTo>
                      <a:cubicBezTo>
                        <a:pt x="5" y="2"/>
                        <a:pt x="5" y="3"/>
                        <a:pt x="6" y="3"/>
                      </a:cubicBezTo>
                      <a:cubicBezTo>
                        <a:pt x="5" y="3"/>
                        <a:pt x="5" y="4"/>
                        <a:pt x="5" y="5"/>
                      </a:cubicBezTo>
                      <a:cubicBezTo>
                        <a:pt x="5" y="4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25" name="Freeform 2367">
                  <a:extLst>
                    <a:ext uri="{FF2B5EF4-FFF2-40B4-BE49-F238E27FC236}">
                      <a16:creationId xmlns:a16="http://schemas.microsoft.com/office/drawing/2014/main" id="{6F41A87D-C3D4-40BF-9D98-0AB1F779EF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" y="4119"/>
                  <a:ext cx="4" cy="8"/>
                </a:xfrm>
                <a:custGeom>
                  <a:avLst/>
                  <a:gdLst>
                    <a:gd name="T0" fmla="*/ 2 w 2"/>
                    <a:gd name="T1" fmla="*/ 3 h 4"/>
                    <a:gd name="T2" fmla="*/ 1 w 2"/>
                    <a:gd name="T3" fmla="*/ 4 h 4"/>
                    <a:gd name="T4" fmla="*/ 0 w 2"/>
                    <a:gd name="T5" fmla="*/ 2 h 4"/>
                    <a:gd name="T6" fmla="*/ 2 w 2"/>
                    <a:gd name="T7" fmla="*/ 1 h 4"/>
                    <a:gd name="T8" fmla="*/ 2 w 2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2" y="3"/>
                      </a:moveTo>
                      <a:cubicBezTo>
                        <a:pt x="2" y="3"/>
                        <a:pt x="2" y="4"/>
                        <a:pt x="1" y="4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0" y="0"/>
                        <a:pt x="1" y="2"/>
                        <a:pt x="2" y="1"/>
                      </a:cubicBezTo>
                      <a:cubicBezTo>
                        <a:pt x="2" y="2"/>
                        <a:pt x="2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26" name="Freeform 2368">
                  <a:extLst>
                    <a:ext uri="{FF2B5EF4-FFF2-40B4-BE49-F238E27FC236}">
                      <a16:creationId xmlns:a16="http://schemas.microsoft.com/office/drawing/2014/main" id="{77BE73EF-2D07-4A0E-8B15-FE7032924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6" y="4184"/>
                  <a:ext cx="19" cy="40"/>
                </a:xfrm>
                <a:custGeom>
                  <a:avLst/>
                  <a:gdLst>
                    <a:gd name="T0" fmla="*/ 2 w 10"/>
                    <a:gd name="T1" fmla="*/ 10 h 21"/>
                    <a:gd name="T2" fmla="*/ 3 w 10"/>
                    <a:gd name="T3" fmla="*/ 7 h 21"/>
                    <a:gd name="T4" fmla="*/ 4 w 10"/>
                    <a:gd name="T5" fmla="*/ 11 h 21"/>
                    <a:gd name="T6" fmla="*/ 5 w 10"/>
                    <a:gd name="T7" fmla="*/ 3 h 21"/>
                    <a:gd name="T8" fmla="*/ 9 w 10"/>
                    <a:gd name="T9" fmla="*/ 6 h 21"/>
                    <a:gd name="T10" fmla="*/ 8 w 10"/>
                    <a:gd name="T11" fmla="*/ 19 h 21"/>
                    <a:gd name="T12" fmla="*/ 3 w 10"/>
                    <a:gd name="T13" fmla="*/ 16 h 21"/>
                    <a:gd name="T14" fmla="*/ 0 w 10"/>
                    <a:gd name="T15" fmla="*/ 14 h 21"/>
                    <a:gd name="T16" fmla="*/ 0 w 10"/>
                    <a:gd name="T17" fmla="*/ 10 h 21"/>
                    <a:gd name="T18" fmla="*/ 2 w 10"/>
                    <a:gd name="T19" fmla="*/ 8 h 21"/>
                    <a:gd name="T20" fmla="*/ 2 w 10"/>
                    <a:gd name="T21" fmla="*/ 1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21">
                      <a:moveTo>
                        <a:pt x="2" y="10"/>
                      </a:moveTo>
                      <a:cubicBezTo>
                        <a:pt x="2" y="8"/>
                        <a:pt x="3" y="9"/>
                        <a:pt x="3" y="7"/>
                      </a:cubicBezTo>
                      <a:cubicBezTo>
                        <a:pt x="3" y="9"/>
                        <a:pt x="4" y="8"/>
                        <a:pt x="4" y="11"/>
                      </a:cubicBezTo>
                      <a:cubicBezTo>
                        <a:pt x="4" y="10"/>
                        <a:pt x="5" y="8"/>
                        <a:pt x="5" y="3"/>
                      </a:cubicBezTo>
                      <a:cubicBezTo>
                        <a:pt x="6" y="0"/>
                        <a:pt x="8" y="3"/>
                        <a:pt x="9" y="6"/>
                      </a:cubicBezTo>
                      <a:cubicBezTo>
                        <a:pt x="10" y="13"/>
                        <a:pt x="9" y="18"/>
                        <a:pt x="8" y="19"/>
                      </a:cubicBezTo>
                      <a:cubicBezTo>
                        <a:pt x="6" y="21"/>
                        <a:pt x="4" y="13"/>
                        <a:pt x="3" y="16"/>
                      </a:cubicBezTo>
                      <a:cubicBezTo>
                        <a:pt x="2" y="15"/>
                        <a:pt x="1" y="15"/>
                        <a:pt x="0" y="14"/>
                      </a:cubicBezTo>
                      <a:cubicBezTo>
                        <a:pt x="0" y="12"/>
                        <a:pt x="0" y="12"/>
                        <a:pt x="0" y="10"/>
                      </a:cubicBezTo>
                      <a:cubicBezTo>
                        <a:pt x="1" y="10"/>
                        <a:pt x="2" y="11"/>
                        <a:pt x="2" y="8"/>
                      </a:cubicBezTo>
                      <a:cubicBezTo>
                        <a:pt x="2" y="8"/>
                        <a:pt x="2" y="9"/>
                        <a:pt x="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27" name="Freeform 2369">
                  <a:extLst>
                    <a:ext uri="{FF2B5EF4-FFF2-40B4-BE49-F238E27FC236}">
                      <a16:creationId xmlns:a16="http://schemas.microsoft.com/office/drawing/2014/main" id="{1AFEDE66-9213-4496-8BF1-E5BE75CDF7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5" y="3552"/>
                  <a:ext cx="5" cy="9"/>
                </a:xfrm>
                <a:custGeom>
                  <a:avLst/>
                  <a:gdLst>
                    <a:gd name="T0" fmla="*/ 3 w 3"/>
                    <a:gd name="T1" fmla="*/ 0 h 5"/>
                    <a:gd name="T2" fmla="*/ 2 w 3"/>
                    <a:gd name="T3" fmla="*/ 1 h 5"/>
                    <a:gd name="T4" fmla="*/ 0 w 3"/>
                    <a:gd name="T5" fmla="*/ 5 h 5"/>
                    <a:gd name="T6" fmla="*/ 3 w 3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2"/>
                        <a:pt x="1" y="5"/>
                        <a:pt x="0" y="5"/>
                      </a:cubicBezTo>
                      <a:cubicBezTo>
                        <a:pt x="1" y="4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28" name="Freeform 2370">
                  <a:extLst>
                    <a:ext uri="{FF2B5EF4-FFF2-40B4-BE49-F238E27FC236}">
                      <a16:creationId xmlns:a16="http://schemas.microsoft.com/office/drawing/2014/main" id="{85A5AF4D-ADD6-47F1-9923-E4CC859CFF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0" y="3463"/>
                  <a:ext cx="3" cy="9"/>
                </a:xfrm>
                <a:custGeom>
                  <a:avLst/>
                  <a:gdLst>
                    <a:gd name="T0" fmla="*/ 2 w 2"/>
                    <a:gd name="T1" fmla="*/ 3 h 5"/>
                    <a:gd name="T2" fmla="*/ 0 w 2"/>
                    <a:gd name="T3" fmla="*/ 4 h 5"/>
                    <a:gd name="T4" fmla="*/ 2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1" y="5"/>
                        <a:pt x="0" y="3"/>
                        <a:pt x="0" y="4"/>
                      </a:cubicBezTo>
                      <a:cubicBezTo>
                        <a:pt x="0" y="3"/>
                        <a:pt x="1" y="0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29" name="Freeform 2371">
                  <a:extLst>
                    <a:ext uri="{FF2B5EF4-FFF2-40B4-BE49-F238E27FC236}">
                      <a16:creationId xmlns:a16="http://schemas.microsoft.com/office/drawing/2014/main" id="{2EE11D69-C5C4-4E70-ABFA-8EB76B72BC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4" y="3476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0 w 1"/>
                    <a:gd name="T3" fmla="*/ 3 h 4"/>
                    <a:gd name="T4" fmla="*/ 1 w 1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4"/>
                        <a:pt x="0" y="3"/>
                        <a:pt x="0" y="3"/>
                      </a:cubicBezTo>
                      <a:cubicBezTo>
                        <a:pt x="0" y="0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30" name="Freeform 2372">
                  <a:extLst>
                    <a:ext uri="{FF2B5EF4-FFF2-40B4-BE49-F238E27FC236}">
                      <a16:creationId xmlns:a16="http://schemas.microsoft.com/office/drawing/2014/main" id="{B5FE5081-D449-415E-A22B-FFD49066C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6" y="3463"/>
                  <a:ext cx="10" cy="11"/>
                </a:xfrm>
                <a:custGeom>
                  <a:avLst/>
                  <a:gdLst>
                    <a:gd name="T0" fmla="*/ 4 w 5"/>
                    <a:gd name="T1" fmla="*/ 5 h 6"/>
                    <a:gd name="T2" fmla="*/ 3 w 5"/>
                    <a:gd name="T3" fmla="*/ 6 h 6"/>
                    <a:gd name="T4" fmla="*/ 3 w 5"/>
                    <a:gd name="T5" fmla="*/ 4 h 6"/>
                    <a:gd name="T6" fmla="*/ 0 w 5"/>
                    <a:gd name="T7" fmla="*/ 6 h 6"/>
                    <a:gd name="T8" fmla="*/ 4 w 5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4" y="5"/>
                      </a:moveTo>
                      <a:cubicBezTo>
                        <a:pt x="5" y="6"/>
                        <a:pt x="3" y="5"/>
                        <a:pt x="3" y="6"/>
                      </a:cubicBezTo>
                      <a:cubicBezTo>
                        <a:pt x="3" y="6"/>
                        <a:pt x="3" y="5"/>
                        <a:pt x="3" y="4"/>
                      </a:cubicBezTo>
                      <a:cubicBezTo>
                        <a:pt x="1" y="3"/>
                        <a:pt x="1" y="6"/>
                        <a:pt x="0" y="6"/>
                      </a:cubicBezTo>
                      <a:cubicBezTo>
                        <a:pt x="1" y="0"/>
                        <a:pt x="3" y="3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31" name="Freeform 2373">
                  <a:extLst>
                    <a:ext uri="{FF2B5EF4-FFF2-40B4-BE49-F238E27FC236}">
                      <a16:creationId xmlns:a16="http://schemas.microsoft.com/office/drawing/2014/main" id="{FA334ED0-3FBA-46B3-9F43-BF57BF027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" y="3482"/>
                  <a:ext cx="4" cy="3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32" name="Freeform 2374">
                  <a:extLst>
                    <a:ext uri="{FF2B5EF4-FFF2-40B4-BE49-F238E27FC236}">
                      <a16:creationId xmlns:a16="http://schemas.microsoft.com/office/drawing/2014/main" id="{ADB3EE2A-54C4-4A74-8289-1B0BBE82D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6" y="3476"/>
                  <a:ext cx="6" cy="9"/>
                </a:xfrm>
                <a:custGeom>
                  <a:avLst/>
                  <a:gdLst>
                    <a:gd name="T0" fmla="*/ 3 w 3"/>
                    <a:gd name="T1" fmla="*/ 2 h 5"/>
                    <a:gd name="T2" fmla="*/ 0 w 3"/>
                    <a:gd name="T3" fmla="*/ 3 h 5"/>
                    <a:gd name="T4" fmla="*/ 3 w 3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2"/>
                      </a:moveTo>
                      <a:cubicBezTo>
                        <a:pt x="2" y="4"/>
                        <a:pt x="1" y="5"/>
                        <a:pt x="0" y="3"/>
                      </a:cubicBezTo>
                      <a:cubicBezTo>
                        <a:pt x="1" y="0"/>
                        <a:pt x="1" y="3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33" name="Freeform 2375">
                  <a:extLst>
                    <a:ext uri="{FF2B5EF4-FFF2-40B4-BE49-F238E27FC236}">
                      <a16:creationId xmlns:a16="http://schemas.microsoft.com/office/drawing/2014/main" id="{ECAE4FA2-448A-479C-96D4-3AECEC5B1C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0" y="3742"/>
                  <a:ext cx="2" cy="5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  <a:gd name="T4" fmla="*/ 0 w 1"/>
                    <a:gd name="T5" fmla="*/ 2 h 3"/>
                    <a:gd name="T6" fmla="*/ 0 w 1"/>
                    <a:gd name="T7" fmla="*/ 2 h 3"/>
                    <a:gd name="T8" fmla="*/ 1 w 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2"/>
                        <a:pt x="0" y="0"/>
                        <a:pt x="0" y="3"/>
                      </a:cubicBezTo>
                      <a:cubicBezTo>
                        <a:pt x="0" y="3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34" name="Freeform 2376">
                  <a:extLst>
                    <a:ext uri="{FF2B5EF4-FFF2-40B4-BE49-F238E27FC236}">
                      <a16:creationId xmlns:a16="http://schemas.microsoft.com/office/drawing/2014/main" id="{9B2C9923-9D24-48F6-B899-7D48ACFC0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4" y="3732"/>
                  <a:ext cx="4" cy="4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35" name="Freeform 2377">
                  <a:extLst>
                    <a:ext uri="{FF2B5EF4-FFF2-40B4-BE49-F238E27FC236}">
                      <a16:creationId xmlns:a16="http://schemas.microsoft.com/office/drawing/2014/main" id="{F290CA80-368E-46B3-9B61-E7D2F8337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3" y="3914"/>
                  <a:ext cx="3" cy="6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2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1" y="2"/>
                        <a:pt x="0" y="2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36" name="Freeform 2378">
                  <a:extLst>
                    <a:ext uri="{FF2B5EF4-FFF2-40B4-BE49-F238E27FC236}">
                      <a16:creationId xmlns:a16="http://schemas.microsoft.com/office/drawing/2014/main" id="{2220C428-9A26-422F-91EA-1552C95C5C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7" y="3466"/>
                  <a:ext cx="6" cy="12"/>
                </a:xfrm>
                <a:custGeom>
                  <a:avLst/>
                  <a:gdLst>
                    <a:gd name="T0" fmla="*/ 3 w 3"/>
                    <a:gd name="T1" fmla="*/ 2 h 6"/>
                    <a:gd name="T2" fmla="*/ 0 w 3"/>
                    <a:gd name="T3" fmla="*/ 1 h 6"/>
                    <a:gd name="T4" fmla="*/ 3 w 3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2"/>
                      </a:moveTo>
                      <a:cubicBezTo>
                        <a:pt x="2" y="6"/>
                        <a:pt x="1" y="3"/>
                        <a:pt x="0" y="1"/>
                      </a:cubicBezTo>
                      <a:cubicBezTo>
                        <a:pt x="1" y="0"/>
                        <a:pt x="2" y="3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37" name="Freeform 2379">
                  <a:extLst>
                    <a:ext uri="{FF2B5EF4-FFF2-40B4-BE49-F238E27FC236}">
                      <a16:creationId xmlns:a16="http://schemas.microsoft.com/office/drawing/2014/main" id="{3C699E66-D44B-4838-8407-CC92916F9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5" y="3734"/>
                  <a:ext cx="4" cy="11"/>
                </a:xfrm>
                <a:custGeom>
                  <a:avLst/>
                  <a:gdLst>
                    <a:gd name="T0" fmla="*/ 1 w 2"/>
                    <a:gd name="T1" fmla="*/ 1 h 6"/>
                    <a:gd name="T2" fmla="*/ 2 w 2"/>
                    <a:gd name="T3" fmla="*/ 1 h 6"/>
                    <a:gd name="T4" fmla="*/ 2 w 2"/>
                    <a:gd name="T5" fmla="*/ 4 h 6"/>
                    <a:gd name="T6" fmla="*/ 0 w 2"/>
                    <a:gd name="T7" fmla="*/ 5 h 6"/>
                    <a:gd name="T8" fmla="*/ 1 w 2"/>
                    <a:gd name="T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1" y="1"/>
                      </a:moveTo>
                      <a:cubicBezTo>
                        <a:pt x="1" y="3"/>
                        <a:pt x="2" y="0"/>
                        <a:pt x="2" y="1"/>
                      </a:cubicBezTo>
                      <a:cubicBezTo>
                        <a:pt x="2" y="3"/>
                        <a:pt x="1" y="2"/>
                        <a:pt x="2" y="4"/>
                      </a:cubicBezTo>
                      <a:cubicBezTo>
                        <a:pt x="1" y="6"/>
                        <a:pt x="0" y="4"/>
                        <a:pt x="0" y="5"/>
                      </a:cubicBezTo>
                      <a:cubicBezTo>
                        <a:pt x="0" y="3"/>
                        <a:pt x="1" y="3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38" name="Freeform 2380">
                  <a:extLst>
                    <a:ext uri="{FF2B5EF4-FFF2-40B4-BE49-F238E27FC236}">
                      <a16:creationId xmlns:a16="http://schemas.microsoft.com/office/drawing/2014/main" id="{4D013E82-2B2C-4C96-9A95-6BE77D5AA1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1" y="3912"/>
                  <a:ext cx="6" cy="6"/>
                </a:xfrm>
                <a:custGeom>
                  <a:avLst/>
                  <a:gdLst>
                    <a:gd name="T0" fmla="*/ 2 w 3"/>
                    <a:gd name="T1" fmla="*/ 1 h 3"/>
                    <a:gd name="T2" fmla="*/ 0 w 3"/>
                    <a:gd name="T3" fmla="*/ 0 h 3"/>
                    <a:gd name="T4" fmla="*/ 2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3" y="1"/>
                        <a:pt x="0" y="3"/>
                        <a:pt x="0" y="0"/>
                      </a:cubicBezTo>
                      <a:cubicBezTo>
                        <a:pt x="0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39" name="Freeform 2381">
                  <a:extLst>
                    <a:ext uri="{FF2B5EF4-FFF2-40B4-BE49-F238E27FC236}">
                      <a16:creationId xmlns:a16="http://schemas.microsoft.com/office/drawing/2014/main" id="{896D8CE9-C7EE-48A8-A6FB-047D00A693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2" y="3742"/>
                  <a:ext cx="2" cy="5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1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0" y="3"/>
                        <a:pt x="0" y="1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40" name="Freeform 2382">
                  <a:extLst>
                    <a:ext uri="{FF2B5EF4-FFF2-40B4-BE49-F238E27FC236}">
                      <a16:creationId xmlns:a16="http://schemas.microsoft.com/office/drawing/2014/main" id="{E709CA2F-C23D-4B8F-ADFC-B43A89884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0" y="3455"/>
                  <a:ext cx="2" cy="13"/>
                </a:xfrm>
                <a:custGeom>
                  <a:avLst/>
                  <a:gdLst>
                    <a:gd name="T0" fmla="*/ 1 w 1"/>
                    <a:gd name="T1" fmla="*/ 3 h 7"/>
                    <a:gd name="T2" fmla="*/ 0 w 1"/>
                    <a:gd name="T3" fmla="*/ 2 h 7"/>
                    <a:gd name="T4" fmla="*/ 1 w 1"/>
                    <a:gd name="T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7">
                      <a:moveTo>
                        <a:pt x="1" y="3"/>
                      </a:moveTo>
                      <a:cubicBezTo>
                        <a:pt x="1" y="7"/>
                        <a:pt x="0" y="4"/>
                        <a:pt x="0" y="2"/>
                      </a:cubicBezTo>
                      <a:cubicBezTo>
                        <a:pt x="0" y="0"/>
                        <a:pt x="0" y="4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41" name="Freeform 2383">
                  <a:extLst>
                    <a:ext uri="{FF2B5EF4-FFF2-40B4-BE49-F238E27FC236}">
                      <a16:creationId xmlns:a16="http://schemas.microsoft.com/office/drawing/2014/main" id="{7811F1D9-EC90-4296-A1ED-E41D475E3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7" y="3455"/>
                  <a:ext cx="4" cy="10"/>
                </a:xfrm>
                <a:custGeom>
                  <a:avLst/>
                  <a:gdLst>
                    <a:gd name="T0" fmla="*/ 2 w 2"/>
                    <a:gd name="T1" fmla="*/ 4 h 5"/>
                    <a:gd name="T2" fmla="*/ 0 w 2"/>
                    <a:gd name="T3" fmla="*/ 4 h 5"/>
                    <a:gd name="T4" fmla="*/ 2 w 2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4"/>
                      </a:moveTo>
                      <a:cubicBezTo>
                        <a:pt x="2" y="5"/>
                        <a:pt x="0" y="5"/>
                        <a:pt x="0" y="4"/>
                      </a:cubicBezTo>
                      <a:cubicBezTo>
                        <a:pt x="1" y="0"/>
                        <a:pt x="1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42" name="Freeform 2384">
                  <a:extLst>
                    <a:ext uri="{FF2B5EF4-FFF2-40B4-BE49-F238E27FC236}">
                      <a16:creationId xmlns:a16="http://schemas.microsoft.com/office/drawing/2014/main" id="{CBC036E5-0079-46BF-9E7A-A46CA53B3B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5" y="3478"/>
                  <a:ext cx="6" cy="4"/>
                </a:xfrm>
                <a:custGeom>
                  <a:avLst/>
                  <a:gdLst>
                    <a:gd name="T0" fmla="*/ 3 w 3"/>
                    <a:gd name="T1" fmla="*/ 0 h 2"/>
                    <a:gd name="T2" fmla="*/ 2 w 3"/>
                    <a:gd name="T3" fmla="*/ 2 h 2"/>
                    <a:gd name="T4" fmla="*/ 0 w 3"/>
                    <a:gd name="T5" fmla="*/ 0 h 2"/>
                    <a:gd name="T6" fmla="*/ 3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1"/>
                        <a:pt x="2" y="0"/>
                        <a:pt x="2" y="2"/>
                      </a:cubicBezTo>
                      <a:cubicBezTo>
                        <a:pt x="2" y="0"/>
                        <a:pt x="0" y="2"/>
                        <a:pt x="0" y="0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43" name="Freeform 2385">
                  <a:extLst>
                    <a:ext uri="{FF2B5EF4-FFF2-40B4-BE49-F238E27FC236}">
                      <a16:creationId xmlns:a16="http://schemas.microsoft.com/office/drawing/2014/main" id="{01C8F0FF-C5F6-4620-B53F-726D5AB06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4" y="3455"/>
                  <a:ext cx="6" cy="6"/>
                </a:xfrm>
                <a:custGeom>
                  <a:avLst/>
                  <a:gdLst>
                    <a:gd name="T0" fmla="*/ 3 w 3"/>
                    <a:gd name="T1" fmla="*/ 1 h 3"/>
                    <a:gd name="T2" fmla="*/ 0 w 3"/>
                    <a:gd name="T3" fmla="*/ 0 h 3"/>
                    <a:gd name="T4" fmla="*/ 3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1"/>
                      </a:moveTo>
                      <a:cubicBezTo>
                        <a:pt x="3" y="3"/>
                        <a:pt x="0" y="3"/>
                        <a:pt x="0" y="0"/>
                      </a:cubicBezTo>
                      <a:cubicBezTo>
                        <a:pt x="1" y="1"/>
                        <a:pt x="2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44" name="Freeform 2386">
                  <a:extLst>
                    <a:ext uri="{FF2B5EF4-FFF2-40B4-BE49-F238E27FC236}">
                      <a16:creationId xmlns:a16="http://schemas.microsoft.com/office/drawing/2014/main" id="{199ABACC-ED38-43B4-9002-D29919CC1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3713"/>
                  <a:ext cx="5" cy="8"/>
                </a:xfrm>
                <a:custGeom>
                  <a:avLst/>
                  <a:gdLst>
                    <a:gd name="T0" fmla="*/ 0 w 3"/>
                    <a:gd name="T1" fmla="*/ 3 h 4"/>
                    <a:gd name="T2" fmla="*/ 0 w 3"/>
                    <a:gd name="T3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cubicBezTo>
                        <a:pt x="1" y="0"/>
                        <a:pt x="3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45" name="Freeform 2387">
                  <a:extLst>
                    <a:ext uri="{FF2B5EF4-FFF2-40B4-BE49-F238E27FC236}">
                      <a16:creationId xmlns:a16="http://schemas.microsoft.com/office/drawing/2014/main" id="{9779F267-6635-4ADE-9E6B-B1E52B7C9B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3440"/>
                  <a:ext cx="5" cy="13"/>
                </a:xfrm>
                <a:custGeom>
                  <a:avLst/>
                  <a:gdLst>
                    <a:gd name="T0" fmla="*/ 3 w 3"/>
                    <a:gd name="T1" fmla="*/ 2 h 7"/>
                    <a:gd name="T2" fmla="*/ 0 w 3"/>
                    <a:gd name="T3" fmla="*/ 4 h 7"/>
                    <a:gd name="T4" fmla="*/ 3 w 3"/>
                    <a:gd name="T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3" y="2"/>
                      </a:moveTo>
                      <a:cubicBezTo>
                        <a:pt x="2" y="7"/>
                        <a:pt x="1" y="5"/>
                        <a:pt x="0" y="4"/>
                      </a:cubicBezTo>
                      <a:cubicBezTo>
                        <a:pt x="1" y="0"/>
                        <a:pt x="2" y="4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46" name="Freeform 2388">
                  <a:extLst>
                    <a:ext uri="{FF2B5EF4-FFF2-40B4-BE49-F238E27FC236}">
                      <a16:creationId xmlns:a16="http://schemas.microsoft.com/office/drawing/2014/main" id="{24517CF4-42DC-4606-AD50-2F0A907083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3677"/>
                  <a:ext cx="2" cy="11"/>
                </a:xfrm>
                <a:custGeom>
                  <a:avLst/>
                  <a:gdLst>
                    <a:gd name="T0" fmla="*/ 1 w 1"/>
                    <a:gd name="T1" fmla="*/ 4 h 6"/>
                    <a:gd name="T2" fmla="*/ 0 w 1"/>
                    <a:gd name="T3" fmla="*/ 6 h 6"/>
                    <a:gd name="T4" fmla="*/ 0 w 1"/>
                    <a:gd name="T5" fmla="*/ 0 h 6"/>
                    <a:gd name="T6" fmla="*/ 1 w 1"/>
                    <a:gd name="T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6">
                      <a:moveTo>
                        <a:pt x="1" y="4"/>
                      </a:moveTo>
                      <a:cubicBezTo>
                        <a:pt x="1" y="5"/>
                        <a:pt x="1" y="6"/>
                        <a:pt x="0" y="6"/>
                      </a:cubicBezTo>
                      <a:cubicBezTo>
                        <a:pt x="0" y="4"/>
                        <a:pt x="1" y="3"/>
                        <a:pt x="0" y="0"/>
                      </a:cubicBezTo>
                      <a:cubicBezTo>
                        <a:pt x="1" y="0"/>
                        <a:pt x="1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47" name="Freeform 2389">
                  <a:extLst>
                    <a:ext uri="{FF2B5EF4-FFF2-40B4-BE49-F238E27FC236}">
                      <a16:creationId xmlns:a16="http://schemas.microsoft.com/office/drawing/2014/main" id="{9C465730-6EAF-43ED-9A85-3C7C1A8BDD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7" y="3681"/>
                  <a:ext cx="2" cy="7"/>
                </a:xfrm>
                <a:custGeom>
                  <a:avLst/>
                  <a:gdLst>
                    <a:gd name="T0" fmla="*/ 1 w 1"/>
                    <a:gd name="T1" fmla="*/ 2 h 4"/>
                    <a:gd name="T2" fmla="*/ 0 w 1"/>
                    <a:gd name="T3" fmla="*/ 3 h 4"/>
                    <a:gd name="T4" fmla="*/ 1 w 1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4"/>
                        <a:pt x="1" y="2"/>
                        <a:pt x="0" y="3"/>
                      </a:cubicBezTo>
                      <a:cubicBezTo>
                        <a:pt x="0" y="0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48" name="Freeform 2390">
                  <a:extLst>
                    <a:ext uri="{FF2B5EF4-FFF2-40B4-BE49-F238E27FC236}">
                      <a16:creationId xmlns:a16="http://schemas.microsoft.com/office/drawing/2014/main" id="{02BC14F2-6A91-4929-A4F6-52570B5598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5" y="3438"/>
                  <a:ext cx="4" cy="6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0 h 3"/>
                    <a:gd name="T4" fmla="*/ 2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2" y="1"/>
                        <a:pt x="0" y="3"/>
                        <a:pt x="0" y="0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49" name="Freeform 2391">
                  <a:extLst>
                    <a:ext uri="{FF2B5EF4-FFF2-40B4-BE49-F238E27FC236}">
                      <a16:creationId xmlns:a16="http://schemas.microsoft.com/office/drawing/2014/main" id="{6E6813E6-4990-47DC-B6F7-0043F1BE7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5" y="3761"/>
                  <a:ext cx="4" cy="9"/>
                </a:xfrm>
                <a:custGeom>
                  <a:avLst/>
                  <a:gdLst>
                    <a:gd name="T0" fmla="*/ 2 w 2"/>
                    <a:gd name="T1" fmla="*/ 2 h 5"/>
                    <a:gd name="T2" fmla="*/ 0 w 2"/>
                    <a:gd name="T3" fmla="*/ 1 h 5"/>
                    <a:gd name="T4" fmla="*/ 2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2" y="5"/>
                        <a:pt x="0" y="3"/>
                        <a:pt x="0" y="1"/>
                      </a:cubicBezTo>
                      <a:cubicBezTo>
                        <a:pt x="1" y="0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50" name="Freeform 2392">
                  <a:extLst>
                    <a:ext uri="{FF2B5EF4-FFF2-40B4-BE49-F238E27FC236}">
                      <a16:creationId xmlns:a16="http://schemas.microsoft.com/office/drawing/2014/main" id="{96871888-34FC-4DAE-9DAE-5BE8B7680F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8" y="3438"/>
                  <a:ext cx="7" cy="8"/>
                </a:xfrm>
                <a:custGeom>
                  <a:avLst/>
                  <a:gdLst>
                    <a:gd name="T0" fmla="*/ 4 w 4"/>
                    <a:gd name="T1" fmla="*/ 0 h 4"/>
                    <a:gd name="T2" fmla="*/ 0 w 4"/>
                    <a:gd name="T3" fmla="*/ 3 h 4"/>
                    <a:gd name="T4" fmla="*/ 4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2" y="4"/>
                        <a:pt x="2" y="2"/>
                        <a:pt x="0" y="3"/>
                      </a:cubicBezTo>
                      <a:cubicBezTo>
                        <a:pt x="1" y="0"/>
                        <a:pt x="2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51" name="Freeform 2393">
                  <a:extLst>
                    <a:ext uri="{FF2B5EF4-FFF2-40B4-BE49-F238E27FC236}">
                      <a16:creationId xmlns:a16="http://schemas.microsoft.com/office/drawing/2014/main" id="{DE201674-4D4E-463F-8721-479710097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4" y="3402"/>
                  <a:ext cx="4" cy="11"/>
                </a:xfrm>
                <a:custGeom>
                  <a:avLst/>
                  <a:gdLst>
                    <a:gd name="T0" fmla="*/ 2 w 2"/>
                    <a:gd name="T1" fmla="*/ 4 h 6"/>
                    <a:gd name="T2" fmla="*/ 0 w 2"/>
                    <a:gd name="T3" fmla="*/ 2 h 6"/>
                    <a:gd name="T4" fmla="*/ 2 w 2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4"/>
                      </a:moveTo>
                      <a:cubicBezTo>
                        <a:pt x="1" y="6"/>
                        <a:pt x="1" y="1"/>
                        <a:pt x="0" y="2"/>
                      </a:cubicBezTo>
                      <a:cubicBezTo>
                        <a:pt x="1" y="0"/>
                        <a:pt x="2" y="2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52" name="Freeform 2394">
                  <a:extLst>
                    <a:ext uri="{FF2B5EF4-FFF2-40B4-BE49-F238E27FC236}">
                      <a16:creationId xmlns:a16="http://schemas.microsoft.com/office/drawing/2014/main" id="{BF451DA3-7691-416D-B533-78F16AED3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" y="3404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3 h 3"/>
                    <a:gd name="T4" fmla="*/ 0 w 1"/>
                    <a:gd name="T5" fmla="*/ 0 h 3"/>
                    <a:gd name="T6" fmla="*/ 1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0" y="1"/>
                        <a:pt x="0" y="3"/>
                      </a:cubicBez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53" name="Freeform 2395">
                  <a:extLst>
                    <a:ext uri="{FF2B5EF4-FFF2-40B4-BE49-F238E27FC236}">
                      <a16:creationId xmlns:a16="http://schemas.microsoft.com/office/drawing/2014/main" id="{B38286FD-8590-4301-A1B7-BE1277459F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" y="3436"/>
                  <a:ext cx="8" cy="11"/>
                </a:xfrm>
                <a:custGeom>
                  <a:avLst/>
                  <a:gdLst>
                    <a:gd name="T0" fmla="*/ 4 w 4"/>
                    <a:gd name="T1" fmla="*/ 6 h 6"/>
                    <a:gd name="T2" fmla="*/ 0 w 4"/>
                    <a:gd name="T3" fmla="*/ 5 h 6"/>
                    <a:gd name="T4" fmla="*/ 4 w 4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6">
                      <a:moveTo>
                        <a:pt x="4" y="6"/>
                      </a:moveTo>
                      <a:cubicBezTo>
                        <a:pt x="3" y="3"/>
                        <a:pt x="2" y="5"/>
                        <a:pt x="0" y="5"/>
                      </a:cubicBezTo>
                      <a:cubicBezTo>
                        <a:pt x="1" y="2"/>
                        <a:pt x="3" y="0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54" name="Freeform 2396">
                  <a:extLst>
                    <a:ext uri="{FF2B5EF4-FFF2-40B4-BE49-F238E27FC236}">
                      <a16:creationId xmlns:a16="http://schemas.microsoft.com/office/drawing/2014/main" id="{3485BBFF-CE01-428E-8EFC-311F1FF36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4" y="3096"/>
                  <a:ext cx="6" cy="8"/>
                </a:xfrm>
                <a:custGeom>
                  <a:avLst/>
                  <a:gdLst>
                    <a:gd name="T0" fmla="*/ 3 w 3"/>
                    <a:gd name="T1" fmla="*/ 1 h 4"/>
                    <a:gd name="T2" fmla="*/ 2 w 3"/>
                    <a:gd name="T3" fmla="*/ 2 h 4"/>
                    <a:gd name="T4" fmla="*/ 3 w 3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3" y="1"/>
                      </a:moveTo>
                      <a:cubicBezTo>
                        <a:pt x="3" y="4"/>
                        <a:pt x="2" y="2"/>
                        <a:pt x="2" y="2"/>
                      </a:cubicBezTo>
                      <a:cubicBezTo>
                        <a:pt x="0" y="2"/>
                        <a:pt x="3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55" name="Freeform 2397">
                  <a:extLst>
                    <a:ext uri="{FF2B5EF4-FFF2-40B4-BE49-F238E27FC236}">
                      <a16:creationId xmlns:a16="http://schemas.microsoft.com/office/drawing/2014/main" id="{6ED6ABE8-4A89-42F1-84EC-810C4146C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8" y="3677"/>
                  <a:ext cx="4" cy="8"/>
                </a:xfrm>
                <a:custGeom>
                  <a:avLst/>
                  <a:gdLst>
                    <a:gd name="T0" fmla="*/ 1 w 2"/>
                    <a:gd name="T1" fmla="*/ 1 h 4"/>
                    <a:gd name="T2" fmla="*/ 0 w 2"/>
                    <a:gd name="T3" fmla="*/ 4 h 4"/>
                    <a:gd name="T4" fmla="*/ 1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1" y="1"/>
                      </a:moveTo>
                      <a:cubicBezTo>
                        <a:pt x="2" y="2"/>
                        <a:pt x="1" y="4"/>
                        <a:pt x="0" y="4"/>
                      </a:cubicBezTo>
                      <a:cubicBezTo>
                        <a:pt x="0" y="0"/>
                        <a:pt x="1" y="3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56" name="Freeform 2398">
                  <a:extLst>
                    <a:ext uri="{FF2B5EF4-FFF2-40B4-BE49-F238E27FC236}">
                      <a16:creationId xmlns:a16="http://schemas.microsoft.com/office/drawing/2014/main" id="{DFA0386B-495A-4757-BD10-E2C02442A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9" y="3503"/>
                  <a:ext cx="4" cy="7"/>
                </a:xfrm>
                <a:custGeom>
                  <a:avLst/>
                  <a:gdLst>
                    <a:gd name="T0" fmla="*/ 2 w 2"/>
                    <a:gd name="T1" fmla="*/ 0 h 4"/>
                    <a:gd name="T2" fmla="*/ 0 w 2"/>
                    <a:gd name="T3" fmla="*/ 3 h 4"/>
                    <a:gd name="T4" fmla="*/ 2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cubicBezTo>
                        <a:pt x="2" y="4"/>
                        <a:pt x="1" y="4"/>
                        <a:pt x="0" y="3"/>
                      </a:cubicBezTo>
                      <a:cubicBezTo>
                        <a:pt x="0" y="0"/>
                        <a:pt x="1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57" name="Freeform 2399">
                  <a:extLst>
                    <a:ext uri="{FF2B5EF4-FFF2-40B4-BE49-F238E27FC236}">
                      <a16:creationId xmlns:a16="http://schemas.microsoft.com/office/drawing/2014/main" id="{F7D2F617-1276-4BF1-BAF0-8CE2249AEA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9" y="3461"/>
                  <a:ext cx="2" cy="11"/>
                </a:xfrm>
                <a:custGeom>
                  <a:avLst/>
                  <a:gdLst>
                    <a:gd name="T0" fmla="*/ 1 w 1"/>
                    <a:gd name="T1" fmla="*/ 2 h 6"/>
                    <a:gd name="T2" fmla="*/ 1 w 1"/>
                    <a:gd name="T3" fmla="*/ 3 h 6"/>
                    <a:gd name="T4" fmla="*/ 0 w 1"/>
                    <a:gd name="T5" fmla="*/ 1 h 6"/>
                    <a:gd name="T6" fmla="*/ 1 w 1"/>
                    <a:gd name="T7" fmla="*/ 0 h 6"/>
                    <a:gd name="T8" fmla="*/ 1 w 1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6">
                      <a:moveTo>
                        <a:pt x="1" y="2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6"/>
                        <a:pt x="0" y="3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58" name="Freeform 2400">
                  <a:extLst>
                    <a:ext uri="{FF2B5EF4-FFF2-40B4-BE49-F238E27FC236}">
                      <a16:creationId xmlns:a16="http://schemas.microsoft.com/office/drawing/2014/main" id="{DDCA2CAA-41AE-4695-9853-4CDE1534F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" y="3520"/>
                  <a:ext cx="4" cy="5"/>
                </a:xfrm>
                <a:custGeom>
                  <a:avLst/>
                  <a:gdLst>
                    <a:gd name="T0" fmla="*/ 1 w 2"/>
                    <a:gd name="T1" fmla="*/ 2 h 3"/>
                    <a:gd name="T2" fmla="*/ 0 w 2"/>
                    <a:gd name="T3" fmla="*/ 2 h 3"/>
                    <a:gd name="T4" fmla="*/ 0 w 2"/>
                    <a:gd name="T5" fmla="*/ 1 h 3"/>
                    <a:gd name="T6" fmla="*/ 0 w 2"/>
                    <a:gd name="T7" fmla="*/ 0 h 3"/>
                    <a:gd name="T8" fmla="*/ 1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2" y="3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0"/>
                        <a:pt x="1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59" name="Freeform 2401">
                  <a:extLst>
                    <a:ext uri="{FF2B5EF4-FFF2-40B4-BE49-F238E27FC236}">
                      <a16:creationId xmlns:a16="http://schemas.microsoft.com/office/drawing/2014/main" id="{C2F307E9-41C7-4719-BF97-F5B871D14D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7" y="3677"/>
                  <a:ext cx="4" cy="6"/>
                </a:xfrm>
                <a:custGeom>
                  <a:avLst/>
                  <a:gdLst>
                    <a:gd name="T0" fmla="*/ 2 w 2"/>
                    <a:gd name="T1" fmla="*/ 2 h 3"/>
                    <a:gd name="T2" fmla="*/ 0 w 2"/>
                    <a:gd name="T3" fmla="*/ 3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0" y="2"/>
                        <a:pt x="0" y="3"/>
                      </a:cubicBezTo>
                      <a:cubicBezTo>
                        <a:pt x="0" y="0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60" name="Freeform 2402">
                  <a:extLst>
                    <a:ext uri="{FF2B5EF4-FFF2-40B4-BE49-F238E27FC236}">
                      <a16:creationId xmlns:a16="http://schemas.microsoft.com/office/drawing/2014/main" id="{350DD990-E511-4EFC-AA48-2589AFE5D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4" y="3605"/>
                  <a:ext cx="2" cy="8"/>
                </a:xfrm>
                <a:custGeom>
                  <a:avLst/>
                  <a:gdLst>
                    <a:gd name="T0" fmla="*/ 1 w 1"/>
                    <a:gd name="T1" fmla="*/ 3 h 4"/>
                    <a:gd name="T2" fmla="*/ 0 w 1"/>
                    <a:gd name="T3" fmla="*/ 4 h 4"/>
                    <a:gd name="T4" fmla="*/ 1 w 1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3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0"/>
                        <a:pt x="1" y="0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61" name="Freeform 2403">
                  <a:extLst>
                    <a:ext uri="{FF2B5EF4-FFF2-40B4-BE49-F238E27FC236}">
                      <a16:creationId xmlns:a16="http://schemas.microsoft.com/office/drawing/2014/main" id="{339238E8-7C22-4ACF-8110-09C85F2B45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4" y="3613"/>
                  <a:ext cx="4" cy="11"/>
                </a:xfrm>
                <a:custGeom>
                  <a:avLst/>
                  <a:gdLst>
                    <a:gd name="T0" fmla="*/ 2 w 2"/>
                    <a:gd name="T1" fmla="*/ 1 h 6"/>
                    <a:gd name="T2" fmla="*/ 0 w 2"/>
                    <a:gd name="T3" fmla="*/ 2 h 6"/>
                    <a:gd name="T4" fmla="*/ 2 w 2"/>
                    <a:gd name="T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1"/>
                      </a:moveTo>
                      <a:cubicBezTo>
                        <a:pt x="2" y="6"/>
                        <a:pt x="1" y="0"/>
                        <a:pt x="0" y="2"/>
                      </a:cubicBezTo>
                      <a:cubicBezTo>
                        <a:pt x="0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62" name="Freeform 2404">
                  <a:extLst>
                    <a:ext uri="{FF2B5EF4-FFF2-40B4-BE49-F238E27FC236}">
                      <a16:creationId xmlns:a16="http://schemas.microsoft.com/office/drawing/2014/main" id="{7ED53E3D-B0AC-4597-8757-AA6391E190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9" y="3345"/>
                  <a:ext cx="1" cy="8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2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4"/>
                        <a:pt x="0" y="2"/>
                        <a:pt x="0" y="2"/>
                      </a:cubicBezTo>
                      <a:cubicBezTo>
                        <a:pt x="0" y="0"/>
                        <a:pt x="1" y="1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63" name="Freeform 2405">
                  <a:extLst>
                    <a:ext uri="{FF2B5EF4-FFF2-40B4-BE49-F238E27FC236}">
                      <a16:creationId xmlns:a16="http://schemas.microsoft.com/office/drawing/2014/main" id="{F2EBAB6E-6DAA-49E4-BE9C-D651B70D5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5" y="3556"/>
                  <a:ext cx="4" cy="3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1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64" name="Freeform 2406">
                  <a:extLst>
                    <a:ext uri="{FF2B5EF4-FFF2-40B4-BE49-F238E27FC236}">
                      <a16:creationId xmlns:a16="http://schemas.microsoft.com/office/drawing/2014/main" id="{47DB341B-4100-4205-BA7D-3F9F8F9F3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8" y="3554"/>
                  <a:ext cx="5" cy="7"/>
                </a:xfrm>
                <a:custGeom>
                  <a:avLst/>
                  <a:gdLst>
                    <a:gd name="T0" fmla="*/ 3 w 3"/>
                    <a:gd name="T1" fmla="*/ 1 h 4"/>
                    <a:gd name="T2" fmla="*/ 0 w 3"/>
                    <a:gd name="T3" fmla="*/ 3 h 4"/>
                    <a:gd name="T4" fmla="*/ 3 w 3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3" y="1"/>
                      </a:moveTo>
                      <a:cubicBezTo>
                        <a:pt x="3" y="4"/>
                        <a:pt x="1" y="1"/>
                        <a:pt x="0" y="3"/>
                      </a:cubicBezTo>
                      <a:cubicBezTo>
                        <a:pt x="1" y="0"/>
                        <a:pt x="3" y="1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65" name="Freeform 2407">
                  <a:extLst>
                    <a:ext uri="{FF2B5EF4-FFF2-40B4-BE49-F238E27FC236}">
                      <a16:creationId xmlns:a16="http://schemas.microsoft.com/office/drawing/2014/main" id="{E7476957-B346-4D55-AC2C-682E02E7E3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2" y="3334"/>
                  <a:ext cx="2" cy="9"/>
                </a:xfrm>
                <a:custGeom>
                  <a:avLst/>
                  <a:gdLst>
                    <a:gd name="T0" fmla="*/ 1 w 1"/>
                    <a:gd name="T1" fmla="*/ 3 h 5"/>
                    <a:gd name="T2" fmla="*/ 0 w 1"/>
                    <a:gd name="T3" fmla="*/ 0 h 5"/>
                    <a:gd name="T4" fmla="*/ 1 w 1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1" y="3"/>
                      </a:moveTo>
                      <a:cubicBezTo>
                        <a:pt x="1" y="5"/>
                        <a:pt x="0" y="3"/>
                        <a:pt x="0" y="0"/>
                      </a:cubicBezTo>
                      <a:cubicBezTo>
                        <a:pt x="1" y="0"/>
                        <a:pt x="1" y="4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66" name="Freeform 2408">
                  <a:extLst>
                    <a:ext uri="{FF2B5EF4-FFF2-40B4-BE49-F238E27FC236}">
                      <a16:creationId xmlns:a16="http://schemas.microsoft.com/office/drawing/2014/main" id="{A5F48BF7-108B-4D09-810E-C30435063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0" y="3539"/>
                  <a:ext cx="4" cy="9"/>
                </a:xfrm>
                <a:custGeom>
                  <a:avLst/>
                  <a:gdLst>
                    <a:gd name="T0" fmla="*/ 2 w 2"/>
                    <a:gd name="T1" fmla="*/ 3 h 5"/>
                    <a:gd name="T2" fmla="*/ 0 w 2"/>
                    <a:gd name="T3" fmla="*/ 5 h 5"/>
                    <a:gd name="T4" fmla="*/ 1 w 2"/>
                    <a:gd name="T5" fmla="*/ 2 h 5"/>
                    <a:gd name="T6" fmla="*/ 2 w 2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2" y="5"/>
                        <a:pt x="1" y="5"/>
                        <a:pt x="0" y="5"/>
                      </a:cubicBezTo>
                      <a:cubicBezTo>
                        <a:pt x="0" y="3"/>
                        <a:pt x="1" y="4"/>
                        <a:pt x="1" y="2"/>
                      </a:cubicBezTo>
                      <a:cubicBezTo>
                        <a:pt x="1" y="0"/>
                        <a:pt x="2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67" name="Freeform 2409">
                  <a:extLst>
                    <a:ext uri="{FF2B5EF4-FFF2-40B4-BE49-F238E27FC236}">
                      <a16:creationId xmlns:a16="http://schemas.microsoft.com/office/drawing/2014/main" id="{10C3BA36-8ECF-41C1-BACE-308E9F6BDC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6" y="3544"/>
                  <a:ext cx="4" cy="6"/>
                </a:xfrm>
                <a:custGeom>
                  <a:avLst/>
                  <a:gdLst>
                    <a:gd name="T0" fmla="*/ 1 w 2"/>
                    <a:gd name="T1" fmla="*/ 3 h 3"/>
                    <a:gd name="T2" fmla="*/ 1 w 2"/>
                    <a:gd name="T3" fmla="*/ 0 h 3"/>
                    <a:gd name="T4" fmla="*/ 2 w 2"/>
                    <a:gd name="T5" fmla="*/ 2 h 3"/>
                    <a:gd name="T6" fmla="*/ 1 w 2"/>
                    <a:gd name="T7" fmla="*/ 1 h 3"/>
                    <a:gd name="T8" fmla="*/ 1 w 2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1" y="3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1"/>
                        <a:pt x="2" y="0"/>
                        <a:pt x="2" y="2"/>
                      </a:cubicBezTo>
                      <a:cubicBezTo>
                        <a:pt x="2" y="2"/>
                        <a:pt x="1" y="1"/>
                        <a:pt x="1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68" name="Freeform 2410">
                  <a:extLst>
                    <a:ext uri="{FF2B5EF4-FFF2-40B4-BE49-F238E27FC236}">
                      <a16:creationId xmlns:a16="http://schemas.microsoft.com/office/drawing/2014/main" id="{0C919085-0171-43AA-9604-1D9CBD824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4" y="3544"/>
                  <a:ext cx="4" cy="12"/>
                </a:xfrm>
                <a:custGeom>
                  <a:avLst/>
                  <a:gdLst>
                    <a:gd name="T0" fmla="*/ 2 w 2"/>
                    <a:gd name="T1" fmla="*/ 4 h 6"/>
                    <a:gd name="T2" fmla="*/ 0 w 2"/>
                    <a:gd name="T3" fmla="*/ 4 h 6"/>
                    <a:gd name="T4" fmla="*/ 2 w 2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4"/>
                      </a:moveTo>
                      <a:cubicBezTo>
                        <a:pt x="1" y="6"/>
                        <a:pt x="1" y="1"/>
                        <a:pt x="0" y="4"/>
                      </a:cubicBezTo>
                      <a:cubicBezTo>
                        <a:pt x="0" y="0"/>
                        <a:pt x="1" y="2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69" name="Freeform 2411">
                  <a:extLst>
                    <a:ext uri="{FF2B5EF4-FFF2-40B4-BE49-F238E27FC236}">
                      <a16:creationId xmlns:a16="http://schemas.microsoft.com/office/drawing/2014/main" id="{2FF53259-3735-4E48-BE42-6DFBCA05B2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9" y="3808"/>
                  <a:ext cx="2" cy="11"/>
                </a:xfrm>
                <a:custGeom>
                  <a:avLst/>
                  <a:gdLst>
                    <a:gd name="T0" fmla="*/ 1 w 1"/>
                    <a:gd name="T1" fmla="*/ 2 h 6"/>
                    <a:gd name="T2" fmla="*/ 0 w 1"/>
                    <a:gd name="T3" fmla="*/ 2 h 6"/>
                    <a:gd name="T4" fmla="*/ 1 w 1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1" y="2"/>
                      </a:moveTo>
                      <a:cubicBezTo>
                        <a:pt x="1" y="6"/>
                        <a:pt x="0" y="3"/>
                        <a:pt x="0" y="2"/>
                      </a:cubicBezTo>
                      <a:cubicBezTo>
                        <a:pt x="0" y="0"/>
                        <a:pt x="1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70" name="Freeform 2412">
                  <a:extLst>
                    <a:ext uri="{FF2B5EF4-FFF2-40B4-BE49-F238E27FC236}">
                      <a16:creationId xmlns:a16="http://schemas.microsoft.com/office/drawing/2014/main" id="{C4CA93CB-18C8-44D6-8DDB-18E539912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3683"/>
                  <a:ext cx="2" cy="7"/>
                </a:xfrm>
                <a:custGeom>
                  <a:avLst/>
                  <a:gdLst>
                    <a:gd name="T0" fmla="*/ 1 w 1"/>
                    <a:gd name="T1" fmla="*/ 1 h 4"/>
                    <a:gd name="T2" fmla="*/ 0 w 1"/>
                    <a:gd name="T3" fmla="*/ 0 h 4"/>
                    <a:gd name="T4" fmla="*/ 1 w 1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1" y="4"/>
                        <a:pt x="0" y="3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71" name="Freeform 2413">
                  <a:extLst>
                    <a:ext uri="{FF2B5EF4-FFF2-40B4-BE49-F238E27FC236}">
                      <a16:creationId xmlns:a16="http://schemas.microsoft.com/office/drawing/2014/main" id="{4A16C104-8F74-43DA-9946-640B302B6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4" y="3757"/>
                  <a:ext cx="2" cy="5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0" y="3"/>
                        <a:pt x="0" y="2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72" name="Freeform 2414">
                  <a:extLst>
                    <a:ext uri="{FF2B5EF4-FFF2-40B4-BE49-F238E27FC236}">
                      <a16:creationId xmlns:a16="http://schemas.microsoft.com/office/drawing/2014/main" id="{5DE2FA33-CB2A-4DFC-A8DE-F63FB43E4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8" y="4026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3 h 3"/>
                    <a:gd name="T4" fmla="*/ 0 w 1"/>
                    <a:gd name="T5" fmla="*/ 0 h 3"/>
                    <a:gd name="T6" fmla="*/ 1 w 1"/>
                    <a:gd name="T7" fmla="*/ 0 h 3"/>
                    <a:gd name="T8" fmla="*/ 1 w 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73" name="Freeform 2415">
                  <a:extLst>
                    <a:ext uri="{FF2B5EF4-FFF2-40B4-BE49-F238E27FC236}">
                      <a16:creationId xmlns:a16="http://schemas.microsoft.com/office/drawing/2014/main" id="{06CC9CA8-5345-4317-BD31-24A63F752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8" y="3586"/>
                  <a:ext cx="15" cy="23"/>
                </a:xfrm>
                <a:custGeom>
                  <a:avLst/>
                  <a:gdLst>
                    <a:gd name="T0" fmla="*/ 8 w 8"/>
                    <a:gd name="T1" fmla="*/ 9 h 12"/>
                    <a:gd name="T2" fmla="*/ 0 w 8"/>
                    <a:gd name="T3" fmla="*/ 9 h 12"/>
                    <a:gd name="T4" fmla="*/ 8 w 8"/>
                    <a:gd name="T5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2">
                      <a:moveTo>
                        <a:pt x="8" y="9"/>
                      </a:moveTo>
                      <a:cubicBezTo>
                        <a:pt x="5" y="12"/>
                        <a:pt x="3" y="9"/>
                        <a:pt x="0" y="9"/>
                      </a:cubicBezTo>
                      <a:cubicBezTo>
                        <a:pt x="3" y="0"/>
                        <a:pt x="5" y="12"/>
                        <a:pt x="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74" name="Freeform 2416">
                  <a:extLst>
                    <a:ext uri="{FF2B5EF4-FFF2-40B4-BE49-F238E27FC236}">
                      <a16:creationId xmlns:a16="http://schemas.microsoft.com/office/drawing/2014/main" id="{CA4EC1D1-E8CF-4388-993B-3580D5797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3" y="3873"/>
                  <a:ext cx="2" cy="7"/>
                </a:xfrm>
                <a:custGeom>
                  <a:avLst/>
                  <a:gdLst>
                    <a:gd name="T0" fmla="*/ 1 w 1"/>
                    <a:gd name="T1" fmla="*/ 0 h 4"/>
                    <a:gd name="T2" fmla="*/ 0 w 1"/>
                    <a:gd name="T3" fmla="*/ 0 h 4"/>
                    <a:gd name="T4" fmla="*/ 1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3"/>
                        <a:pt x="0" y="4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75" name="Freeform 2417">
                  <a:extLst>
                    <a:ext uri="{FF2B5EF4-FFF2-40B4-BE49-F238E27FC236}">
                      <a16:creationId xmlns:a16="http://schemas.microsoft.com/office/drawing/2014/main" id="{17D265E3-D765-4151-B5C1-2E83B20B90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9" y="3935"/>
                  <a:ext cx="2" cy="10"/>
                </a:xfrm>
                <a:custGeom>
                  <a:avLst/>
                  <a:gdLst>
                    <a:gd name="T0" fmla="*/ 1 w 1"/>
                    <a:gd name="T1" fmla="*/ 3 h 5"/>
                    <a:gd name="T2" fmla="*/ 0 w 1"/>
                    <a:gd name="T3" fmla="*/ 3 h 5"/>
                    <a:gd name="T4" fmla="*/ 1 w 1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1" y="3"/>
                      </a:moveTo>
                      <a:cubicBezTo>
                        <a:pt x="1" y="5"/>
                        <a:pt x="0" y="4"/>
                        <a:pt x="0" y="3"/>
                      </a:cubicBezTo>
                      <a:cubicBezTo>
                        <a:pt x="0" y="0"/>
                        <a:pt x="1" y="4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76" name="Freeform 2418">
                  <a:extLst>
                    <a:ext uri="{FF2B5EF4-FFF2-40B4-BE49-F238E27FC236}">
                      <a16:creationId xmlns:a16="http://schemas.microsoft.com/office/drawing/2014/main" id="{6D30CB39-61DC-4BB2-9D61-B50F6D5E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3" y="3873"/>
                  <a:ext cx="4" cy="5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3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0" y="0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77" name="Freeform 2419">
                  <a:extLst>
                    <a:ext uri="{FF2B5EF4-FFF2-40B4-BE49-F238E27FC236}">
                      <a16:creationId xmlns:a16="http://schemas.microsoft.com/office/drawing/2014/main" id="{AB98697C-D1C0-49E4-950B-08767C801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0" y="3892"/>
                  <a:ext cx="3" cy="9"/>
                </a:xfrm>
                <a:custGeom>
                  <a:avLst/>
                  <a:gdLst>
                    <a:gd name="T0" fmla="*/ 1 w 2"/>
                    <a:gd name="T1" fmla="*/ 1 h 5"/>
                    <a:gd name="T2" fmla="*/ 0 w 2"/>
                    <a:gd name="T3" fmla="*/ 1 h 5"/>
                    <a:gd name="T4" fmla="*/ 1 w 2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1" y="1"/>
                      </a:moveTo>
                      <a:cubicBezTo>
                        <a:pt x="2" y="3"/>
                        <a:pt x="0" y="5"/>
                        <a:pt x="0" y="1"/>
                      </a:cubicBezTo>
                      <a:cubicBezTo>
                        <a:pt x="1" y="0"/>
                        <a:pt x="1" y="4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78" name="Freeform 2420">
                  <a:extLst>
                    <a:ext uri="{FF2B5EF4-FFF2-40B4-BE49-F238E27FC236}">
                      <a16:creationId xmlns:a16="http://schemas.microsoft.com/office/drawing/2014/main" id="{BE844001-57B6-4B8F-A7A4-65B74ECEA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6" y="3893"/>
                  <a:ext cx="4" cy="6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0 h 3"/>
                    <a:gd name="T4" fmla="*/ 2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2" y="2"/>
                        <a:pt x="0" y="3"/>
                        <a:pt x="0" y="0"/>
                      </a:cubicBezTo>
                      <a:cubicBezTo>
                        <a:pt x="1" y="2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79" name="Freeform 2421">
                  <a:extLst>
                    <a:ext uri="{FF2B5EF4-FFF2-40B4-BE49-F238E27FC236}">
                      <a16:creationId xmlns:a16="http://schemas.microsoft.com/office/drawing/2014/main" id="{6988AB51-D22A-47B1-AE9D-0BB5DEAB2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2" y="3596"/>
                  <a:ext cx="6" cy="11"/>
                </a:xfrm>
                <a:custGeom>
                  <a:avLst/>
                  <a:gdLst>
                    <a:gd name="T0" fmla="*/ 3 w 3"/>
                    <a:gd name="T1" fmla="*/ 1 h 6"/>
                    <a:gd name="T2" fmla="*/ 1 w 3"/>
                    <a:gd name="T3" fmla="*/ 6 h 6"/>
                    <a:gd name="T4" fmla="*/ 0 w 3"/>
                    <a:gd name="T5" fmla="*/ 2 h 6"/>
                    <a:gd name="T6" fmla="*/ 3 w 3"/>
                    <a:gd name="T7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3" y="1"/>
                      </a:moveTo>
                      <a:cubicBezTo>
                        <a:pt x="3" y="5"/>
                        <a:pt x="1" y="2"/>
                        <a:pt x="1" y="6"/>
                      </a:cubicBezTo>
                      <a:cubicBezTo>
                        <a:pt x="1" y="5"/>
                        <a:pt x="0" y="5"/>
                        <a:pt x="0" y="2"/>
                      </a:cubicBezTo>
                      <a:cubicBezTo>
                        <a:pt x="1" y="0"/>
                        <a:pt x="2" y="3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80" name="Freeform 2422">
                  <a:extLst>
                    <a:ext uri="{FF2B5EF4-FFF2-40B4-BE49-F238E27FC236}">
                      <a16:creationId xmlns:a16="http://schemas.microsoft.com/office/drawing/2014/main" id="{6DA339B0-1A60-4E8A-83C4-F4D141AC2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3668"/>
                  <a:ext cx="6" cy="5"/>
                </a:xfrm>
                <a:custGeom>
                  <a:avLst/>
                  <a:gdLst>
                    <a:gd name="T0" fmla="*/ 2 w 3"/>
                    <a:gd name="T1" fmla="*/ 1 h 3"/>
                    <a:gd name="T2" fmla="*/ 0 w 3"/>
                    <a:gd name="T3" fmla="*/ 3 h 3"/>
                    <a:gd name="T4" fmla="*/ 1 w 3"/>
                    <a:gd name="T5" fmla="*/ 2 h 3"/>
                    <a:gd name="T6" fmla="*/ 1 w 3"/>
                    <a:gd name="T7" fmla="*/ 0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3" y="3"/>
                        <a:pt x="1" y="3"/>
                        <a:pt x="0" y="3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2" y="3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81" name="Freeform 2423">
                  <a:extLst>
                    <a:ext uri="{FF2B5EF4-FFF2-40B4-BE49-F238E27FC236}">
                      <a16:creationId xmlns:a16="http://schemas.microsoft.com/office/drawing/2014/main" id="{2D303930-413C-426B-A07F-49726DC47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3" y="3662"/>
                  <a:ext cx="1" cy="8"/>
                </a:xfrm>
                <a:custGeom>
                  <a:avLst/>
                  <a:gdLst>
                    <a:gd name="T0" fmla="*/ 1 w 1"/>
                    <a:gd name="T1" fmla="*/ 0 h 4"/>
                    <a:gd name="T2" fmla="*/ 0 w 1"/>
                    <a:gd name="T3" fmla="*/ 3 h 4"/>
                    <a:gd name="T4" fmla="*/ 1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2"/>
                        <a:pt x="1" y="4"/>
                        <a:pt x="0" y="3"/>
                      </a:cubicBezTo>
                      <a:cubicBezTo>
                        <a:pt x="0" y="3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82" name="Freeform 2424">
                  <a:extLst>
                    <a:ext uri="{FF2B5EF4-FFF2-40B4-BE49-F238E27FC236}">
                      <a16:creationId xmlns:a16="http://schemas.microsoft.com/office/drawing/2014/main" id="{C7B1DAE2-8201-46F2-89F9-84D0BE82A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1" y="3812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3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1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83" name="Freeform 2425">
                  <a:extLst>
                    <a:ext uri="{FF2B5EF4-FFF2-40B4-BE49-F238E27FC236}">
                      <a16:creationId xmlns:a16="http://schemas.microsoft.com/office/drawing/2014/main" id="{BAB958D3-BF26-434C-9C50-7F08737A0F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1" y="3895"/>
                  <a:ext cx="2" cy="10"/>
                </a:xfrm>
                <a:custGeom>
                  <a:avLst/>
                  <a:gdLst>
                    <a:gd name="T0" fmla="*/ 1 w 1"/>
                    <a:gd name="T1" fmla="*/ 3 h 5"/>
                    <a:gd name="T2" fmla="*/ 1 w 1"/>
                    <a:gd name="T3" fmla="*/ 5 h 5"/>
                    <a:gd name="T4" fmla="*/ 0 w 1"/>
                    <a:gd name="T5" fmla="*/ 3 h 5"/>
                    <a:gd name="T6" fmla="*/ 1 w 1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3"/>
                      </a:move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0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84" name="Freeform 2426">
                  <a:extLst>
                    <a:ext uri="{FF2B5EF4-FFF2-40B4-BE49-F238E27FC236}">
                      <a16:creationId xmlns:a16="http://schemas.microsoft.com/office/drawing/2014/main" id="{4276C5B0-393C-49B3-9AFC-49F9C51588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9" y="4030"/>
                  <a:ext cx="4" cy="8"/>
                </a:xfrm>
                <a:custGeom>
                  <a:avLst/>
                  <a:gdLst>
                    <a:gd name="T0" fmla="*/ 1 w 2"/>
                    <a:gd name="T1" fmla="*/ 0 h 4"/>
                    <a:gd name="T2" fmla="*/ 0 w 2"/>
                    <a:gd name="T3" fmla="*/ 2 h 4"/>
                    <a:gd name="T4" fmla="*/ 1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4"/>
                        <a:pt x="1" y="1"/>
                        <a:pt x="0" y="2"/>
                      </a:cubicBezTo>
                      <a:cubicBezTo>
                        <a:pt x="0" y="0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85" name="Freeform 2427">
                  <a:extLst>
                    <a:ext uri="{FF2B5EF4-FFF2-40B4-BE49-F238E27FC236}">
                      <a16:creationId xmlns:a16="http://schemas.microsoft.com/office/drawing/2014/main" id="{9270DF08-815A-4E74-8521-ECE9342635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4" y="3275"/>
                  <a:ext cx="2" cy="7"/>
                </a:xfrm>
                <a:custGeom>
                  <a:avLst/>
                  <a:gdLst>
                    <a:gd name="T0" fmla="*/ 1 w 1"/>
                    <a:gd name="T1" fmla="*/ 0 h 4"/>
                    <a:gd name="T2" fmla="*/ 0 w 1"/>
                    <a:gd name="T3" fmla="*/ 4 h 4"/>
                    <a:gd name="T4" fmla="*/ 0 w 1"/>
                    <a:gd name="T5" fmla="*/ 1 h 4"/>
                    <a:gd name="T6" fmla="*/ 1 w 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3"/>
                        <a:pt x="1" y="2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86" name="Freeform 2428">
                  <a:extLst>
                    <a:ext uri="{FF2B5EF4-FFF2-40B4-BE49-F238E27FC236}">
                      <a16:creationId xmlns:a16="http://schemas.microsoft.com/office/drawing/2014/main" id="{73B99AFB-D7EF-476B-ADF5-E8A589034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2" y="3871"/>
                  <a:ext cx="4" cy="5"/>
                </a:xfrm>
                <a:custGeom>
                  <a:avLst/>
                  <a:gdLst>
                    <a:gd name="T0" fmla="*/ 2 w 2"/>
                    <a:gd name="T1" fmla="*/ 2 h 3"/>
                    <a:gd name="T2" fmla="*/ 0 w 2"/>
                    <a:gd name="T3" fmla="*/ 0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0" y="3"/>
                        <a:pt x="0" y="0"/>
                      </a:cubicBezTo>
                      <a:cubicBezTo>
                        <a:pt x="1" y="1"/>
                        <a:pt x="2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87" name="Freeform 2429">
                  <a:extLst>
                    <a:ext uri="{FF2B5EF4-FFF2-40B4-BE49-F238E27FC236}">
                      <a16:creationId xmlns:a16="http://schemas.microsoft.com/office/drawing/2014/main" id="{B6A314D9-4CEC-4334-A856-94262492AD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3239"/>
                  <a:ext cx="4" cy="7"/>
                </a:xfrm>
                <a:custGeom>
                  <a:avLst/>
                  <a:gdLst>
                    <a:gd name="T0" fmla="*/ 2 w 2"/>
                    <a:gd name="T1" fmla="*/ 2 h 4"/>
                    <a:gd name="T2" fmla="*/ 2 w 2"/>
                    <a:gd name="T3" fmla="*/ 4 h 4"/>
                    <a:gd name="T4" fmla="*/ 0 w 2"/>
                    <a:gd name="T5" fmla="*/ 3 h 4"/>
                    <a:gd name="T6" fmla="*/ 2 w 2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2"/>
                      </a:moveTo>
                      <a:cubicBezTo>
                        <a:pt x="2" y="2"/>
                        <a:pt x="2" y="3"/>
                        <a:pt x="2" y="4"/>
                      </a:cubicBezTo>
                      <a:cubicBezTo>
                        <a:pt x="1" y="1"/>
                        <a:pt x="1" y="3"/>
                        <a:pt x="0" y="3"/>
                      </a:cubicBezTo>
                      <a:cubicBezTo>
                        <a:pt x="0" y="0"/>
                        <a:pt x="1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88" name="Freeform 2430">
                  <a:extLst>
                    <a:ext uri="{FF2B5EF4-FFF2-40B4-BE49-F238E27FC236}">
                      <a16:creationId xmlns:a16="http://schemas.microsoft.com/office/drawing/2014/main" id="{51931FEC-C13B-422B-9214-25A4EC643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2" y="3299"/>
                  <a:ext cx="4" cy="6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2 h 3"/>
                    <a:gd name="T4" fmla="*/ 2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2" y="3"/>
                        <a:pt x="1" y="2"/>
                        <a:pt x="0" y="2"/>
                      </a:cubicBezTo>
                      <a:cubicBezTo>
                        <a:pt x="0" y="0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89" name="Freeform 2431">
                  <a:extLst>
                    <a:ext uri="{FF2B5EF4-FFF2-40B4-BE49-F238E27FC236}">
                      <a16:creationId xmlns:a16="http://schemas.microsoft.com/office/drawing/2014/main" id="{E6405B1C-45F1-41A1-AC25-11317A5A0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3239"/>
                  <a:ext cx="7" cy="13"/>
                </a:xfrm>
                <a:custGeom>
                  <a:avLst/>
                  <a:gdLst>
                    <a:gd name="T0" fmla="*/ 4 w 4"/>
                    <a:gd name="T1" fmla="*/ 2 h 7"/>
                    <a:gd name="T2" fmla="*/ 3 w 4"/>
                    <a:gd name="T3" fmla="*/ 4 h 7"/>
                    <a:gd name="T4" fmla="*/ 3 w 4"/>
                    <a:gd name="T5" fmla="*/ 4 h 7"/>
                    <a:gd name="T6" fmla="*/ 3 w 4"/>
                    <a:gd name="T7" fmla="*/ 3 h 7"/>
                    <a:gd name="T8" fmla="*/ 3 w 4"/>
                    <a:gd name="T9" fmla="*/ 1 h 7"/>
                    <a:gd name="T10" fmla="*/ 4 w 4"/>
                    <a:gd name="T11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7">
                      <a:moveTo>
                        <a:pt x="4" y="2"/>
                      </a:moveTo>
                      <a:cubicBezTo>
                        <a:pt x="4" y="7"/>
                        <a:pt x="3" y="1"/>
                        <a:pt x="3" y="4"/>
                      </a:cubicBezTo>
                      <a:cubicBezTo>
                        <a:pt x="3" y="6"/>
                        <a:pt x="3" y="5"/>
                        <a:pt x="3" y="4"/>
                      </a:cubicBezTo>
                      <a:cubicBezTo>
                        <a:pt x="0" y="4"/>
                        <a:pt x="2" y="2"/>
                        <a:pt x="3" y="3"/>
                      </a:cubicBezTo>
                      <a:cubicBezTo>
                        <a:pt x="3" y="3"/>
                        <a:pt x="3" y="2"/>
                        <a:pt x="3" y="1"/>
                      </a:cubicBezTo>
                      <a:cubicBezTo>
                        <a:pt x="4" y="0"/>
                        <a:pt x="4" y="2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90" name="Freeform 2432">
                  <a:extLst>
                    <a:ext uri="{FF2B5EF4-FFF2-40B4-BE49-F238E27FC236}">
                      <a16:creationId xmlns:a16="http://schemas.microsoft.com/office/drawing/2014/main" id="{051BA7C7-F236-4478-BEBF-B1F61B605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2" y="3947"/>
                  <a:ext cx="2" cy="5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1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1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91" name="Freeform 2433">
                  <a:extLst>
                    <a:ext uri="{FF2B5EF4-FFF2-40B4-BE49-F238E27FC236}">
                      <a16:creationId xmlns:a16="http://schemas.microsoft.com/office/drawing/2014/main" id="{6FCB35CE-C818-4972-A386-F9BFCAAC5F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3873"/>
                  <a:ext cx="4" cy="7"/>
                </a:xfrm>
                <a:custGeom>
                  <a:avLst/>
                  <a:gdLst>
                    <a:gd name="T0" fmla="*/ 2 w 2"/>
                    <a:gd name="T1" fmla="*/ 3 h 4"/>
                    <a:gd name="T2" fmla="*/ 0 w 2"/>
                    <a:gd name="T3" fmla="*/ 4 h 4"/>
                    <a:gd name="T4" fmla="*/ 0 w 2"/>
                    <a:gd name="T5" fmla="*/ 1 h 4"/>
                    <a:gd name="T6" fmla="*/ 2 w 2"/>
                    <a:gd name="T7" fmla="*/ 0 h 4"/>
                    <a:gd name="T8" fmla="*/ 2 w 2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2" y="3"/>
                      </a:moveTo>
                      <a:cubicBezTo>
                        <a:pt x="1" y="0"/>
                        <a:pt x="0" y="3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92" name="Freeform 2434">
                  <a:extLst>
                    <a:ext uri="{FF2B5EF4-FFF2-40B4-BE49-F238E27FC236}">
                      <a16:creationId xmlns:a16="http://schemas.microsoft.com/office/drawing/2014/main" id="{6640518E-D004-4581-9B5E-1D3B69216D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3" y="3893"/>
                  <a:ext cx="7" cy="19"/>
                </a:xfrm>
                <a:custGeom>
                  <a:avLst/>
                  <a:gdLst>
                    <a:gd name="T0" fmla="*/ 4 w 4"/>
                    <a:gd name="T1" fmla="*/ 2 h 10"/>
                    <a:gd name="T2" fmla="*/ 0 w 4"/>
                    <a:gd name="T3" fmla="*/ 6 h 10"/>
                    <a:gd name="T4" fmla="*/ 2 w 4"/>
                    <a:gd name="T5" fmla="*/ 6 h 10"/>
                    <a:gd name="T6" fmla="*/ 0 w 4"/>
                    <a:gd name="T7" fmla="*/ 4 h 10"/>
                    <a:gd name="T8" fmla="*/ 4 w 4"/>
                    <a:gd name="T9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0">
                      <a:moveTo>
                        <a:pt x="4" y="2"/>
                      </a:moveTo>
                      <a:cubicBezTo>
                        <a:pt x="3" y="3"/>
                        <a:pt x="2" y="10"/>
                        <a:pt x="0" y="6"/>
                      </a:cubicBezTo>
                      <a:cubicBezTo>
                        <a:pt x="0" y="5"/>
                        <a:pt x="1" y="6"/>
                        <a:pt x="2" y="6"/>
                      </a:cubicBezTo>
                      <a:cubicBezTo>
                        <a:pt x="2" y="3"/>
                        <a:pt x="1" y="4"/>
                        <a:pt x="0" y="4"/>
                      </a:cubicBezTo>
                      <a:cubicBezTo>
                        <a:pt x="1" y="2"/>
                        <a:pt x="3" y="0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93" name="Freeform 2435">
                  <a:extLst>
                    <a:ext uri="{FF2B5EF4-FFF2-40B4-BE49-F238E27FC236}">
                      <a16:creationId xmlns:a16="http://schemas.microsoft.com/office/drawing/2014/main" id="{4401A2D9-BA5A-478D-8A4B-FCBA86A97B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3" y="3243"/>
                  <a:ext cx="2" cy="3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94" name="Freeform 2436">
                  <a:extLst>
                    <a:ext uri="{FF2B5EF4-FFF2-40B4-BE49-F238E27FC236}">
                      <a16:creationId xmlns:a16="http://schemas.microsoft.com/office/drawing/2014/main" id="{BD84F32B-5F62-49CE-B5DD-A99B23151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3241"/>
                  <a:ext cx="2" cy="5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95" name="Freeform 2437">
                  <a:extLst>
                    <a:ext uri="{FF2B5EF4-FFF2-40B4-BE49-F238E27FC236}">
                      <a16:creationId xmlns:a16="http://schemas.microsoft.com/office/drawing/2014/main" id="{5FC38487-3129-4035-BED6-A059EA6F6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3237"/>
                  <a:ext cx="6" cy="15"/>
                </a:xfrm>
                <a:custGeom>
                  <a:avLst/>
                  <a:gdLst>
                    <a:gd name="T0" fmla="*/ 3 w 3"/>
                    <a:gd name="T1" fmla="*/ 4 h 8"/>
                    <a:gd name="T2" fmla="*/ 1 w 3"/>
                    <a:gd name="T3" fmla="*/ 7 h 8"/>
                    <a:gd name="T4" fmla="*/ 1 w 3"/>
                    <a:gd name="T5" fmla="*/ 2 h 8"/>
                    <a:gd name="T6" fmla="*/ 3 w 3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8">
                      <a:moveTo>
                        <a:pt x="3" y="4"/>
                      </a:moveTo>
                      <a:cubicBezTo>
                        <a:pt x="3" y="8"/>
                        <a:pt x="0" y="0"/>
                        <a:pt x="1" y="7"/>
                      </a:cubicBezTo>
                      <a:cubicBezTo>
                        <a:pt x="0" y="6"/>
                        <a:pt x="0" y="3"/>
                        <a:pt x="1" y="2"/>
                      </a:cubicBezTo>
                      <a:cubicBezTo>
                        <a:pt x="2" y="3"/>
                        <a:pt x="2" y="3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96" name="Freeform 2438">
                  <a:extLst>
                    <a:ext uri="{FF2B5EF4-FFF2-40B4-BE49-F238E27FC236}">
                      <a16:creationId xmlns:a16="http://schemas.microsoft.com/office/drawing/2014/main" id="{0C06CC87-D2A0-4B7B-8C69-47AA9A0FB9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3899"/>
                  <a:ext cx="4" cy="10"/>
                </a:xfrm>
                <a:custGeom>
                  <a:avLst/>
                  <a:gdLst>
                    <a:gd name="T0" fmla="*/ 2 w 2"/>
                    <a:gd name="T1" fmla="*/ 2 h 5"/>
                    <a:gd name="T2" fmla="*/ 2 w 2"/>
                    <a:gd name="T3" fmla="*/ 5 h 5"/>
                    <a:gd name="T4" fmla="*/ 0 w 2"/>
                    <a:gd name="T5" fmla="*/ 3 h 5"/>
                    <a:gd name="T6" fmla="*/ 1 w 2"/>
                    <a:gd name="T7" fmla="*/ 0 h 5"/>
                    <a:gd name="T8" fmla="*/ 2 w 2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1" y="2"/>
                        <a:pt x="0" y="3"/>
                      </a:cubicBezTo>
                      <a:cubicBezTo>
                        <a:pt x="0" y="1"/>
                        <a:pt x="1" y="4"/>
                        <a:pt x="1" y="0"/>
                      </a:cubicBezTo>
                      <a:cubicBezTo>
                        <a:pt x="1" y="1"/>
                        <a:pt x="2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97" name="Freeform 2439">
                  <a:extLst>
                    <a:ext uri="{FF2B5EF4-FFF2-40B4-BE49-F238E27FC236}">
                      <a16:creationId xmlns:a16="http://schemas.microsoft.com/office/drawing/2014/main" id="{C97201A3-5AA1-448D-834A-7D38681389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" y="3633"/>
                  <a:ext cx="4" cy="6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3"/>
                        <a:pt x="0" y="3"/>
                        <a:pt x="0" y="0"/>
                      </a:cubicBezTo>
                      <a:cubicBezTo>
                        <a:pt x="1" y="0"/>
                        <a:pt x="2" y="0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98" name="Freeform 2440">
                  <a:extLst>
                    <a:ext uri="{FF2B5EF4-FFF2-40B4-BE49-F238E27FC236}">
                      <a16:creationId xmlns:a16="http://schemas.microsoft.com/office/drawing/2014/main" id="{295165E5-84DE-4E31-AF3C-D5A119D28B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3897"/>
                  <a:ext cx="3" cy="12"/>
                </a:xfrm>
                <a:custGeom>
                  <a:avLst/>
                  <a:gdLst>
                    <a:gd name="T0" fmla="*/ 2 w 2"/>
                    <a:gd name="T1" fmla="*/ 0 h 6"/>
                    <a:gd name="T2" fmla="*/ 2 w 2"/>
                    <a:gd name="T3" fmla="*/ 4 h 6"/>
                    <a:gd name="T4" fmla="*/ 1 w 2"/>
                    <a:gd name="T5" fmla="*/ 6 h 6"/>
                    <a:gd name="T6" fmla="*/ 0 w 2"/>
                    <a:gd name="T7" fmla="*/ 2 h 6"/>
                    <a:gd name="T8" fmla="*/ 2 w 2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2" y="0"/>
                      </a:moveTo>
                      <a:cubicBezTo>
                        <a:pt x="2" y="2"/>
                        <a:pt x="2" y="1"/>
                        <a:pt x="2" y="4"/>
                      </a:cubicBezTo>
                      <a:cubicBezTo>
                        <a:pt x="2" y="2"/>
                        <a:pt x="1" y="4"/>
                        <a:pt x="1" y="6"/>
                      </a:cubicBezTo>
                      <a:cubicBezTo>
                        <a:pt x="0" y="6"/>
                        <a:pt x="1" y="2"/>
                        <a:pt x="0" y="2"/>
                      </a:cubicBezTo>
                      <a:cubicBezTo>
                        <a:pt x="1" y="2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99" name="Freeform 2441">
                  <a:extLst>
                    <a:ext uri="{FF2B5EF4-FFF2-40B4-BE49-F238E27FC236}">
                      <a16:creationId xmlns:a16="http://schemas.microsoft.com/office/drawing/2014/main" id="{BC2736D5-7AFF-42B1-A996-659D0F2133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" y="3929"/>
                  <a:ext cx="3" cy="6"/>
                </a:xfrm>
                <a:custGeom>
                  <a:avLst/>
                  <a:gdLst>
                    <a:gd name="T0" fmla="*/ 2 w 2"/>
                    <a:gd name="T1" fmla="*/ 0 h 3"/>
                    <a:gd name="T2" fmla="*/ 1 w 2"/>
                    <a:gd name="T3" fmla="*/ 0 h 3"/>
                    <a:gd name="T4" fmla="*/ 2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2" y="2"/>
                        <a:pt x="0" y="3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00" name="Freeform 2442">
                  <a:extLst>
                    <a:ext uri="{FF2B5EF4-FFF2-40B4-BE49-F238E27FC236}">
                      <a16:creationId xmlns:a16="http://schemas.microsoft.com/office/drawing/2014/main" id="{04F06FBE-C33D-4D82-9E08-C74FD6D15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3899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2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2"/>
                        <a:pt x="0" y="3"/>
                        <a:pt x="0" y="2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01" name="Freeform 2443">
                  <a:extLst>
                    <a:ext uri="{FF2B5EF4-FFF2-40B4-BE49-F238E27FC236}">
                      <a16:creationId xmlns:a16="http://schemas.microsoft.com/office/drawing/2014/main" id="{7583B6AB-86BD-4956-AB38-BE3E58945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8" y="3892"/>
                  <a:ext cx="2" cy="5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1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0" y="3"/>
                        <a:pt x="0" y="3"/>
                        <a:pt x="0" y="1"/>
                      </a:cubicBezTo>
                      <a:cubicBezTo>
                        <a:pt x="0" y="0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02" name="Freeform 2444">
                  <a:extLst>
                    <a:ext uri="{FF2B5EF4-FFF2-40B4-BE49-F238E27FC236}">
                      <a16:creationId xmlns:a16="http://schemas.microsoft.com/office/drawing/2014/main" id="{BB4D283E-A0E1-40E9-B847-14C67690DE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3929"/>
                  <a:ext cx="4" cy="6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2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2"/>
                        <a:pt x="0" y="3"/>
                        <a:pt x="0" y="2"/>
                      </a:cubicBezTo>
                      <a:cubicBezTo>
                        <a:pt x="0" y="0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03" name="Freeform 2445">
                  <a:extLst>
                    <a:ext uri="{FF2B5EF4-FFF2-40B4-BE49-F238E27FC236}">
                      <a16:creationId xmlns:a16="http://schemas.microsoft.com/office/drawing/2014/main" id="{8F61612D-6920-4924-AEF3-AD1F3D112A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3250"/>
                  <a:ext cx="2" cy="10"/>
                </a:xfrm>
                <a:custGeom>
                  <a:avLst/>
                  <a:gdLst>
                    <a:gd name="T0" fmla="*/ 1 w 1"/>
                    <a:gd name="T1" fmla="*/ 3 h 5"/>
                    <a:gd name="T2" fmla="*/ 0 w 1"/>
                    <a:gd name="T3" fmla="*/ 5 h 5"/>
                    <a:gd name="T4" fmla="*/ 0 w 1"/>
                    <a:gd name="T5" fmla="*/ 0 h 5"/>
                    <a:gd name="T6" fmla="*/ 1 w 1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3"/>
                      </a:moveTo>
                      <a:cubicBezTo>
                        <a:pt x="1" y="5"/>
                        <a:pt x="0" y="5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0" y="1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04" name="Freeform 2446">
                  <a:extLst>
                    <a:ext uri="{FF2B5EF4-FFF2-40B4-BE49-F238E27FC236}">
                      <a16:creationId xmlns:a16="http://schemas.microsoft.com/office/drawing/2014/main" id="{C865232C-2D25-4934-AA2C-21BF96B93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8" y="3884"/>
                  <a:ext cx="4" cy="8"/>
                </a:xfrm>
                <a:custGeom>
                  <a:avLst/>
                  <a:gdLst>
                    <a:gd name="T0" fmla="*/ 2 w 2"/>
                    <a:gd name="T1" fmla="*/ 0 h 4"/>
                    <a:gd name="T2" fmla="*/ 0 w 2"/>
                    <a:gd name="T3" fmla="*/ 2 h 4"/>
                    <a:gd name="T4" fmla="*/ 2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cubicBezTo>
                        <a:pt x="2" y="3"/>
                        <a:pt x="0" y="4"/>
                        <a:pt x="0" y="2"/>
                      </a:cubicBezTo>
                      <a:cubicBezTo>
                        <a:pt x="0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05" name="Freeform 2447">
                  <a:extLst>
                    <a:ext uri="{FF2B5EF4-FFF2-40B4-BE49-F238E27FC236}">
                      <a16:creationId xmlns:a16="http://schemas.microsoft.com/office/drawing/2014/main" id="{6A2671CD-8FC0-4E44-9FDC-61A80BBDD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6" y="4003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1 w 1"/>
                    <a:gd name="T3" fmla="*/ 4 h 4"/>
                    <a:gd name="T4" fmla="*/ 1 w 1"/>
                    <a:gd name="T5" fmla="*/ 0 h 4"/>
                    <a:gd name="T6" fmla="*/ 1 w 1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0" y="3"/>
                        <a:pt x="0" y="0"/>
                        <a:pt x="1" y="0"/>
                      </a:cubicBezTo>
                      <a:cubicBezTo>
                        <a:pt x="1" y="2"/>
                        <a:pt x="1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06" name="Freeform 2448">
                  <a:extLst>
                    <a:ext uri="{FF2B5EF4-FFF2-40B4-BE49-F238E27FC236}">
                      <a16:creationId xmlns:a16="http://schemas.microsoft.com/office/drawing/2014/main" id="{0C049C3D-AD97-4513-85F6-2E07644FA7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4" y="3282"/>
                  <a:ext cx="2" cy="10"/>
                </a:xfrm>
                <a:custGeom>
                  <a:avLst/>
                  <a:gdLst>
                    <a:gd name="T0" fmla="*/ 1 w 1"/>
                    <a:gd name="T1" fmla="*/ 1 h 5"/>
                    <a:gd name="T2" fmla="*/ 0 w 1"/>
                    <a:gd name="T3" fmla="*/ 4 h 5"/>
                    <a:gd name="T4" fmla="*/ 1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1" y="1"/>
                      </a:moveTo>
                      <a:cubicBezTo>
                        <a:pt x="0" y="2"/>
                        <a:pt x="0" y="5"/>
                        <a:pt x="0" y="4"/>
                      </a:cubicBezTo>
                      <a:cubicBezTo>
                        <a:pt x="0" y="2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07" name="Freeform 2449">
                  <a:extLst>
                    <a:ext uri="{FF2B5EF4-FFF2-40B4-BE49-F238E27FC236}">
                      <a16:creationId xmlns:a16="http://schemas.microsoft.com/office/drawing/2014/main" id="{F0538A13-A567-4DDD-8B5E-6BC1231B95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" y="3284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2"/>
                        <a:pt x="0" y="2"/>
                        <a:pt x="0" y="3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08" name="Freeform 2450">
                  <a:extLst>
                    <a:ext uri="{FF2B5EF4-FFF2-40B4-BE49-F238E27FC236}">
                      <a16:creationId xmlns:a16="http://schemas.microsoft.com/office/drawing/2014/main" id="{0DBD7241-AA30-4DA7-A534-29AFA2B191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" y="3903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  <a:gd name="T6" fmla="*/ 1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2"/>
                        <a:pt x="1" y="1"/>
                        <a:pt x="1" y="3"/>
                      </a:cubicBezTo>
                      <a:cubicBezTo>
                        <a:pt x="1" y="2"/>
                        <a:pt x="0" y="3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09" name="Freeform 2451">
                  <a:extLst>
                    <a:ext uri="{FF2B5EF4-FFF2-40B4-BE49-F238E27FC236}">
                      <a16:creationId xmlns:a16="http://schemas.microsoft.com/office/drawing/2014/main" id="{1338AFC0-696C-4799-BF21-780376264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5" y="3880"/>
                  <a:ext cx="2" cy="13"/>
                </a:xfrm>
                <a:custGeom>
                  <a:avLst/>
                  <a:gdLst>
                    <a:gd name="T0" fmla="*/ 0 w 1"/>
                    <a:gd name="T1" fmla="*/ 7 h 7"/>
                    <a:gd name="T2" fmla="*/ 0 w 1"/>
                    <a:gd name="T3" fmla="*/ 5 h 7"/>
                    <a:gd name="T4" fmla="*/ 0 w 1"/>
                    <a:gd name="T5" fmla="*/ 3 h 7"/>
                    <a:gd name="T6" fmla="*/ 0 w 1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7">
                      <a:moveTo>
                        <a:pt x="0" y="7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0"/>
                        <a:pt x="1" y="7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10" name="Freeform 2452">
                  <a:extLst>
                    <a:ext uri="{FF2B5EF4-FFF2-40B4-BE49-F238E27FC236}">
                      <a16:creationId xmlns:a16="http://schemas.microsoft.com/office/drawing/2014/main" id="{6313D365-0C06-42B6-8072-475D746003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1" y="3966"/>
                  <a:ext cx="4" cy="9"/>
                </a:xfrm>
                <a:custGeom>
                  <a:avLst/>
                  <a:gdLst>
                    <a:gd name="T0" fmla="*/ 2 w 2"/>
                    <a:gd name="T1" fmla="*/ 3 h 5"/>
                    <a:gd name="T2" fmla="*/ 0 w 2"/>
                    <a:gd name="T3" fmla="*/ 4 h 5"/>
                    <a:gd name="T4" fmla="*/ 2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1" y="5"/>
                        <a:pt x="1" y="1"/>
                        <a:pt x="0" y="4"/>
                      </a:cubicBezTo>
                      <a:cubicBezTo>
                        <a:pt x="0" y="0"/>
                        <a:pt x="2" y="1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11" name="Freeform 2453">
                  <a:extLst>
                    <a:ext uri="{FF2B5EF4-FFF2-40B4-BE49-F238E27FC236}">
                      <a16:creationId xmlns:a16="http://schemas.microsoft.com/office/drawing/2014/main" id="{CD25A0D5-E558-4058-97B1-614C7CBAB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3882"/>
                  <a:ext cx="4" cy="15"/>
                </a:xfrm>
                <a:custGeom>
                  <a:avLst/>
                  <a:gdLst>
                    <a:gd name="T0" fmla="*/ 2 w 2"/>
                    <a:gd name="T1" fmla="*/ 4 h 8"/>
                    <a:gd name="T2" fmla="*/ 1 w 2"/>
                    <a:gd name="T3" fmla="*/ 8 h 8"/>
                    <a:gd name="T4" fmla="*/ 0 w 2"/>
                    <a:gd name="T5" fmla="*/ 6 h 8"/>
                    <a:gd name="T6" fmla="*/ 1 w 2"/>
                    <a:gd name="T7" fmla="*/ 3 h 8"/>
                    <a:gd name="T8" fmla="*/ 2 w 2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8">
                      <a:moveTo>
                        <a:pt x="2" y="4"/>
                      </a:moveTo>
                      <a:cubicBezTo>
                        <a:pt x="2" y="6"/>
                        <a:pt x="1" y="7"/>
                        <a:pt x="1" y="8"/>
                      </a:cubicBezTo>
                      <a:cubicBezTo>
                        <a:pt x="1" y="7"/>
                        <a:pt x="1" y="5"/>
                        <a:pt x="0" y="6"/>
                      </a:cubicBezTo>
                      <a:cubicBezTo>
                        <a:pt x="0" y="4"/>
                        <a:pt x="1" y="4"/>
                        <a:pt x="1" y="3"/>
                      </a:cubicBezTo>
                      <a:cubicBezTo>
                        <a:pt x="1" y="0"/>
                        <a:pt x="1" y="7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12" name="Freeform 2454">
                  <a:extLst>
                    <a:ext uri="{FF2B5EF4-FFF2-40B4-BE49-F238E27FC236}">
                      <a16:creationId xmlns:a16="http://schemas.microsoft.com/office/drawing/2014/main" id="{0E8621BA-8475-4003-8008-D5292A3F5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7" y="3903"/>
                  <a:ext cx="6" cy="13"/>
                </a:xfrm>
                <a:custGeom>
                  <a:avLst/>
                  <a:gdLst>
                    <a:gd name="T0" fmla="*/ 3 w 3"/>
                    <a:gd name="T1" fmla="*/ 3 h 7"/>
                    <a:gd name="T2" fmla="*/ 0 w 3"/>
                    <a:gd name="T3" fmla="*/ 3 h 7"/>
                    <a:gd name="T4" fmla="*/ 3 w 3"/>
                    <a:gd name="T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3" y="3"/>
                      </a:moveTo>
                      <a:cubicBezTo>
                        <a:pt x="2" y="7"/>
                        <a:pt x="1" y="3"/>
                        <a:pt x="0" y="3"/>
                      </a:cubicBezTo>
                      <a:cubicBezTo>
                        <a:pt x="1" y="0"/>
                        <a:pt x="2" y="5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13" name="Freeform 2455">
                  <a:extLst>
                    <a:ext uri="{FF2B5EF4-FFF2-40B4-BE49-F238E27FC236}">
                      <a16:creationId xmlns:a16="http://schemas.microsoft.com/office/drawing/2014/main" id="{02828493-E806-41A8-89F6-C2B57F9E2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6" y="3269"/>
                  <a:ext cx="3" cy="10"/>
                </a:xfrm>
                <a:custGeom>
                  <a:avLst/>
                  <a:gdLst>
                    <a:gd name="T0" fmla="*/ 2 w 2"/>
                    <a:gd name="T1" fmla="*/ 3 h 5"/>
                    <a:gd name="T2" fmla="*/ 0 w 2"/>
                    <a:gd name="T3" fmla="*/ 2 h 5"/>
                    <a:gd name="T4" fmla="*/ 2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1" y="5"/>
                        <a:pt x="0" y="1"/>
                        <a:pt x="0" y="2"/>
                      </a:cubicBezTo>
                      <a:cubicBezTo>
                        <a:pt x="0" y="0"/>
                        <a:pt x="1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14" name="Freeform 2456">
                  <a:extLst>
                    <a:ext uri="{FF2B5EF4-FFF2-40B4-BE49-F238E27FC236}">
                      <a16:creationId xmlns:a16="http://schemas.microsoft.com/office/drawing/2014/main" id="{AFB1896C-165B-40A7-A649-915C6FC923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4" y="3969"/>
                  <a:ext cx="6" cy="16"/>
                </a:xfrm>
                <a:custGeom>
                  <a:avLst/>
                  <a:gdLst>
                    <a:gd name="T0" fmla="*/ 3 w 3"/>
                    <a:gd name="T1" fmla="*/ 0 h 8"/>
                    <a:gd name="T2" fmla="*/ 3 w 3"/>
                    <a:gd name="T3" fmla="*/ 2 h 8"/>
                    <a:gd name="T4" fmla="*/ 2 w 3"/>
                    <a:gd name="T5" fmla="*/ 6 h 8"/>
                    <a:gd name="T6" fmla="*/ 0 w 3"/>
                    <a:gd name="T7" fmla="*/ 7 h 8"/>
                    <a:gd name="T8" fmla="*/ 0 w 3"/>
                    <a:gd name="T9" fmla="*/ 3 h 8"/>
                    <a:gd name="T10" fmla="*/ 3 w 3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8">
                      <a:moveTo>
                        <a:pt x="3" y="0"/>
                      </a:move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2" y="5"/>
                        <a:pt x="2" y="6"/>
                      </a:cubicBezTo>
                      <a:cubicBezTo>
                        <a:pt x="2" y="8"/>
                        <a:pt x="1" y="5"/>
                        <a:pt x="0" y="7"/>
                      </a:cubicBezTo>
                      <a:cubicBezTo>
                        <a:pt x="0" y="6"/>
                        <a:pt x="0" y="5"/>
                        <a:pt x="0" y="3"/>
                      </a:cubicBezTo>
                      <a:cubicBezTo>
                        <a:pt x="1" y="7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15" name="Freeform 2457">
                  <a:extLst>
                    <a:ext uri="{FF2B5EF4-FFF2-40B4-BE49-F238E27FC236}">
                      <a16:creationId xmlns:a16="http://schemas.microsoft.com/office/drawing/2014/main" id="{FD66F5E9-CD74-4656-9C13-4E321E9C40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2" y="3899"/>
                  <a:ext cx="6" cy="10"/>
                </a:xfrm>
                <a:custGeom>
                  <a:avLst/>
                  <a:gdLst>
                    <a:gd name="T0" fmla="*/ 3 w 3"/>
                    <a:gd name="T1" fmla="*/ 2 h 5"/>
                    <a:gd name="T2" fmla="*/ 1 w 3"/>
                    <a:gd name="T3" fmla="*/ 1 h 5"/>
                    <a:gd name="T4" fmla="*/ 3 w 3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2"/>
                      </a:moveTo>
                      <a:cubicBezTo>
                        <a:pt x="2" y="4"/>
                        <a:pt x="0" y="5"/>
                        <a:pt x="1" y="1"/>
                      </a:cubicBezTo>
                      <a:cubicBezTo>
                        <a:pt x="1" y="4"/>
                        <a:pt x="2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16" name="Rectangle 2458">
                  <a:extLst>
                    <a:ext uri="{FF2B5EF4-FFF2-40B4-BE49-F238E27FC236}">
                      <a16:creationId xmlns:a16="http://schemas.microsoft.com/office/drawing/2014/main" id="{6B5999A7-4002-48ED-B38A-BAA81E579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2" y="3992"/>
                  <a:ext cx="2" cy="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17" name="Freeform 2459">
                  <a:extLst>
                    <a:ext uri="{FF2B5EF4-FFF2-40B4-BE49-F238E27FC236}">
                      <a16:creationId xmlns:a16="http://schemas.microsoft.com/office/drawing/2014/main" id="{F627B69F-F85E-43FE-9249-2A50826BA3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8" y="3903"/>
                  <a:ext cx="6" cy="8"/>
                </a:xfrm>
                <a:custGeom>
                  <a:avLst/>
                  <a:gdLst>
                    <a:gd name="T0" fmla="*/ 2 w 3"/>
                    <a:gd name="T1" fmla="*/ 2 h 4"/>
                    <a:gd name="T2" fmla="*/ 0 w 3"/>
                    <a:gd name="T3" fmla="*/ 4 h 4"/>
                    <a:gd name="T4" fmla="*/ 2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2" y="2"/>
                      </a:moveTo>
                      <a:cubicBezTo>
                        <a:pt x="3" y="3"/>
                        <a:pt x="1" y="3"/>
                        <a:pt x="0" y="4"/>
                      </a:cubicBezTo>
                      <a:cubicBezTo>
                        <a:pt x="1" y="0"/>
                        <a:pt x="2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18" name="Freeform 2460">
                  <a:extLst>
                    <a:ext uri="{FF2B5EF4-FFF2-40B4-BE49-F238E27FC236}">
                      <a16:creationId xmlns:a16="http://schemas.microsoft.com/office/drawing/2014/main" id="{E0BB0D88-B5C5-4A89-A935-6C4D27C98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3890"/>
                  <a:ext cx="5" cy="15"/>
                </a:xfrm>
                <a:custGeom>
                  <a:avLst/>
                  <a:gdLst>
                    <a:gd name="T0" fmla="*/ 3 w 3"/>
                    <a:gd name="T1" fmla="*/ 6 h 8"/>
                    <a:gd name="T2" fmla="*/ 0 w 3"/>
                    <a:gd name="T3" fmla="*/ 2 h 8"/>
                    <a:gd name="T4" fmla="*/ 3 w 3"/>
                    <a:gd name="T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3" y="6"/>
                      </a:moveTo>
                      <a:cubicBezTo>
                        <a:pt x="2" y="8"/>
                        <a:pt x="0" y="4"/>
                        <a:pt x="0" y="2"/>
                      </a:cubicBezTo>
                      <a:cubicBezTo>
                        <a:pt x="0" y="0"/>
                        <a:pt x="2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19" name="Freeform 2461">
                  <a:extLst>
                    <a:ext uri="{FF2B5EF4-FFF2-40B4-BE49-F238E27FC236}">
                      <a16:creationId xmlns:a16="http://schemas.microsoft.com/office/drawing/2014/main" id="{E89A0B38-1A93-426E-B7C3-DAC29C730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0" y="3971"/>
                  <a:ext cx="2" cy="15"/>
                </a:xfrm>
                <a:custGeom>
                  <a:avLst/>
                  <a:gdLst>
                    <a:gd name="T0" fmla="*/ 1 w 1"/>
                    <a:gd name="T1" fmla="*/ 3 h 8"/>
                    <a:gd name="T2" fmla="*/ 0 w 1"/>
                    <a:gd name="T3" fmla="*/ 5 h 8"/>
                    <a:gd name="T4" fmla="*/ 0 w 1"/>
                    <a:gd name="T5" fmla="*/ 2 h 8"/>
                    <a:gd name="T6" fmla="*/ 1 w 1"/>
                    <a:gd name="T7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8">
                      <a:moveTo>
                        <a:pt x="1" y="3"/>
                      </a:moveTo>
                      <a:cubicBezTo>
                        <a:pt x="1" y="8"/>
                        <a:pt x="0" y="0"/>
                        <a:pt x="0" y="5"/>
                      </a:cubicBezTo>
                      <a:cubicBezTo>
                        <a:pt x="0" y="5"/>
                        <a:pt x="0" y="3"/>
                        <a:pt x="0" y="2"/>
                      </a:cubicBezTo>
                      <a:cubicBezTo>
                        <a:pt x="0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20" name="Freeform 2462">
                  <a:extLst>
                    <a:ext uri="{FF2B5EF4-FFF2-40B4-BE49-F238E27FC236}">
                      <a16:creationId xmlns:a16="http://schemas.microsoft.com/office/drawing/2014/main" id="{0A1029EA-0DCC-4AFD-B4BE-8F9022ECAD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8" y="3914"/>
                  <a:ext cx="2" cy="10"/>
                </a:xfrm>
                <a:custGeom>
                  <a:avLst/>
                  <a:gdLst>
                    <a:gd name="T0" fmla="*/ 1 w 1"/>
                    <a:gd name="T1" fmla="*/ 3 h 5"/>
                    <a:gd name="T2" fmla="*/ 0 w 1"/>
                    <a:gd name="T3" fmla="*/ 4 h 5"/>
                    <a:gd name="T4" fmla="*/ 0 w 1"/>
                    <a:gd name="T5" fmla="*/ 0 h 5"/>
                    <a:gd name="T6" fmla="*/ 1 w 1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3"/>
                      </a:moveTo>
                      <a:cubicBezTo>
                        <a:pt x="1" y="5"/>
                        <a:pt x="1" y="4"/>
                        <a:pt x="0" y="4"/>
                      </a:cubicBezTo>
                      <a:cubicBezTo>
                        <a:pt x="0" y="2"/>
                        <a:pt x="0" y="3"/>
                        <a:pt x="0" y="0"/>
                      </a:cubicBezTo>
                      <a:cubicBezTo>
                        <a:pt x="1" y="1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21" name="Freeform 2463">
                  <a:extLst>
                    <a:ext uri="{FF2B5EF4-FFF2-40B4-BE49-F238E27FC236}">
                      <a16:creationId xmlns:a16="http://schemas.microsoft.com/office/drawing/2014/main" id="{1BA3158B-CE80-4582-A673-F3C0D9C59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7" y="3931"/>
                  <a:ext cx="1" cy="8"/>
                </a:xfrm>
                <a:custGeom>
                  <a:avLst/>
                  <a:gdLst>
                    <a:gd name="T0" fmla="*/ 1 w 1"/>
                    <a:gd name="T1" fmla="*/ 0 h 4"/>
                    <a:gd name="T2" fmla="*/ 0 w 1"/>
                    <a:gd name="T3" fmla="*/ 2 h 4"/>
                    <a:gd name="T4" fmla="*/ 1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2"/>
                        <a:pt x="0" y="4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22" name="Freeform 2464">
                  <a:extLst>
                    <a:ext uri="{FF2B5EF4-FFF2-40B4-BE49-F238E27FC236}">
                      <a16:creationId xmlns:a16="http://schemas.microsoft.com/office/drawing/2014/main" id="{33186DB4-63E5-406C-A08E-6ED0A01F7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1" y="3918"/>
                  <a:ext cx="4" cy="11"/>
                </a:xfrm>
                <a:custGeom>
                  <a:avLst/>
                  <a:gdLst>
                    <a:gd name="T0" fmla="*/ 2 w 2"/>
                    <a:gd name="T1" fmla="*/ 2 h 6"/>
                    <a:gd name="T2" fmla="*/ 0 w 2"/>
                    <a:gd name="T3" fmla="*/ 3 h 6"/>
                    <a:gd name="T4" fmla="*/ 0 w 2"/>
                    <a:gd name="T5" fmla="*/ 0 h 6"/>
                    <a:gd name="T6" fmla="*/ 2 w 2"/>
                    <a:gd name="T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2" y="2"/>
                      </a:moveTo>
                      <a:cubicBezTo>
                        <a:pt x="2" y="4"/>
                        <a:pt x="0" y="6"/>
                        <a:pt x="0" y="3"/>
                      </a:cubicBezTo>
                      <a:cubicBezTo>
                        <a:pt x="0" y="2"/>
                        <a:pt x="0" y="3"/>
                        <a:pt x="0" y="0"/>
                      </a:cubicBezTo>
                      <a:cubicBezTo>
                        <a:pt x="0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23" name="Freeform 2465">
                  <a:extLst>
                    <a:ext uri="{FF2B5EF4-FFF2-40B4-BE49-F238E27FC236}">
                      <a16:creationId xmlns:a16="http://schemas.microsoft.com/office/drawing/2014/main" id="{FC114F81-6022-4957-B326-D79ECA211B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3" y="3578"/>
                  <a:ext cx="2" cy="10"/>
                </a:xfrm>
                <a:custGeom>
                  <a:avLst/>
                  <a:gdLst>
                    <a:gd name="T0" fmla="*/ 1 w 1"/>
                    <a:gd name="T1" fmla="*/ 2 h 5"/>
                    <a:gd name="T2" fmla="*/ 1 w 1"/>
                    <a:gd name="T3" fmla="*/ 4 h 5"/>
                    <a:gd name="T4" fmla="*/ 0 w 1"/>
                    <a:gd name="T5" fmla="*/ 3 h 5"/>
                    <a:gd name="T6" fmla="*/ 1 w 1"/>
                    <a:gd name="T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2"/>
                      </a:move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1" y="5"/>
                        <a:pt x="1" y="3"/>
                        <a:pt x="0" y="3"/>
                      </a:cubicBezTo>
                      <a:cubicBezTo>
                        <a:pt x="0" y="0"/>
                        <a:pt x="1" y="4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24" name="Freeform 2466">
                  <a:extLst>
                    <a:ext uri="{FF2B5EF4-FFF2-40B4-BE49-F238E27FC236}">
                      <a16:creationId xmlns:a16="http://schemas.microsoft.com/office/drawing/2014/main" id="{8A7ADDFA-80BF-4918-B7A1-4B4F5266CF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8" y="3916"/>
                  <a:ext cx="7" cy="12"/>
                </a:xfrm>
                <a:custGeom>
                  <a:avLst/>
                  <a:gdLst>
                    <a:gd name="T0" fmla="*/ 4 w 4"/>
                    <a:gd name="T1" fmla="*/ 1 h 6"/>
                    <a:gd name="T2" fmla="*/ 1 w 4"/>
                    <a:gd name="T3" fmla="*/ 0 h 6"/>
                    <a:gd name="T4" fmla="*/ 1 w 4"/>
                    <a:gd name="T5" fmla="*/ 2 h 6"/>
                    <a:gd name="T6" fmla="*/ 4 w 4"/>
                    <a:gd name="T7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4" y="1"/>
                      </a:moveTo>
                      <a:cubicBezTo>
                        <a:pt x="4" y="6"/>
                        <a:pt x="0" y="5"/>
                        <a:pt x="1" y="0"/>
                      </a:cubicBez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2" y="1"/>
                        <a:pt x="3" y="4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25" name="Freeform 2467">
                  <a:extLst>
                    <a:ext uri="{FF2B5EF4-FFF2-40B4-BE49-F238E27FC236}">
                      <a16:creationId xmlns:a16="http://schemas.microsoft.com/office/drawing/2014/main" id="{354BBD79-A807-4075-96B7-FDCA0F8CB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6" y="3563"/>
                  <a:ext cx="2" cy="8"/>
                </a:xfrm>
                <a:custGeom>
                  <a:avLst/>
                  <a:gdLst>
                    <a:gd name="T0" fmla="*/ 1 w 1"/>
                    <a:gd name="T1" fmla="*/ 1 h 4"/>
                    <a:gd name="T2" fmla="*/ 0 w 1"/>
                    <a:gd name="T3" fmla="*/ 3 h 4"/>
                    <a:gd name="T4" fmla="*/ 0 w 1"/>
                    <a:gd name="T5" fmla="*/ 0 h 4"/>
                    <a:gd name="T6" fmla="*/ 1 w 1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1" y="2"/>
                        <a:pt x="1" y="4"/>
                        <a:pt x="0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26" name="Freeform 2468">
                  <a:extLst>
                    <a:ext uri="{FF2B5EF4-FFF2-40B4-BE49-F238E27FC236}">
                      <a16:creationId xmlns:a16="http://schemas.microsoft.com/office/drawing/2014/main" id="{A0DECAA3-6FD8-4B74-A1F7-1D7375FA4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" y="3588"/>
                  <a:ext cx="4" cy="4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2"/>
                        <a:pt x="0" y="2"/>
                      </a:cubicBezTo>
                      <a:cubicBezTo>
                        <a:pt x="0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27" name="Freeform 2469">
                  <a:extLst>
                    <a:ext uri="{FF2B5EF4-FFF2-40B4-BE49-F238E27FC236}">
                      <a16:creationId xmlns:a16="http://schemas.microsoft.com/office/drawing/2014/main" id="{9DFC6FA1-61E8-4F90-952F-E360CB56E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6" y="3250"/>
                  <a:ext cx="4" cy="8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2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1" y="4"/>
                        <a:pt x="1" y="2"/>
                        <a:pt x="0" y="2"/>
                      </a:cubicBezTo>
                      <a:cubicBezTo>
                        <a:pt x="1" y="0"/>
                        <a:pt x="2" y="2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28" name="Freeform 2470">
                  <a:extLst>
                    <a:ext uri="{FF2B5EF4-FFF2-40B4-BE49-F238E27FC236}">
                      <a16:creationId xmlns:a16="http://schemas.microsoft.com/office/drawing/2014/main" id="{F8953473-C70F-4546-86A7-F5BE3D74C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4" y="3567"/>
                  <a:ext cx="2" cy="10"/>
                </a:xfrm>
                <a:custGeom>
                  <a:avLst/>
                  <a:gdLst>
                    <a:gd name="T0" fmla="*/ 1 w 1"/>
                    <a:gd name="T1" fmla="*/ 0 h 5"/>
                    <a:gd name="T2" fmla="*/ 0 w 1"/>
                    <a:gd name="T3" fmla="*/ 4 h 5"/>
                    <a:gd name="T4" fmla="*/ 1 w 1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1" y="0"/>
                      </a:moveTo>
                      <a:cubicBezTo>
                        <a:pt x="1" y="2"/>
                        <a:pt x="1" y="5"/>
                        <a:pt x="0" y="4"/>
                      </a:cubicBezTo>
                      <a:cubicBezTo>
                        <a:pt x="0" y="3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29" name="Freeform 2471">
                  <a:extLst>
                    <a:ext uri="{FF2B5EF4-FFF2-40B4-BE49-F238E27FC236}">
                      <a16:creationId xmlns:a16="http://schemas.microsoft.com/office/drawing/2014/main" id="{F624994C-41EC-4049-A8DB-D9AC8FEA1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3" y="3931"/>
                  <a:ext cx="1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0" y="1"/>
                        <a:pt x="0" y="2"/>
                      </a:cubicBezTo>
                      <a:cubicBezTo>
                        <a:pt x="0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30" name="Freeform 2472">
                  <a:extLst>
                    <a:ext uri="{FF2B5EF4-FFF2-40B4-BE49-F238E27FC236}">
                      <a16:creationId xmlns:a16="http://schemas.microsoft.com/office/drawing/2014/main" id="{86D6174D-4105-4095-8746-6EFD1A0776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1" y="3577"/>
                  <a:ext cx="2" cy="7"/>
                </a:xfrm>
                <a:custGeom>
                  <a:avLst/>
                  <a:gdLst>
                    <a:gd name="T0" fmla="*/ 1 w 1"/>
                    <a:gd name="T1" fmla="*/ 1 h 4"/>
                    <a:gd name="T2" fmla="*/ 0 w 1"/>
                    <a:gd name="T3" fmla="*/ 4 h 4"/>
                    <a:gd name="T4" fmla="*/ 0 w 1"/>
                    <a:gd name="T5" fmla="*/ 3 h 4"/>
                    <a:gd name="T6" fmla="*/ 0 w 1"/>
                    <a:gd name="T7" fmla="*/ 2 h 4"/>
                    <a:gd name="T8" fmla="*/ 1 w 1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1" y="3"/>
                        <a:pt x="0" y="2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31" name="Freeform 2473">
                  <a:extLst>
                    <a:ext uri="{FF2B5EF4-FFF2-40B4-BE49-F238E27FC236}">
                      <a16:creationId xmlns:a16="http://schemas.microsoft.com/office/drawing/2014/main" id="{ECCD8105-AC25-4872-8057-2301F6166C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7" y="3254"/>
                  <a:ext cx="8" cy="8"/>
                </a:xfrm>
                <a:custGeom>
                  <a:avLst/>
                  <a:gdLst>
                    <a:gd name="T0" fmla="*/ 4 w 4"/>
                    <a:gd name="T1" fmla="*/ 0 h 4"/>
                    <a:gd name="T2" fmla="*/ 4 w 4"/>
                    <a:gd name="T3" fmla="*/ 3 h 4"/>
                    <a:gd name="T4" fmla="*/ 2 w 4"/>
                    <a:gd name="T5" fmla="*/ 2 h 4"/>
                    <a:gd name="T6" fmla="*/ 4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2"/>
                        <a:pt x="0" y="4"/>
                        <a:pt x="2" y="2"/>
                      </a:cubicBezTo>
                      <a:cubicBezTo>
                        <a:pt x="3" y="1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32" name="Freeform 2474">
                  <a:extLst>
                    <a:ext uri="{FF2B5EF4-FFF2-40B4-BE49-F238E27FC236}">
                      <a16:creationId xmlns:a16="http://schemas.microsoft.com/office/drawing/2014/main" id="{6ADDD3EC-BE38-4AAB-93DC-5CBE66CD7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" y="3197"/>
                  <a:ext cx="4" cy="6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1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1" y="3"/>
                        <a:pt x="1" y="2"/>
                        <a:pt x="0" y="1"/>
                      </a:cubicBezTo>
                      <a:cubicBezTo>
                        <a:pt x="0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33" name="Freeform 2475">
                  <a:extLst>
                    <a:ext uri="{FF2B5EF4-FFF2-40B4-BE49-F238E27FC236}">
                      <a16:creationId xmlns:a16="http://schemas.microsoft.com/office/drawing/2014/main" id="{ADB20E52-802C-4508-9F3F-0A9A7F2FF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2" y="3586"/>
                  <a:ext cx="5" cy="6"/>
                </a:xfrm>
                <a:custGeom>
                  <a:avLst/>
                  <a:gdLst>
                    <a:gd name="T0" fmla="*/ 3 w 3"/>
                    <a:gd name="T1" fmla="*/ 0 h 3"/>
                    <a:gd name="T2" fmla="*/ 0 w 3"/>
                    <a:gd name="T3" fmla="*/ 1 h 3"/>
                    <a:gd name="T4" fmla="*/ 3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2" y="3"/>
                        <a:pt x="1" y="2"/>
                        <a:pt x="0" y="1"/>
                      </a:cubicBezTo>
                      <a:cubicBezTo>
                        <a:pt x="0" y="0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34" name="Freeform 2476">
                  <a:extLst>
                    <a:ext uri="{FF2B5EF4-FFF2-40B4-BE49-F238E27FC236}">
                      <a16:creationId xmlns:a16="http://schemas.microsoft.com/office/drawing/2014/main" id="{ED25D781-F24E-40EC-9685-EACECF2216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2" y="3193"/>
                  <a:ext cx="2" cy="12"/>
                </a:xfrm>
                <a:custGeom>
                  <a:avLst/>
                  <a:gdLst>
                    <a:gd name="T0" fmla="*/ 1 w 1"/>
                    <a:gd name="T1" fmla="*/ 2 h 6"/>
                    <a:gd name="T2" fmla="*/ 0 w 1"/>
                    <a:gd name="T3" fmla="*/ 3 h 6"/>
                    <a:gd name="T4" fmla="*/ 1 w 1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1" y="2"/>
                      </a:moveTo>
                      <a:cubicBezTo>
                        <a:pt x="0" y="3"/>
                        <a:pt x="0" y="6"/>
                        <a:pt x="0" y="3"/>
                      </a:cubicBezTo>
                      <a:cubicBezTo>
                        <a:pt x="0" y="1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35" name="Freeform 2477">
                  <a:extLst>
                    <a:ext uri="{FF2B5EF4-FFF2-40B4-BE49-F238E27FC236}">
                      <a16:creationId xmlns:a16="http://schemas.microsoft.com/office/drawing/2014/main" id="{511ECFFF-8542-49B0-9154-88FF0FAFCB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0" y="3189"/>
                  <a:ext cx="0" cy="6"/>
                </a:xfrm>
                <a:custGeom>
                  <a:avLst/>
                  <a:gdLst>
                    <a:gd name="T0" fmla="*/ 1 h 3"/>
                    <a:gd name="T1" fmla="*/ 3 h 3"/>
                    <a:gd name="T2" fmla="*/ 0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3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36" name="Freeform 2478">
                  <a:extLst>
                    <a:ext uri="{FF2B5EF4-FFF2-40B4-BE49-F238E27FC236}">
                      <a16:creationId xmlns:a16="http://schemas.microsoft.com/office/drawing/2014/main" id="{F3B78717-EEA3-403A-8FB4-4586A3896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6" y="3941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2"/>
                        <a:pt x="0" y="3"/>
                        <a:pt x="0" y="3"/>
                      </a:cubicBezTo>
                      <a:cubicBezTo>
                        <a:pt x="0" y="0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37" name="Freeform 2479">
                  <a:extLst>
                    <a:ext uri="{FF2B5EF4-FFF2-40B4-BE49-F238E27FC236}">
                      <a16:creationId xmlns:a16="http://schemas.microsoft.com/office/drawing/2014/main" id="{7F695217-55A3-4270-8ABE-5ABBDB19A4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2" y="3258"/>
                  <a:ext cx="4" cy="7"/>
                </a:xfrm>
                <a:custGeom>
                  <a:avLst/>
                  <a:gdLst>
                    <a:gd name="T0" fmla="*/ 1 w 2"/>
                    <a:gd name="T1" fmla="*/ 1 h 4"/>
                    <a:gd name="T2" fmla="*/ 0 w 2"/>
                    <a:gd name="T3" fmla="*/ 4 h 4"/>
                    <a:gd name="T4" fmla="*/ 0 w 2"/>
                    <a:gd name="T5" fmla="*/ 1 h 4"/>
                    <a:gd name="T6" fmla="*/ 1 w 2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1" y="1"/>
                      </a:moveTo>
                      <a:cubicBezTo>
                        <a:pt x="2" y="3"/>
                        <a:pt x="0" y="2"/>
                        <a:pt x="0" y="4"/>
                      </a:cubicBezTo>
                      <a:cubicBezTo>
                        <a:pt x="0" y="4"/>
                        <a:pt x="0" y="3"/>
                        <a:pt x="0" y="1"/>
                      </a:cubicBezTo>
                      <a:cubicBezTo>
                        <a:pt x="0" y="0"/>
                        <a:pt x="1" y="3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38" name="Freeform 2480">
                  <a:extLst>
                    <a:ext uri="{FF2B5EF4-FFF2-40B4-BE49-F238E27FC236}">
                      <a16:creationId xmlns:a16="http://schemas.microsoft.com/office/drawing/2014/main" id="{3EE3493A-B800-471F-A83B-5BDE3FA87C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0" y="3199"/>
                  <a:ext cx="2" cy="9"/>
                </a:xfrm>
                <a:custGeom>
                  <a:avLst/>
                  <a:gdLst>
                    <a:gd name="T0" fmla="*/ 1 w 1"/>
                    <a:gd name="T1" fmla="*/ 1 h 5"/>
                    <a:gd name="T2" fmla="*/ 0 w 1"/>
                    <a:gd name="T3" fmla="*/ 3 h 5"/>
                    <a:gd name="T4" fmla="*/ 0 w 1"/>
                    <a:gd name="T5" fmla="*/ 0 h 5"/>
                    <a:gd name="T6" fmla="*/ 1 w 1"/>
                    <a:gd name="T7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1"/>
                      </a:moveTo>
                      <a:cubicBezTo>
                        <a:pt x="1" y="5"/>
                        <a:pt x="1" y="1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39" name="Freeform 2481">
                  <a:extLst>
                    <a:ext uri="{FF2B5EF4-FFF2-40B4-BE49-F238E27FC236}">
                      <a16:creationId xmlns:a16="http://schemas.microsoft.com/office/drawing/2014/main" id="{E7B48DAC-319A-4883-B5B6-0759B397FA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3216"/>
                  <a:ext cx="5" cy="9"/>
                </a:xfrm>
                <a:custGeom>
                  <a:avLst/>
                  <a:gdLst>
                    <a:gd name="T0" fmla="*/ 2 w 3"/>
                    <a:gd name="T1" fmla="*/ 1 h 5"/>
                    <a:gd name="T2" fmla="*/ 1 w 3"/>
                    <a:gd name="T3" fmla="*/ 5 h 5"/>
                    <a:gd name="T4" fmla="*/ 2 w 3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2" y="1"/>
                      </a:moveTo>
                      <a:cubicBezTo>
                        <a:pt x="3" y="3"/>
                        <a:pt x="1" y="1"/>
                        <a:pt x="1" y="5"/>
                      </a:cubicBezTo>
                      <a:cubicBezTo>
                        <a:pt x="0" y="3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40" name="Freeform 2482">
                  <a:extLst>
                    <a:ext uri="{FF2B5EF4-FFF2-40B4-BE49-F238E27FC236}">
                      <a16:creationId xmlns:a16="http://schemas.microsoft.com/office/drawing/2014/main" id="{4A659147-BE86-465D-8EF9-18AA56DBD9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5" y="3193"/>
                  <a:ext cx="2" cy="6"/>
                </a:xfrm>
                <a:custGeom>
                  <a:avLst/>
                  <a:gdLst>
                    <a:gd name="T0" fmla="*/ 1 w 1"/>
                    <a:gd name="T1" fmla="*/ 0 h 3"/>
                    <a:gd name="T2" fmla="*/ 1 w 1"/>
                    <a:gd name="T3" fmla="*/ 1 h 3"/>
                    <a:gd name="T4" fmla="*/ 1 w 1"/>
                    <a:gd name="T5" fmla="*/ 2 h 3"/>
                    <a:gd name="T6" fmla="*/ 0 w 1"/>
                    <a:gd name="T7" fmla="*/ 3 h 3"/>
                    <a:gd name="T8" fmla="*/ 1 w 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41" name="Freeform 2483">
                  <a:extLst>
                    <a:ext uri="{FF2B5EF4-FFF2-40B4-BE49-F238E27FC236}">
                      <a16:creationId xmlns:a16="http://schemas.microsoft.com/office/drawing/2014/main" id="{C70F654C-B29E-4AF2-805B-4B914B028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9" y="3220"/>
                  <a:ext cx="2" cy="7"/>
                </a:xfrm>
                <a:custGeom>
                  <a:avLst/>
                  <a:gdLst>
                    <a:gd name="T0" fmla="*/ 1 w 1"/>
                    <a:gd name="T1" fmla="*/ 0 h 4"/>
                    <a:gd name="T2" fmla="*/ 1 w 1"/>
                    <a:gd name="T3" fmla="*/ 4 h 4"/>
                    <a:gd name="T4" fmla="*/ 0 w 1"/>
                    <a:gd name="T5" fmla="*/ 3 h 4"/>
                    <a:gd name="T6" fmla="*/ 1 w 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0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42" name="Freeform 2484">
                  <a:extLst>
                    <a:ext uri="{FF2B5EF4-FFF2-40B4-BE49-F238E27FC236}">
                      <a16:creationId xmlns:a16="http://schemas.microsoft.com/office/drawing/2014/main" id="{9765E5A7-F91F-46EF-BF7F-EEB4EE7C14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0" y="3186"/>
                  <a:ext cx="1" cy="7"/>
                </a:xfrm>
                <a:custGeom>
                  <a:avLst/>
                  <a:gdLst>
                    <a:gd name="T0" fmla="*/ 1 w 1"/>
                    <a:gd name="T1" fmla="*/ 0 h 4"/>
                    <a:gd name="T2" fmla="*/ 0 w 1"/>
                    <a:gd name="T3" fmla="*/ 4 h 4"/>
                    <a:gd name="T4" fmla="*/ 1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43" name="Freeform 2485">
                  <a:extLst>
                    <a:ext uri="{FF2B5EF4-FFF2-40B4-BE49-F238E27FC236}">
                      <a16:creationId xmlns:a16="http://schemas.microsoft.com/office/drawing/2014/main" id="{C64A4CE9-50BA-496A-8FA1-7BCD55A1CA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0" y="3943"/>
                  <a:ext cx="5" cy="9"/>
                </a:xfrm>
                <a:custGeom>
                  <a:avLst/>
                  <a:gdLst>
                    <a:gd name="T0" fmla="*/ 3 w 3"/>
                    <a:gd name="T1" fmla="*/ 2 h 5"/>
                    <a:gd name="T2" fmla="*/ 0 w 3"/>
                    <a:gd name="T3" fmla="*/ 2 h 5"/>
                    <a:gd name="T4" fmla="*/ 1 w 3"/>
                    <a:gd name="T5" fmla="*/ 0 h 5"/>
                    <a:gd name="T6" fmla="*/ 3 w 3"/>
                    <a:gd name="T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3" y="2"/>
                      </a:moveTo>
                      <a:cubicBezTo>
                        <a:pt x="3" y="5"/>
                        <a:pt x="1" y="2"/>
                        <a:pt x="0" y="2"/>
                      </a:cubicBezTo>
                      <a:cubicBezTo>
                        <a:pt x="0" y="0"/>
                        <a:pt x="1" y="3"/>
                        <a:pt x="1" y="0"/>
                      </a:cubicBezTo>
                      <a:cubicBezTo>
                        <a:pt x="2" y="3"/>
                        <a:pt x="2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44" name="Freeform 2486">
                  <a:extLst>
                    <a:ext uri="{FF2B5EF4-FFF2-40B4-BE49-F238E27FC236}">
                      <a16:creationId xmlns:a16="http://schemas.microsoft.com/office/drawing/2014/main" id="{85F06A60-542F-4003-9A80-518FF4ECA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2" y="3189"/>
                  <a:ext cx="4" cy="12"/>
                </a:xfrm>
                <a:custGeom>
                  <a:avLst/>
                  <a:gdLst>
                    <a:gd name="T0" fmla="*/ 2 w 2"/>
                    <a:gd name="T1" fmla="*/ 1 h 6"/>
                    <a:gd name="T2" fmla="*/ 2 w 2"/>
                    <a:gd name="T3" fmla="*/ 4 h 6"/>
                    <a:gd name="T4" fmla="*/ 1 w 2"/>
                    <a:gd name="T5" fmla="*/ 3 h 6"/>
                    <a:gd name="T6" fmla="*/ 0 w 2"/>
                    <a:gd name="T7" fmla="*/ 2 h 6"/>
                    <a:gd name="T8" fmla="*/ 2 w 2"/>
                    <a:gd name="T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2" y="1"/>
                      </a:moveTo>
                      <a:cubicBezTo>
                        <a:pt x="2" y="2"/>
                        <a:pt x="2" y="3"/>
                        <a:pt x="2" y="4"/>
                      </a:cubicBezTo>
                      <a:cubicBezTo>
                        <a:pt x="2" y="2"/>
                        <a:pt x="1" y="0"/>
                        <a:pt x="1" y="3"/>
                      </a:cubicBezTo>
                      <a:cubicBezTo>
                        <a:pt x="1" y="6"/>
                        <a:pt x="1" y="1"/>
                        <a:pt x="0" y="2"/>
                      </a:cubicBezTo>
                      <a:cubicBezTo>
                        <a:pt x="1" y="1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45" name="Freeform 2487">
                  <a:extLst>
                    <a:ext uri="{FF2B5EF4-FFF2-40B4-BE49-F238E27FC236}">
                      <a16:creationId xmlns:a16="http://schemas.microsoft.com/office/drawing/2014/main" id="{34229FFD-AD1F-46DC-AAB5-F9F560FBBF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3" y="3189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3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0" y="2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46" name="Freeform 2488">
                  <a:extLst>
                    <a:ext uri="{FF2B5EF4-FFF2-40B4-BE49-F238E27FC236}">
                      <a16:creationId xmlns:a16="http://schemas.microsoft.com/office/drawing/2014/main" id="{8931A5AA-96C1-4EBA-866D-0E2E040518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3" y="4005"/>
                  <a:ext cx="4" cy="16"/>
                </a:xfrm>
                <a:custGeom>
                  <a:avLst/>
                  <a:gdLst>
                    <a:gd name="T0" fmla="*/ 2 w 2"/>
                    <a:gd name="T1" fmla="*/ 2 h 8"/>
                    <a:gd name="T2" fmla="*/ 1 w 2"/>
                    <a:gd name="T3" fmla="*/ 4 h 8"/>
                    <a:gd name="T4" fmla="*/ 1 w 2"/>
                    <a:gd name="T5" fmla="*/ 5 h 8"/>
                    <a:gd name="T6" fmla="*/ 0 w 2"/>
                    <a:gd name="T7" fmla="*/ 2 h 8"/>
                    <a:gd name="T8" fmla="*/ 2 w 2"/>
                    <a:gd name="T9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8">
                      <a:moveTo>
                        <a:pt x="2" y="2"/>
                      </a:moveTo>
                      <a:cubicBezTo>
                        <a:pt x="2" y="4"/>
                        <a:pt x="1" y="2"/>
                        <a:pt x="1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1" y="8"/>
                        <a:pt x="0" y="5"/>
                        <a:pt x="0" y="2"/>
                      </a:cubicBezTo>
                      <a:cubicBezTo>
                        <a:pt x="1" y="3"/>
                        <a:pt x="1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47" name="Freeform 2489">
                  <a:extLst>
                    <a:ext uri="{FF2B5EF4-FFF2-40B4-BE49-F238E27FC236}">
                      <a16:creationId xmlns:a16="http://schemas.microsoft.com/office/drawing/2014/main" id="{9F9E0E19-B22F-4E7A-9B88-31685DA97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7" y="3227"/>
                  <a:ext cx="2" cy="8"/>
                </a:xfrm>
                <a:custGeom>
                  <a:avLst/>
                  <a:gdLst>
                    <a:gd name="T0" fmla="*/ 1 w 1"/>
                    <a:gd name="T1" fmla="*/ 1 h 4"/>
                    <a:gd name="T2" fmla="*/ 1 w 1"/>
                    <a:gd name="T3" fmla="*/ 2 h 4"/>
                    <a:gd name="T4" fmla="*/ 0 w 1"/>
                    <a:gd name="T5" fmla="*/ 2 h 4"/>
                    <a:gd name="T6" fmla="*/ 1 w 1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0" y="4"/>
                        <a:pt x="0" y="1"/>
                        <a:pt x="0" y="2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48" name="Freeform 2490">
                  <a:extLst>
                    <a:ext uri="{FF2B5EF4-FFF2-40B4-BE49-F238E27FC236}">
                      <a16:creationId xmlns:a16="http://schemas.microsoft.com/office/drawing/2014/main" id="{E0185842-FF60-4B9F-95AD-64C69EF8C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3" y="3208"/>
                  <a:ext cx="4" cy="6"/>
                </a:xfrm>
                <a:custGeom>
                  <a:avLst/>
                  <a:gdLst>
                    <a:gd name="T0" fmla="*/ 2 w 2"/>
                    <a:gd name="T1" fmla="*/ 2 h 3"/>
                    <a:gd name="T2" fmla="*/ 0 w 2"/>
                    <a:gd name="T3" fmla="*/ 2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0" y="3"/>
                        <a:pt x="0" y="2"/>
                      </a:cubicBezTo>
                      <a:cubicBezTo>
                        <a:pt x="0" y="0"/>
                        <a:pt x="2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49" name="Freeform 2491">
                  <a:extLst>
                    <a:ext uri="{FF2B5EF4-FFF2-40B4-BE49-F238E27FC236}">
                      <a16:creationId xmlns:a16="http://schemas.microsoft.com/office/drawing/2014/main" id="{70BF2A8C-CBF2-409B-9594-153EFFE06F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1" y="3229"/>
                  <a:ext cx="4" cy="4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0 h 2"/>
                    <a:gd name="T6" fmla="*/ 2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1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50" name="Freeform 2492">
                  <a:extLst>
                    <a:ext uri="{FF2B5EF4-FFF2-40B4-BE49-F238E27FC236}">
                      <a16:creationId xmlns:a16="http://schemas.microsoft.com/office/drawing/2014/main" id="{805F685A-23BB-4ED9-A2B6-011946B8B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4" y="3165"/>
                  <a:ext cx="4" cy="11"/>
                </a:xfrm>
                <a:custGeom>
                  <a:avLst/>
                  <a:gdLst>
                    <a:gd name="T0" fmla="*/ 2 w 2"/>
                    <a:gd name="T1" fmla="*/ 4 h 6"/>
                    <a:gd name="T2" fmla="*/ 0 w 2"/>
                    <a:gd name="T3" fmla="*/ 5 h 6"/>
                    <a:gd name="T4" fmla="*/ 2 w 2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4"/>
                      </a:moveTo>
                      <a:cubicBezTo>
                        <a:pt x="1" y="6"/>
                        <a:pt x="0" y="2"/>
                        <a:pt x="0" y="5"/>
                      </a:cubicBezTo>
                      <a:cubicBezTo>
                        <a:pt x="0" y="0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51" name="Freeform 2493">
                  <a:extLst>
                    <a:ext uri="{FF2B5EF4-FFF2-40B4-BE49-F238E27FC236}">
                      <a16:creationId xmlns:a16="http://schemas.microsoft.com/office/drawing/2014/main" id="{7FA94300-5855-4D0E-A48D-590F391B0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6" y="3184"/>
                  <a:ext cx="2" cy="11"/>
                </a:xfrm>
                <a:custGeom>
                  <a:avLst/>
                  <a:gdLst>
                    <a:gd name="T0" fmla="*/ 1 w 1"/>
                    <a:gd name="T1" fmla="*/ 2 h 6"/>
                    <a:gd name="T2" fmla="*/ 0 w 1"/>
                    <a:gd name="T3" fmla="*/ 5 h 6"/>
                    <a:gd name="T4" fmla="*/ 0 w 1"/>
                    <a:gd name="T5" fmla="*/ 3 h 6"/>
                    <a:gd name="T6" fmla="*/ 1 w 1"/>
                    <a:gd name="T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6">
                      <a:moveTo>
                        <a:pt x="1" y="2"/>
                      </a:moveTo>
                      <a:cubicBezTo>
                        <a:pt x="1" y="5"/>
                        <a:pt x="0" y="3"/>
                        <a:pt x="0" y="5"/>
                      </a:cubicBezTo>
                      <a:cubicBezTo>
                        <a:pt x="0" y="6"/>
                        <a:pt x="0" y="3"/>
                        <a:pt x="0" y="3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52" name="Freeform 2494">
                  <a:extLst>
                    <a:ext uri="{FF2B5EF4-FFF2-40B4-BE49-F238E27FC236}">
                      <a16:creationId xmlns:a16="http://schemas.microsoft.com/office/drawing/2014/main" id="{9A6FF7A2-8EEF-4B9B-959C-9F306317F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4" y="3155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2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0" y="3"/>
                        <a:pt x="0" y="2"/>
                      </a:cubicBezTo>
                      <a:cubicBezTo>
                        <a:pt x="0" y="0"/>
                        <a:pt x="1" y="0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53" name="Freeform 2495">
                  <a:extLst>
                    <a:ext uri="{FF2B5EF4-FFF2-40B4-BE49-F238E27FC236}">
                      <a16:creationId xmlns:a16="http://schemas.microsoft.com/office/drawing/2014/main" id="{DF51739F-31A0-427F-A50E-FEB5F9C4F0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5" y="3182"/>
                  <a:ext cx="6" cy="11"/>
                </a:xfrm>
                <a:custGeom>
                  <a:avLst/>
                  <a:gdLst>
                    <a:gd name="T0" fmla="*/ 3 w 3"/>
                    <a:gd name="T1" fmla="*/ 3 h 6"/>
                    <a:gd name="T2" fmla="*/ 0 w 3"/>
                    <a:gd name="T3" fmla="*/ 4 h 6"/>
                    <a:gd name="T4" fmla="*/ 1 w 3"/>
                    <a:gd name="T5" fmla="*/ 2 h 6"/>
                    <a:gd name="T6" fmla="*/ 2 w 3"/>
                    <a:gd name="T7" fmla="*/ 1 h 6"/>
                    <a:gd name="T8" fmla="*/ 3 w 3"/>
                    <a:gd name="T9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6">
                      <a:moveTo>
                        <a:pt x="3" y="3"/>
                      </a:moveTo>
                      <a:cubicBezTo>
                        <a:pt x="3" y="5"/>
                        <a:pt x="1" y="6"/>
                        <a:pt x="0" y="4"/>
                      </a:cubicBez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0" y="4"/>
                        <a:pt x="3" y="5"/>
                        <a:pt x="2" y="1"/>
                      </a:cubicBezTo>
                      <a:cubicBezTo>
                        <a:pt x="3" y="0"/>
                        <a:pt x="3" y="4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54" name="Freeform 2496">
                  <a:extLst>
                    <a:ext uri="{FF2B5EF4-FFF2-40B4-BE49-F238E27FC236}">
                      <a16:creationId xmlns:a16="http://schemas.microsoft.com/office/drawing/2014/main" id="{968F1F89-0C25-4810-B684-64BB8AB26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6" y="3195"/>
                  <a:ext cx="1" cy="10"/>
                </a:xfrm>
                <a:custGeom>
                  <a:avLst/>
                  <a:gdLst>
                    <a:gd name="T0" fmla="*/ 1 w 1"/>
                    <a:gd name="T1" fmla="*/ 2 h 5"/>
                    <a:gd name="T2" fmla="*/ 1 w 1"/>
                    <a:gd name="T3" fmla="*/ 4 h 5"/>
                    <a:gd name="T4" fmla="*/ 0 w 1"/>
                    <a:gd name="T5" fmla="*/ 2 h 5"/>
                    <a:gd name="T6" fmla="*/ 1 w 1"/>
                    <a:gd name="T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2"/>
                      </a:move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0" y="5"/>
                        <a:pt x="1" y="1"/>
                        <a:pt x="0" y="2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55" name="Freeform 2497">
                  <a:extLst>
                    <a:ext uri="{FF2B5EF4-FFF2-40B4-BE49-F238E27FC236}">
                      <a16:creationId xmlns:a16="http://schemas.microsoft.com/office/drawing/2014/main" id="{9D3B34B0-2FDA-4408-99AD-5BA08D375B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8" y="3182"/>
                  <a:ext cx="4" cy="9"/>
                </a:xfrm>
                <a:custGeom>
                  <a:avLst/>
                  <a:gdLst>
                    <a:gd name="T0" fmla="*/ 2 w 2"/>
                    <a:gd name="T1" fmla="*/ 1 h 5"/>
                    <a:gd name="T2" fmla="*/ 0 w 2"/>
                    <a:gd name="T3" fmla="*/ 3 h 5"/>
                    <a:gd name="T4" fmla="*/ 2 w 2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1"/>
                      </a:moveTo>
                      <a:cubicBezTo>
                        <a:pt x="1" y="5"/>
                        <a:pt x="0" y="1"/>
                        <a:pt x="0" y="3"/>
                      </a:cubicBezTo>
                      <a:cubicBezTo>
                        <a:pt x="0" y="0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56" name="Freeform 2498">
                  <a:extLst>
                    <a:ext uri="{FF2B5EF4-FFF2-40B4-BE49-F238E27FC236}">
                      <a16:creationId xmlns:a16="http://schemas.microsoft.com/office/drawing/2014/main" id="{F7AD776E-DEF4-4E4F-9AA4-224728C310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8" y="3148"/>
                  <a:ext cx="2" cy="7"/>
                </a:xfrm>
                <a:custGeom>
                  <a:avLst/>
                  <a:gdLst>
                    <a:gd name="T0" fmla="*/ 1 w 1"/>
                    <a:gd name="T1" fmla="*/ 0 h 4"/>
                    <a:gd name="T2" fmla="*/ 1 w 1"/>
                    <a:gd name="T3" fmla="*/ 3 h 4"/>
                    <a:gd name="T4" fmla="*/ 0 w 1"/>
                    <a:gd name="T5" fmla="*/ 0 h 4"/>
                    <a:gd name="T6" fmla="*/ 1 w 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1"/>
                        <a:pt x="0" y="4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57" name="Freeform 2499">
                  <a:extLst>
                    <a:ext uri="{FF2B5EF4-FFF2-40B4-BE49-F238E27FC236}">
                      <a16:creationId xmlns:a16="http://schemas.microsoft.com/office/drawing/2014/main" id="{1FFBC4A5-FE72-4CDD-9BFD-0D60622C21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9" y="4003"/>
                  <a:ext cx="4" cy="6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3 h 3"/>
                    <a:gd name="T4" fmla="*/ 0 w 2"/>
                    <a:gd name="T5" fmla="*/ 1 h 3"/>
                    <a:gd name="T6" fmla="*/ 2 w 2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1" y="2"/>
                        <a:pt x="0" y="3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0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58" name="Freeform 2500">
                  <a:extLst>
                    <a:ext uri="{FF2B5EF4-FFF2-40B4-BE49-F238E27FC236}">
                      <a16:creationId xmlns:a16="http://schemas.microsoft.com/office/drawing/2014/main" id="{EF51D8DF-A4B2-4E90-BB5C-9327B6EB0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3" y="3115"/>
                  <a:ext cx="4" cy="4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2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2"/>
                        <a:pt x="0" y="1"/>
                        <a:pt x="0" y="2"/>
                      </a:cubicBezTo>
                      <a:cubicBezTo>
                        <a:pt x="0" y="0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59" name="Freeform 2501">
                  <a:extLst>
                    <a:ext uri="{FF2B5EF4-FFF2-40B4-BE49-F238E27FC236}">
                      <a16:creationId xmlns:a16="http://schemas.microsoft.com/office/drawing/2014/main" id="{E69E69CF-05A9-407F-A443-AE8E87B830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3" y="4005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3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60" name="Freeform 2502">
                  <a:extLst>
                    <a:ext uri="{FF2B5EF4-FFF2-40B4-BE49-F238E27FC236}">
                      <a16:creationId xmlns:a16="http://schemas.microsoft.com/office/drawing/2014/main" id="{989A24F3-521D-4B0E-8F58-509EFEE0D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3" y="4024"/>
                  <a:ext cx="6" cy="8"/>
                </a:xfrm>
                <a:custGeom>
                  <a:avLst/>
                  <a:gdLst>
                    <a:gd name="T0" fmla="*/ 3 w 3"/>
                    <a:gd name="T1" fmla="*/ 0 h 4"/>
                    <a:gd name="T2" fmla="*/ 3 w 3"/>
                    <a:gd name="T3" fmla="*/ 1 h 4"/>
                    <a:gd name="T4" fmla="*/ 0 w 3"/>
                    <a:gd name="T5" fmla="*/ 1 h 4"/>
                    <a:gd name="T6" fmla="*/ 3 w 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3" y="0"/>
                        <a:pt x="3" y="1"/>
                        <a:pt x="3" y="1"/>
                      </a:cubicBezTo>
                      <a:cubicBezTo>
                        <a:pt x="2" y="4"/>
                        <a:pt x="1" y="3"/>
                        <a:pt x="0" y="1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61" name="Freeform 2503">
                  <a:extLst>
                    <a:ext uri="{FF2B5EF4-FFF2-40B4-BE49-F238E27FC236}">
                      <a16:creationId xmlns:a16="http://schemas.microsoft.com/office/drawing/2014/main" id="{6102ED8C-7AF3-4486-AA66-7E0BFC3E9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5" y="4003"/>
                  <a:ext cx="4" cy="10"/>
                </a:xfrm>
                <a:custGeom>
                  <a:avLst/>
                  <a:gdLst>
                    <a:gd name="T0" fmla="*/ 2 w 2"/>
                    <a:gd name="T1" fmla="*/ 0 h 5"/>
                    <a:gd name="T2" fmla="*/ 0 w 2"/>
                    <a:gd name="T3" fmla="*/ 5 h 5"/>
                    <a:gd name="T4" fmla="*/ 2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cubicBezTo>
                        <a:pt x="2" y="2"/>
                        <a:pt x="1" y="3"/>
                        <a:pt x="0" y="5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62" name="Freeform 2504">
                  <a:extLst>
                    <a:ext uri="{FF2B5EF4-FFF2-40B4-BE49-F238E27FC236}">
                      <a16:creationId xmlns:a16="http://schemas.microsoft.com/office/drawing/2014/main" id="{74322767-B910-4226-8093-2C2A3B94D6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1" y="4007"/>
                  <a:ext cx="4" cy="17"/>
                </a:xfrm>
                <a:custGeom>
                  <a:avLst/>
                  <a:gdLst>
                    <a:gd name="T0" fmla="*/ 1 w 2"/>
                    <a:gd name="T1" fmla="*/ 4 h 9"/>
                    <a:gd name="T2" fmla="*/ 1 w 2"/>
                    <a:gd name="T3" fmla="*/ 5 h 9"/>
                    <a:gd name="T4" fmla="*/ 0 w 2"/>
                    <a:gd name="T5" fmla="*/ 9 h 9"/>
                    <a:gd name="T6" fmla="*/ 0 w 2"/>
                    <a:gd name="T7" fmla="*/ 7 h 9"/>
                    <a:gd name="T8" fmla="*/ 0 w 2"/>
                    <a:gd name="T9" fmla="*/ 2 h 9"/>
                    <a:gd name="T10" fmla="*/ 2 w 2"/>
                    <a:gd name="T11" fmla="*/ 0 h 9"/>
                    <a:gd name="T12" fmla="*/ 2 w 2"/>
                    <a:gd name="T13" fmla="*/ 4 h 9"/>
                    <a:gd name="T14" fmla="*/ 1 w 2"/>
                    <a:gd name="T1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" h="9">
                      <a:moveTo>
                        <a:pt x="1" y="4"/>
                      </a:moveTo>
                      <a:cubicBezTo>
                        <a:pt x="1" y="5"/>
                        <a:pt x="1" y="4"/>
                        <a:pt x="1" y="5"/>
                      </a:cubicBezTo>
                      <a:cubicBezTo>
                        <a:pt x="1" y="7"/>
                        <a:pt x="0" y="7"/>
                        <a:pt x="0" y="9"/>
                      </a:cubicBezTo>
                      <a:cubicBezTo>
                        <a:pt x="0" y="8"/>
                        <a:pt x="0" y="7"/>
                        <a:pt x="0" y="7"/>
                      </a:cubicBezTo>
                      <a:cubicBezTo>
                        <a:pt x="0" y="4"/>
                        <a:pt x="0" y="5"/>
                        <a:pt x="0" y="2"/>
                      </a:cubicBez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0"/>
                        <a:pt x="2" y="2"/>
                        <a:pt x="2" y="4"/>
                      </a:cubicBezTo>
                      <a:cubicBezTo>
                        <a:pt x="2" y="6"/>
                        <a:pt x="1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63" name="Freeform 2505">
                  <a:extLst>
                    <a:ext uri="{FF2B5EF4-FFF2-40B4-BE49-F238E27FC236}">
                      <a16:creationId xmlns:a16="http://schemas.microsoft.com/office/drawing/2014/main" id="{12BCCAEB-EE1F-4744-BC23-425F942BB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8" y="4028"/>
                  <a:ext cx="3" cy="13"/>
                </a:xfrm>
                <a:custGeom>
                  <a:avLst/>
                  <a:gdLst>
                    <a:gd name="T0" fmla="*/ 2 w 2"/>
                    <a:gd name="T1" fmla="*/ 0 h 7"/>
                    <a:gd name="T2" fmla="*/ 0 w 2"/>
                    <a:gd name="T3" fmla="*/ 2 h 7"/>
                    <a:gd name="T4" fmla="*/ 0 w 2"/>
                    <a:gd name="T5" fmla="*/ 2 h 7"/>
                    <a:gd name="T6" fmla="*/ 2 w 2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2" y="0"/>
                      </a:moveTo>
                      <a:cubicBezTo>
                        <a:pt x="2" y="3"/>
                        <a:pt x="1" y="1"/>
                        <a:pt x="0" y="2"/>
                      </a:cubicBezTo>
                      <a:cubicBezTo>
                        <a:pt x="0" y="3"/>
                        <a:pt x="1" y="7"/>
                        <a:pt x="0" y="2"/>
                      </a:cubicBezTo>
                      <a:cubicBezTo>
                        <a:pt x="0" y="0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64" name="Freeform 2506">
                  <a:extLst>
                    <a:ext uri="{FF2B5EF4-FFF2-40B4-BE49-F238E27FC236}">
                      <a16:creationId xmlns:a16="http://schemas.microsoft.com/office/drawing/2014/main" id="{E1EE859D-017B-4158-A105-A00C0C213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2" y="3112"/>
                  <a:ext cx="4" cy="13"/>
                </a:xfrm>
                <a:custGeom>
                  <a:avLst/>
                  <a:gdLst>
                    <a:gd name="T0" fmla="*/ 2 w 2"/>
                    <a:gd name="T1" fmla="*/ 1 h 7"/>
                    <a:gd name="T2" fmla="*/ 0 w 2"/>
                    <a:gd name="T3" fmla="*/ 3 h 7"/>
                    <a:gd name="T4" fmla="*/ 2 w 2"/>
                    <a:gd name="T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2" y="1"/>
                      </a:moveTo>
                      <a:cubicBezTo>
                        <a:pt x="2" y="7"/>
                        <a:pt x="1" y="0"/>
                        <a:pt x="0" y="3"/>
                      </a:cubicBezTo>
                      <a:cubicBezTo>
                        <a:pt x="0" y="0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65" name="Freeform 2507">
                  <a:extLst>
                    <a:ext uri="{FF2B5EF4-FFF2-40B4-BE49-F238E27FC236}">
                      <a16:creationId xmlns:a16="http://schemas.microsoft.com/office/drawing/2014/main" id="{73BBB0F4-1B1A-4ABF-A33A-C01451113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6" y="4030"/>
                  <a:ext cx="4" cy="4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0" y="1"/>
                        <a:pt x="0" y="2"/>
                      </a:cubicBezTo>
                      <a:cubicBezTo>
                        <a:pt x="0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2" name="Group 2709">
                <a:extLst>
                  <a:ext uri="{FF2B5EF4-FFF2-40B4-BE49-F238E27FC236}">
                    <a16:creationId xmlns:a16="http://schemas.microsoft.com/office/drawing/2014/main" id="{2B113704-24D0-4F60-BAB8-233F40F2B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00788" y="4800600"/>
                <a:ext cx="1498600" cy="1835150"/>
                <a:chOff x="3969" y="3024"/>
                <a:chExt cx="944" cy="1156"/>
              </a:xfrm>
              <a:grpFill/>
            </p:grpSpPr>
            <p:sp>
              <p:nvSpPr>
                <p:cNvPr id="1266" name="Freeform 2509">
                  <a:extLst>
                    <a:ext uri="{FF2B5EF4-FFF2-40B4-BE49-F238E27FC236}">
                      <a16:creationId xmlns:a16="http://schemas.microsoft.com/office/drawing/2014/main" id="{525BB3DE-21EA-4F38-BD98-AD316D041E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1" y="4013"/>
                  <a:ext cx="2" cy="6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3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0"/>
                        <a:pt x="1" y="0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7" name="Freeform 2510">
                  <a:extLst>
                    <a:ext uri="{FF2B5EF4-FFF2-40B4-BE49-F238E27FC236}">
                      <a16:creationId xmlns:a16="http://schemas.microsoft.com/office/drawing/2014/main" id="{23C17DC4-C011-4CE8-8AF8-A30D704EFE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" y="3988"/>
                  <a:ext cx="4" cy="8"/>
                </a:xfrm>
                <a:custGeom>
                  <a:avLst/>
                  <a:gdLst>
                    <a:gd name="T0" fmla="*/ 2 w 2"/>
                    <a:gd name="T1" fmla="*/ 2 h 4"/>
                    <a:gd name="T2" fmla="*/ 1 w 2"/>
                    <a:gd name="T3" fmla="*/ 3 h 4"/>
                    <a:gd name="T4" fmla="*/ 2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2"/>
                      </a:moveTo>
                      <a:cubicBezTo>
                        <a:pt x="1" y="4"/>
                        <a:pt x="1" y="2"/>
                        <a:pt x="1" y="3"/>
                      </a:cubicBezTo>
                      <a:cubicBezTo>
                        <a:pt x="0" y="0"/>
                        <a:pt x="2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8" name="Freeform 2511">
                  <a:extLst>
                    <a:ext uri="{FF2B5EF4-FFF2-40B4-BE49-F238E27FC236}">
                      <a16:creationId xmlns:a16="http://schemas.microsoft.com/office/drawing/2014/main" id="{95E0D059-D861-43F0-B9DD-9993DA33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3079"/>
                  <a:ext cx="1" cy="10"/>
                </a:xfrm>
                <a:custGeom>
                  <a:avLst/>
                  <a:gdLst>
                    <a:gd name="T0" fmla="*/ 1 w 1"/>
                    <a:gd name="T1" fmla="*/ 4 h 5"/>
                    <a:gd name="T2" fmla="*/ 0 w 1"/>
                    <a:gd name="T3" fmla="*/ 5 h 5"/>
                    <a:gd name="T4" fmla="*/ 1 w 1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1" y="4"/>
                      </a:moveTo>
                      <a:cubicBezTo>
                        <a:pt x="0" y="3"/>
                        <a:pt x="0" y="5"/>
                        <a:pt x="0" y="5"/>
                      </a:cubicBezTo>
                      <a:cubicBezTo>
                        <a:pt x="0" y="3"/>
                        <a:pt x="1" y="0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9" name="Freeform 2512">
                  <a:extLst>
                    <a:ext uri="{FF2B5EF4-FFF2-40B4-BE49-F238E27FC236}">
                      <a16:creationId xmlns:a16="http://schemas.microsoft.com/office/drawing/2014/main" id="{348C3580-01FD-4FF2-929A-E93D0432FA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3827"/>
                  <a:ext cx="3" cy="8"/>
                </a:xfrm>
                <a:custGeom>
                  <a:avLst/>
                  <a:gdLst>
                    <a:gd name="T0" fmla="*/ 2 w 2"/>
                    <a:gd name="T1" fmla="*/ 0 h 4"/>
                    <a:gd name="T2" fmla="*/ 2 w 2"/>
                    <a:gd name="T3" fmla="*/ 2 h 4"/>
                    <a:gd name="T4" fmla="*/ 0 w 2"/>
                    <a:gd name="T5" fmla="*/ 2 h 4"/>
                    <a:gd name="T6" fmla="*/ 2 w 2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2" y="4"/>
                        <a:pt x="1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0" name="Freeform 2513">
                  <a:extLst>
                    <a:ext uri="{FF2B5EF4-FFF2-40B4-BE49-F238E27FC236}">
                      <a16:creationId xmlns:a16="http://schemas.microsoft.com/office/drawing/2014/main" id="{8BBE40A6-86DC-47E2-BD38-F1FB7A3445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4" y="3880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0 w 1"/>
                    <a:gd name="T3" fmla="*/ 4 h 4"/>
                    <a:gd name="T4" fmla="*/ 0 w 1"/>
                    <a:gd name="T5" fmla="*/ 2 h 4"/>
                    <a:gd name="T6" fmla="*/ 1 w 1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3"/>
                        <a:pt x="0" y="4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1" name="Freeform 2514">
                  <a:extLst>
                    <a:ext uri="{FF2B5EF4-FFF2-40B4-BE49-F238E27FC236}">
                      <a16:creationId xmlns:a16="http://schemas.microsoft.com/office/drawing/2014/main" id="{179563E8-CD05-42A1-851E-B8C3ECD7B7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2" y="3888"/>
                  <a:ext cx="2" cy="5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3 h 3"/>
                    <a:gd name="T4" fmla="*/ 1 w 1"/>
                    <a:gd name="T5" fmla="*/ 0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3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2" name="Freeform 2515">
                  <a:extLst>
                    <a:ext uri="{FF2B5EF4-FFF2-40B4-BE49-F238E27FC236}">
                      <a16:creationId xmlns:a16="http://schemas.microsoft.com/office/drawing/2014/main" id="{8C119243-49A4-439E-9F5C-BBB562F85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" y="3937"/>
                  <a:ext cx="3" cy="8"/>
                </a:xfrm>
                <a:custGeom>
                  <a:avLst/>
                  <a:gdLst>
                    <a:gd name="T0" fmla="*/ 2 w 2"/>
                    <a:gd name="T1" fmla="*/ 0 h 4"/>
                    <a:gd name="T2" fmla="*/ 0 w 2"/>
                    <a:gd name="T3" fmla="*/ 4 h 4"/>
                    <a:gd name="T4" fmla="*/ 0 w 2"/>
                    <a:gd name="T5" fmla="*/ 2 h 4"/>
                    <a:gd name="T6" fmla="*/ 0 w 2"/>
                    <a:gd name="T7" fmla="*/ 0 h 4"/>
                    <a:gd name="T8" fmla="*/ 2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cubicBezTo>
                        <a:pt x="1" y="2"/>
                        <a:pt x="1" y="2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2"/>
                        <a:pt x="0" y="0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3" name="Freeform 2516">
                  <a:extLst>
                    <a:ext uri="{FF2B5EF4-FFF2-40B4-BE49-F238E27FC236}">
                      <a16:creationId xmlns:a16="http://schemas.microsoft.com/office/drawing/2014/main" id="{FEC82087-A6AD-4449-B6D9-0FFF65562C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8" y="3768"/>
                  <a:ext cx="9" cy="21"/>
                </a:xfrm>
                <a:custGeom>
                  <a:avLst/>
                  <a:gdLst>
                    <a:gd name="T0" fmla="*/ 5 w 5"/>
                    <a:gd name="T1" fmla="*/ 0 h 11"/>
                    <a:gd name="T2" fmla="*/ 3 w 5"/>
                    <a:gd name="T3" fmla="*/ 3 h 11"/>
                    <a:gd name="T4" fmla="*/ 4 w 5"/>
                    <a:gd name="T5" fmla="*/ 4 h 11"/>
                    <a:gd name="T6" fmla="*/ 2 w 5"/>
                    <a:gd name="T7" fmla="*/ 9 h 11"/>
                    <a:gd name="T8" fmla="*/ 0 w 5"/>
                    <a:gd name="T9" fmla="*/ 8 h 11"/>
                    <a:gd name="T10" fmla="*/ 2 w 5"/>
                    <a:gd name="T11" fmla="*/ 6 h 11"/>
                    <a:gd name="T12" fmla="*/ 1 w 5"/>
                    <a:gd name="T13" fmla="*/ 0 h 11"/>
                    <a:gd name="T14" fmla="*/ 5 w 5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11">
                      <a:moveTo>
                        <a:pt x="5" y="0"/>
                      </a:moveTo>
                      <a:cubicBezTo>
                        <a:pt x="5" y="5"/>
                        <a:pt x="3" y="0"/>
                        <a:pt x="3" y="3"/>
                      </a:cubicBezTo>
                      <a:cubicBezTo>
                        <a:pt x="3" y="7"/>
                        <a:pt x="4" y="5"/>
                        <a:pt x="4" y="4"/>
                      </a:cubicBezTo>
                      <a:cubicBezTo>
                        <a:pt x="4" y="11"/>
                        <a:pt x="2" y="1"/>
                        <a:pt x="2" y="9"/>
                      </a:cubicBezTo>
                      <a:cubicBezTo>
                        <a:pt x="2" y="8"/>
                        <a:pt x="1" y="7"/>
                        <a:pt x="0" y="8"/>
                      </a:cubicBezTo>
                      <a:cubicBezTo>
                        <a:pt x="0" y="5"/>
                        <a:pt x="1" y="7"/>
                        <a:pt x="2" y="6"/>
                      </a:cubicBezTo>
                      <a:cubicBezTo>
                        <a:pt x="1" y="3"/>
                        <a:pt x="2" y="3"/>
                        <a:pt x="1" y="0"/>
                      </a:cubicBezTo>
                      <a:cubicBezTo>
                        <a:pt x="2" y="1"/>
                        <a:pt x="3" y="1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4" name="Freeform 2517">
                  <a:extLst>
                    <a:ext uri="{FF2B5EF4-FFF2-40B4-BE49-F238E27FC236}">
                      <a16:creationId xmlns:a16="http://schemas.microsoft.com/office/drawing/2014/main" id="{A512B744-AA7D-4F7B-95EE-A7670666F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6" y="3077"/>
                  <a:ext cx="2" cy="21"/>
                </a:xfrm>
                <a:custGeom>
                  <a:avLst/>
                  <a:gdLst>
                    <a:gd name="T0" fmla="*/ 1 w 1"/>
                    <a:gd name="T1" fmla="*/ 6 h 11"/>
                    <a:gd name="T2" fmla="*/ 0 w 1"/>
                    <a:gd name="T3" fmla="*/ 9 h 11"/>
                    <a:gd name="T4" fmla="*/ 0 w 1"/>
                    <a:gd name="T5" fmla="*/ 3 h 11"/>
                    <a:gd name="T6" fmla="*/ 1 w 1"/>
                    <a:gd name="T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1">
                      <a:moveTo>
                        <a:pt x="1" y="6"/>
                      </a:moveTo>
                      <a:cubicBezTo>
                        <a:pt x="1" y="11"/>
                        <a:pt x="0" y="5"/>
                        <a:pt x="0" y="9"/>
                      </a:cubicBezTo>
                      <a:cubicBezTo>
                        <a:pt x="0" y="8"/>
                        <a:pt x="1" y="5"/>
                        <a:pt x="0" y="3"/>
                      </a:cubicBezTo>
                      <a:cubicBezTo>
                        <a:pt x="0" y="0"/>
                        <a:pt x="0" y="6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5" name="Freeform 2518">
                  <a:extLst>
                    <a:ext uri="{FF2B5EF4-FFF2-40B4-BE49-F238E27FC236}">
                      <a16:creationId xmlns:a16="http://schemas.microsoft.com/office/drawing/2014/main" id="{7E4594F0-A5D5-4063-B460-90AFDA898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4" y="3110"/>
                  <a:ext cx="4" cy="13"/>
                </a:xfrm>
                <a:custGeom>
                  <a:avLst/>
                  <a:gdLst>
                    <a:gd name="T0" fmla="*/ 1 w 2"/>
                    <a:gd name="T1" fmla="*/ 2 h 7"/>
                    <a:gd name="T2" fmla="*/ 0 w 2"/>
                    <a:gd name="T3" fmla="*/ 7 h 7"/>
                    <a:gd name="T4" fmla="*/ 0 w 2"/>
                    <a:gd name="T5" fmla="*/ 3 h 7"/>
                    <a:gd name="T6" fmla="*/ 1 w 2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1" y="2"/>
                      </a:moveTo>
                      <a:cubicBezTo>
                        <a:pt x="0" y="4"/>
                        <a:pt x="2" y="6"/>
                        <a:pt x="0" y="7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6" name="Freeform 2519">
                  <a:extLst>
                    <a:ext uri="{FF2B5EF4-FFF2-40B4-BE49-F238E27FC236}">
                      <a16:creationId xmlns:a16="http://schemas.microsoft.com/office/drawing/2014/main" id="{562BA2A1-4A49-4F7E-B59D-90A789719F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9" y="3096"/>
                  <a:ext cx="5" cy="42"/>
                </a:xfrm>
                <a:custGeom>
                  <a:avLst/>
                  <a:gdLst>
                    <a:gd name="T0" fmla="*/ 3 w 3"/>
                    <a:gd name="T1" fmla="*/ 2 h 22"/>
                    <a:gd name="T2" fmla="*/ 1 w 3"/>
                    <a:gd name="T3" fmla="*/ 10 h 22"/>
                    <a:gd name="T4" fmla="*/ 1 w 3"/>
                    <a:gd name="T5" fmla="*/ 12 h 22"/>
                    <a:gd name="T6" fmla="*/ 2 w 3"/>
                    <a:gd name="T7" fmla="*/ 10 h 22"/>
                    <a:gd name="T8" fmla="*/ 3 w 3"/>
                    <a:gd name="T9" fmla="*/ 18 h 22"/>
                    <a:gd name="T10" fmla="*/ 0 w 3"/>
                    <a:gd name="T11" fmla="*/ 13 h 22"/>
                    <a:gd name="T12" fmla="*/ 0 w 3"/>
                    <a:gd name="T13" fmla="*/ 6 h 22"/>
                    <a:gd name="T14" fmla="*/ 1 w 3"/>
                    <a:gd name="T15" fmla="*/ 0 h 22"/>
                    <a:gd name="T16" fmla="*/ 2 w 3"/>
                    <a:gd name="T17" fmla="*/ 3 h 22"/>
                    <a:gd name="T18" fmla="*/ 3 w 3"/>
                    <a:gd name="T19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22">
                      <a:moveTo>
                        <a:pt x="3" y="2"/>
                      </a:moveTo>
                      <a:cubicBezTo>
                        <a:pt x="2" y="4"/>
                        <a:pt x="2" y="9"/>
                        <a:pt x="1" y="10"/>
                      </a:cubicBezTo>
                      <a:cubicBezTo>
                        <a:pt x="1" y="11"/>
                        <a:pt x="1" y="11"/>
                        <a:pt x="1" y="12"/>
                      </a:cubicBezTo>
                      <a:cubicBezTo>
                        <a:pt x="1" y="11"/>
                        <a:pt x="2" y="11"/>
                        <a:pt x="2" y="10"/>
                      </a:cubicBezTo>
                      <a:cubicBezTo>
                        <a:pt x="3" y="12"/>
                        <a:pt x="2" y="17"/>
                        <a:pt x="3" y="18"/>
                      </a:cubicBezTo>
                      <a:cubicBezTo>
                        <a:pt x="2" y="22"/>
                        <a:pt x="2" y="12"/>
                        <a:pt x="0" y="13"/>
                      </a:cubicBezTo>
                      <a:cubicBezTo>
                        <a:pt x="0" y="10"/>
                        <a:pt x="0" y="7"/>
                        <a:pt x="0" y="6"/>
                      </a:cubicBezTo>
                      <a:cubicBezTo>
                        <a:pt x="0" y="4"/>
                        <a:pt x="0" y="1"/>
                        <a:pt x="1" y="0"/>
                      </a:cubicBezTo>
                      <a:cubicBezTo>
                        <a:pt x="2" y="0"/>
                        <a:pt x="2" y="1"/>
                        <a:pt x="2" y="3"/>
                      </a:cubicBezTo>
                      <a:cubicBezTo>
                        <a:pt x="3" y="1"/>
                        <a:pt x="3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7" name="Freeform 2520">
                  <a:extLst>
                    <a:ext uri="{FF2B5EF4-FFF2-40B4-BE49-F238E27FC236}">
                      <a16:creationId xmlns:a16="http://schemas.microsoft.com/office/drawing/2014/main" id="{38BB0E59-FE6C-4CA5-A06E-55000250A5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9" y="3136"/>
                  <a:ext cx="2" cy="15"/>
                </a:xfrm>
                <a:custGeom>
                  <a:avLst/>
                  <a:gdLst>
                    <a:gd name="T0" fmla="*/ 1 w 1"/>
                    <a:gd name="T1" fmla="*/ 7 h 8"/>
                    <a:gd name="T2" fmla="*/ 0 w 1"/>
                    <a:gd name="T3" fmla="*/ 2 h 8"/>
                    <a:gd name="T4" fmla="*/ 1 w 1"/>
                    <a:gd name="T5" fmla="*/ 0 h 8"/>
                    <a:gd name="T6" fmla="*/ 1 w 1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8">
                      <a:moveTo>
                        <a:pt x="1" y="7"/>
                      </a:moveTo>
                      <a:cubicBezTo>
                        <a:pt x="0" y="8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3"/>
                        <a:pt x="1" y="4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8" name="Freeform 2521">
                  <a:extLst>
                    <a:ext uri="{FF2B5EF4-FFF2-40B4-BE49-F238E27FC236}">
                      <a16:creationId xmlns:a16="http://schemas.microsoft.com/office/drawing/2014/main" id="{9F8AE13E-771C-4D2F-BA56-2813EFBC4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9" y="3842"/>
                  <a:ext cx="2" cy="13"/>
                </a:xfrm>
                <a:custGeom>
                  <a:avLst/>
                  <a:gdLst>
                    <a:gd name="T0" fmla="*/ 1 w 1"/>
                    <a:gd name="T1" fmla="*/ 1 h 7"/>
                    <a:gd name="T2" fmla="*/ 1 w 1"/>
                    <a:gd name="T3" fmla="*/ 6 h 7"/>
                    <a:gd name="T4" fmla="*/ 1 w 1"/>
                    <a:gd name="T5" fmla="*/ 7 h 7"/>
                    <a:gd name="T6" fmla="*/ 1 w 1"/>
                    <a:gd name="T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7">
                      <a:moveTo>
                        <a:pt x="1" y="1"/>
                      </a:moveTo>
                      <a:cubicBezTo>
                        <a:pt x="1" y="4"/>
                        <a:pt x="1" y="3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6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9" name="Freeform 2522">
                  <a:extLst>
                    <a:ext uri="{FF2B5EF4-FFF2-40B4-BE49-F238E27FC236}">
                      <a16:creationId xmlns:a16="http://schemas.microsoft.com/office/drawing/2014/main" id="{55BA4226-6C72-4A21-AF6D-EE46FD9C6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7" y="3929"/>
                  <a:ext cx="2" cy="10"/>
                </a:xfrm>
                <a:custGeom>
                  <a:avLst/>
                  <a:gdLst>
                    <a:gd name="T0" fmla="*/ 1 w 1"/>
                    <a:gd name="T1" fmla="*/ 3 h 5"/>
                    <a:gd name="T2" fmla="*/ 0 w 1"/>
                    <a:gd name="T3" fmla="*/ 1 h 5"/>
                    <a:gd name="T4" fmla="*/ 1 w 1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1" y="3"/>
                      </a:moveTo>
                      <a:cubicBezTo>
                        <a:pt x="1" y="4"/>
                        <a:pt x="0" y="5"/>
                        <a:pt x="0" y="1"/>
                      </a:cubicBezTo>
                      <a:cubicBezTo>
                        <a:pt x="0" y="0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80" name="Freeform 2523">
                  <a:extLst>
                    <a:ext uri="{FF2B5EF4-FFF2-40B4-BE49-F238E27FC236}">
                      <a16:creationId xmlns:a16="http://schemas.microsoft.com/office/drawing/2014/main" id="{5B315500-8685-4BE9-8570-C09A821E2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0" y="3964"/>
                  <a:ext cx="8" cy="17"/>
                </a:xfrm>
                <a:custGeom>
                  <a:avLst/>
                  <a:gdLst>
                    <a:gd name="T0" fmla="*/ 4 w 4"/>
                    <a:gd name="T1" fmla="*/ 3 h 9"/>
                    <a:gd name="T2" fmla="*/ 2 w 4"/>
                    <a:gd name="T3" fmla="*/ 4 h 9"/>
                    <a:gd name="T4" fmla="*/ 1 w 4"/>
                    <a:gd name="T5" fmla="*/ 9 h 9"/>
                    <a:gd name="T6" fmla="*/ 0 w 4"/>
                    <a:gd name="T7" fmla="*/ 1 h 9"/>
                    <a:gd name="T8" fmla="*/ 2 w 4"/>
                    <a:gd name="T9" fmla="*/ 3 h 9"/>
                    <a:gd name="T10" fmla="*/ 4 w 4"/>
                    <a:gd name="T11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9">
                      <a:moveTo>
                        <a:pt x="4" y="3"/>
                      </a:moveTo>
                      <a:cubicBezTo>
                        <a:pt x="4" y="6"/>
                        <a:pt x="2" y="5"/>
                        <a:pt x="2" y="4"/>
                      </a:cubicBezTo>
                      <a:cubicBezTo>
                        <a:pt x="2" y="4"/>
                        <a:pt x="2" y="7"/>
                        <a:pt x="1" y="9"/>
                      </a:cubicBezTo>
                      <a:cubicBezTo>
                        <a:pt x="1" y="7"/>
                        <a:pt x="1" y="4"/>
                        <a:pt x="0" y="1"/>
                      </a:cubicBezTo>
                      <a:cubicBezTo>
                        <a:pt x="1" y="0"/>
                        <a:pt x="3" y="0"/>
                        <a:pt x="2" y="3"/>
                      </a:cubicBezTo>
                      <a:cubicBezTo>
                        <a:pt x="3" y="2"/>
                        <a:pt x="3" y="2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81" name="Freeform 2524">
                  <a:extLst>
                    <a:ext uri="{FF2B5EF4-FFF2-40B4-BE49-F238E27FC236}">
                      <a16:creationId xmlns:a16="http://schemas.microsoft.com/office/drawing/2014/main" id="{539F1891-BF38-4B54-951F-C4D04D69D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8" y="3795"/>
                  <a:ext cx="4" cy="7"/>
                </a:xfrm>
                <a:custGeom>
                  <a:avLst/>
                  <a:gdLst>
                    <a:gd name="T0" fmla="*/ 2 w 2"/>
                    <a:gd name="T1" fmla="*/ 2 h 4"/>
                    <a:gd name="T2" fmla="*/ 0 w 2"/>
                    <a:gd name="T3" fmla="*/ 1 h 4"/>
                    <a:gd name="T4" fmla="*/ 2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2"/>
                      </a:moveTo>
                      <a:cubicBezTo>
                        <a:pt x="1" y="4"/>
                        <a:pt x="0" y="3"/>
                        <a:pt x="0" y="1"/>
                      </a:cubicBezTo>
                      <a:cubicBezTo>
                        <a:pt x="0" y="0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82" name="Freeform 2525">
                  <a:extLst>
                    <a:ext uri="{FF2B5EF4-FFF2-40B4-BE49-F238E27FC236}">
                      <a16:creationId xmlns:a16="http://schemas.microsoft.com/office/drawing/2014/main" id="{FDA8D456-F236-4317-81CD-20D144B58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7" y="3757"/>
                  <a:ext cx="4" cy="7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4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1" y="2"/>
                        <a:pt x="1" y="4"/>
                        <a:pt x="0" y="4"/>
                      </a:cubicBezTo>
                      <a:cubicBezTo>
                        <a:pt x="0" y="0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83" name="Freeform 2526">
                  <a:extLst>
                    <a:ext uri="{FF2B5EF4-FFF2-40B4-BE49-F238E27FC236}">
                      <a16:creationId xmlns:a16="http://schemas.microsoft.com/office/drawing/2014/main" id="{33F47DBE-0E12-4EC9-BE88-A77AFA7A9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5" y="3539"/>
                  <a:ext cx="2" cy="7"/>
                </a:xfrm>
                <a:custGeom>
                  <a:avLst/>
                  <a:gdLst>
                    <a:gd name="T0" fmla="*/ 1 w 1"/>
                    <a:gd name="T1" fmla="*/ 1 h 4"/>
                    <a:gd name="T2" fmla="*/ 1 w 1"/>
                    <a:gd name="T3" fmla="*/ 3 h 4"/>
                    <a:gd name="T4" fmla="*/ 0 w 1"/>
                    <a:gd name="T5" fmla="*/ 2 h 4"/>
                    <a:gd name="T6" fmla="*/ 1 w 1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0" y="4"/>
                        <a:pt x="0" y="2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84" name="Freeform 2527">
                  <a:extLst>
                    <a:ext uri="{FF2B5EF4-FFF2-40B4-BE49-F238E27FC236}">
                      <a16:creationId xmlns:a16="http://schemas.microsoft.com/office/drawing/2014/main" id="{96DC1B34-D01D-457C-BD0B-597C2E796C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1" y="3523"/>
                  <a:ext cx="4" cy="12"/>
                </a:xfrm>
                <a:custGeom>
                  <a:avLst/>
                  <a:gdLst>
                    <a:gd name="T0" fmla="*/ 2 w 2"/>
                    <a:gd name="T1" fmla="*/ 2 h 6"/>
                    <a:gd name="T2" fmla="*/ 1 w 2"/>
                    <a:gd name="T3" fmla="*/ 6 h 6"/>
                    <a:gd name="T4" fmla="*/ 1 w 2"/>
                    <a:gd name="T5" fmla="*/ 1 h 6"/>
                    <a:gd name="T6" fmla="*/ 2 w 2"/>
                    <a:gd name="T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2" y="2"/>
                      </a:moveTo>
                      <a:cubicBezTo>
                        <a:pt x="2" y="4"/>
                        <a:pt x="2" y="5"/>
                        <a:pt x="1" y="6"/>
                      </a:cubicBezTo>
                      <a:cubicBezTo>
                        <a:pt x="1" y="3"/>
                        <a:pt x="0" y="3"/>
                        <a:pt x="1" y="1"/>
                      </a:cubicBezTo>
                      <a:cubicBezTo>
                        <a:pt x="2" y="0"/>
                        <a:pt x="1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85" name="Freeform 2528">
                  <a:extLst>
                    <a:ext uri="{FF2B5EF4-FFF2-40B4-BE49-F238E27FC236}">
                      <a16:creationId xmlns:a16="http://schemas.microsoft.com/office/drawing/2014/main" id="{F32E735B-8EBC-4D11-B472-E1BC7EE917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4" y="3085"/>
                  <a:ext cx="4" cy="11"/>
                </a:xfrm>
                <a:custGeom>
                  <a:avLst/>
                  <a:gdLst>
                    <a:gd name="T0" fmla="*/ 2 w 2"/>
                    <a:gd name="T1" fmla="*/ 4 h 6"/>
                    <a:gd name="T2" fmla="*/ 0 w 2"/>
                    <a:gd name="T3" fmla="*/ 4 h 6"/>
                    <a:gd name="T4" fmla="*/ 1 w 2"/>
                    <a:gd name="T5" fmla="*/ 4 h 6"/>
                    <a:gd name="T6" fmla="*/ 1 w 2"/>
                    <a:gd name="T7" fmla="*/ 0 h 6"/>
                    <a:gd name="T8" fmla="*/ 2 w 2"/>
                    <a:gd name="T9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2" y="4"/>
                      </a:moveTo>
                      <a:cubicBezTo>
                        <a:pt x="1" y="4"/>
                        <a:pt x="1" y="6"/>
                        <a:pt x="0" y="4"/>
                      </a:cubicBezTo>
                      <a:cubicBezTo>
                        <a:pt x="0" y="3"/>
                        <a:pt x="1" y="3"/>
                        <a:pt x="1" y="4"/>
                      </a:cubicBezTo>
                      <a:cubicBezTo>
                        <a:pt x="1" y="3"/>
                        <a:pt x="1" y="2"/>
                        <a:pt x="1" y="0"/>
                      </a:cubicBezTo>
                      <a:cubicBezTo>
                        <a:pt x="2" y="0"/>
                        <a:pt x="2" y="1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86" name="Freeform 2529">
                  <a:extLst>
                    <a:ext uri="{FF2B5EF4-FFF2-40B4-BE49-F238E27FC236}">
                      <a16:creationId xmlns:a16="http://schemas.microsoft.com/office/drawing/2014/main" id="{462D1B2E-268B-439D-A674-CFC9DF52DF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0" y="3070"/>
                  <a:ext cx="8" cy="13"/>
                </a:xfrm>
                <a:custGeom>
                  <a:avLst/>
                  <a:gdLst>
                    <a:gd name="T0" fmla="*/ 4 w 4"/>
                    <a:gd name="T1" fmla="*/ 7 h 7"/>
                    <a:gd name="T2" fmla="*/ 0 w 4"/>
                    <a:gd name="T3" fmla="*/ 0 h 7"/>
                    <a:gd name="T4" fmla="*/ 4 w 4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4" y="7"/>
                      </a:moveTo>
                      <a:cubicBezTo>
                        <a:pt x="3" y="4"/>
                        <a:pt x="1" y="6"/>
                        <a:pt x="0" y="0"/>
                      </a:cubicBezTo>
                      <a:cubicBezTo>
                        <a:pt x="0" y="2"/>
                        <a:pt x="3" y="2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87" name="Freeform 2530">
                  <a:extLst>
                    <a:ext uri="{FF2B5EF4-FFF2-40B4-BE49-F238E27FC236}">
                      <a16:creationId xmlns:a16="http://schemas.microsoft.com/office/drawing/2014/main" id="{3214086D-C99B-4C84-A8AF-B8AB162E1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0" y="3660"/>
                  <a:ext cx="4" cy="8"/>
                </a:xfrm>
                <a:custGeom>
                  <a:avLst/>
                  <a:gdLst>
                    <a:gd name="T0" fmla="*/ 2 w 2"/>
                    <a:gd name="T1" fmla="*/ 2 h 4"/>
                    <a:gd name="T2" fmla="*/ 0 w 2"/>
                    <a:gd name="T3" fmla="*/ 0 h 4"/>
                    <a:gd name="T4" fmla="*/ 2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2"/>
                      </a:moveTo>
                      <a:cubicBezTo>
                        <a:pt x="1" y="3"/>
                        <a:pt x="0" y="4"/>
                        <a:pt x="0" y="0"/>
                      </a:cubicBezTo>
                      <a:cubicBezTo>
                        <a:pt x="1" y="0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88" name="Freeform 2531">
                  <a:extLst>
                    <a:ext uri="{FF2B5EF4-FFF2-40B4-BE49-F238E27FC236}">
                      <a16:creationId xmlns:a16="http://schemas.microsoft.com/office/drawing/2014/main" id="{202D3493-C202-4A1E-9B93-F0A6C2293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4" y="3112"/>
                  <a:ext cx="2" cy="11"/>
                </a:xfrm>
                <a:custGeom>
                  <a:avLst/>
                  <a:gdLst>
                    <a:gd name="T0" fmla="*/ 1 w 1"/>
                    <a:gd name="T1" fmla="*/ 1 h 6"/>
                    <a:gd name="T2" fmla="*/ 0 w 1"/>
                    <a:gd name="T3" fmla="*/ 6 h 6"/>
                    <a:gd name="T4" fmla="*/ 0 w 1"/>
                    <a:gd name="T5" fmla="*/ 0 h 6"/>
                    <a:gd name="T6" fmla="*/ 1 w 1"/>
                    <a:gd name="T7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6">
                      <a:moveTo>
                        <a:pt x="1" y="1"/>
                      </a:moveTo>
                      <a:cubicBezTo>
                        <a:pt x="1" y="3"/>
                        <a:pt x="1" y="6"/>
                        <a:pt x="0" y="6"/>
                      </a:cubicBezTo>
                      <a:cubicBezTo>
                        <a:pt x="0" y="4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89" name="Freeform 2532">
                  <a:extLst>
                    <a:ext uri="{FF2B5EF4-FFF2-40B4-BE49-F238E27FC236}">
                      <a16:creationId xmlns:a16="http://schemas.microsoft.com/office/drawing/2014/main" id="{F2A925AC-DFC8-4FFC-B546-7882B0B2DD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7" y="3588"/>
                  <a:ext cx="11" cy="23"/>
                </a:xfrm>
                <a:custGeom>
                  <a:avLst/>
                  <a:gdLst>
                    <a:gd name="T0" fmla="*/ 6 w 6"/>
                    <a:gd name="T1" fmla="*/ 8 h 12"/>
                    <a:gd name="T2" fmla="*/ 0 w 6"/>
                    <a:gd name="T3" fmla="*/ 0 h 12"/>
                    <a:gd name="T4" fmla="*/ 6 w 6"/>
                    <a:gd name="T5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2">
                      <a:moveTo>
                        <a:pt x="6" y="8"/>
                      </a:moveTo>
                      <a:cubicBezTo>
                        <a:pt x="4" y="12"/>
                        <a:pt x="1" y="7"/>
                        <a:pt x="0" y="0"/>
                      </a:cubicBezTo>
                      <a:cubicBezTo>
                        <a:pt x="1" y="1"/>
                        <a:pt x="3" y="8"/>
                        <a:pt x="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90" name="Freeform 2533">
                  <a:extLst>
                    <a:ext uri="{FF2B5EF4-FFF2-40B4-BE49-F238E27FC236}">
                      <a16:creationId xmlns:a16="http://schemas.microsoft.com/office/drawing/2014/main" id="{88AC08EA-7E17-4448-940F-B96F9468BB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7" y="3537"/>
                  <a:ext cx="6" cy="19"/>
                </a:xfrm>
                <a:custGeom>
                  <a:avLst/>
                  <a:gdLst>
                    <a:gd name="T0" fmla="*/ 3 w 3"/>
                    <a:gd name="T1" fmla="*/ 4 h 10"/>
                    <a:gd name="T2" fmla="*/ 1 w 3"/>
                    <a:gd name="T3" fmla="*/ 5 h 10"/>
                    <a:gd name="T4" fmla="*/ 2 w 3"/>
                    <a:gd name="T5" fmla="*/ 7 h 10"/>
                    <a:gd name="T6" fmla="*/ 0 w 3"/>
                    <a:gd name="T7" fmla="*/ 4 h 10"/>
                    <a:gd name="T8" fmla="*/ 1 w 3"/>
                    <a:gd name="T9" fmla="*/ 0 h 10"/>
                    <a:gd name="T10" fmla="*/ 3 w 3"/>
                    <a:gd name="T11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0">
                      <a:moveTo>
                        <a:pt x="3" y="4"/>
                      </a:moveTo>
                      <a:cubicBezTo>
                        <a:pt x="3" y="7"/>
                        <a:pt x="2" y="4"/>
                        <a:pt x="1" y="5"/>
                      </a:cubicBez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1" y="10"/>
                        <a:pt x="1" y="5"/>
                        <a:pt x="0" y="4"/>
                      </a:cubicBezTo>
                      <a:cubicBezTo>
                        <a:pt x="0" y="1"/>
                        <a:pt x="1" y="2"/>
                        <a:pt x="1" y="0"/>
                      </a:cubicBezTo>
                      <a:cubicBezTo>
                        <a:pt x="2" y="0"/>
                        <a:pt x="2" y="2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91" name="Freeform 2534">
                  <a:extLst>
                    <a:ext uri="{FF2B5EF4-FFF2-40B4-BE49-F238E27FC236}">
                      <a16:creationId xmlns:a16="http://schemas.microsoft.com/office/drawing/2014/main" id="{1B343EB0-E840-4A1E-8083-61B40815D4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6" y="3191"/>
                  <a:ext cx="6" cy="14"/>
                </a:xfrm>
                <a:custGeom>
                  <a:avLst/>
                  <a:gdLst>
                    <a:gd name="T0" fmla="*/ 3 w 3"/>
                    <a:gd name="T1" fmla="*/ 4 h 7"/>
                    <a:gd name="T2" fmla="*/ 0 w 3"/>
                    <a:gd name="T3" fmla="*/ 2 h 7"/>
                    <a:gd name="T4" fmla="*/ 3 w 3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3" y="4"/>
                      </a:moveTo>
                      <a:cubicBezTo>
                        <a:pt x="2" y="7"/>
                        <a:pt x="1" y="3"/>
                        <a:pt x="0" y="2"/>
                      </a:cubicBezTo>
                      <a:cubicBezTo>
                        <a:pt x="1" y="0"/>
                        <a:pt x="2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92" name="Freeform 2535">
                  <a:extLst>
                    <a:ext uri="{FF2B5EF4-FFF2-40B4-BE49-F238E27FC236}">
                      <a16:creationId xmlns:a16="http://schemas.microsoft.com/office/drawing/2014/main" id="{408A8050-F3D5-43D1-B10C-70FED19D83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9" y="3229"/>
                  <a:ext cx="4" cy="12"/>
                </a:xfrm>
                <a:custGeom>
                  <a:avLst/>
                  <a:gdLst>
                    <a:gd name="T0" fmla="*/ 2 w 2"/>
                    <a:gd name="T1" fmla="*/ 3 h 6"/>
                    <a:gd name="T2" fmla="*/ 1 w 2"/>
                    <a:gd name="T3" fmla="*/ 6 h 6"/>
                    <a:gd name="T4" fmla="*/ 1 w 2"/>
                    <a:gd name="T5" fmla="*/ 0 h 6"/>
                    <a:gd name="T6" fmla="*/ 2 w 2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2" y="3"/>
                      </a:moveTo>
                      <a:cubicBezTo>
                        <a:pt x="2" y="4"/>
                        <a:pt x="1" y="5"/>
                        <a:pt x="1" y="6"/>
                      </a:cubicBezTo>
                      <a:cubicBezTo>
                        <a:pt x="1" y="4"/>
                        <a:pt x="0" y="3"/>
                        <a:pt x="1" y="0"/>
                      </a:cubicBezTo>
                      <a:cubicBezTo>
                        <a:pt x="1" y="0"/>
                        <a:pt x="1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93" name="Freeform 2536">
                  <a:extLst>
                    <a:ext uri="{FF2B5EF4-FFF2-40B4-BE49-F238E27FC236}">
                      <a16:creationId xmlns:a16="http://schemas.microsoft.com/office/drawing/2014/main" id="{ABA538AF-5BF1-4161-BA20-322FEA8177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9" y="3563"/>
                  <a:ext cx="4" cy="15"/>
                </a:xfrm>
                <a:custGeom>
                  <a:avLst/>
                  <a:gdLst>
                    <a:gd name="T0" fmla="*/ 1 w 2"/>
                    <a:gd name="T1" fmla="*/ 3 h 8"/>
                    <a:gd name="T2" fmla="*/ 2 w 2"/>
                    <a:gd name="T3" fmla="*/ 3 h 8"/>
                    <a:gd name="T4" fmla="*/ 2 w 2"/>
                    <a:gd name="T5" fmla="*/ 6 h 8"/>
                    <a:gd name="T6" fmla="*/ 2 w 2"/>
                    <a:gd name="T7" fmla="*/ 8 h 8"/>
                    <a:gd name="T8" fmla="*/ 1 w 2"/>
                    <a:gd name="T9" fmla="*/ 0 h 8"/>
                    <a:gd name="T10" fmla="*/ 1 w 2"/>
                    <a:gd name="T11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8">
                      <a:moveTo>
                        <a:pt x="1" y="3"/>
                      </a:move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6"/>
                        <a:pt x="2" y="6"/>
                      </a:cubicBezTo>
                      <a:cubicBezTo>
                        <a:pt x="2" y="6"/>
                        <a:pt x="2" y="8"/>
                        <a:pt x="2" y="8"/>
                      </a:cubicBezTo>
                      <a:cubicBezTo>
                        <a:pt x="2" y="4"/>
                        <a:pt x="0" y="1"/>
                        <a:pt x="1" y="0"/>
                      </a:cubicBezTo>
                      <a:cubicBezTo>
                        <a:pt x="1" y="1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94" name="Freeform 2537">
                  <a:extLst>
                    <a:ext uri="{FF2B5EF4-FFF2-40B4-BE49-F238E27FC236}">
                      <a16:creationId xmlns:a16="http://schemas.microsoft.com/office/drawing/2014/main" id="{4BE02E14-B2AC-4BF5-B5BA-FE00C02C3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" y="3429"/>
                  <a:ext cx="8" cy="7"/>
                </a:xfrm>
                <a:custGeom>
                  <a:avLst/>
                  <a:gdLst>
                    <a:gd name="T0" fmla="*/ 4 w 4"/>
                    <a:gd name="T1" fmla="*/ 2 h 4"/>
                    <a:gd name="T2" fmla="*/ 0 w 4"/>
                    <a:gd name="T3" fmla="*/ 0 h 4"/>
                    <a:gd name="T4" fmla="*/ 4 w 4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cubicBezTo>
                        <a:pt x="3" y="4"/>
                        <a:pt x="1" y="3"/>
                        <a:pt x="0" y="0"/>
                      </a:cubicBezTo>
                      <a:cubicBezTo>
                        <a:pt x="1" y="1"/>
                        <a:pt x="2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95" name="Freeform 2538">
                  <a:extLst>
                    <a:ext uri="{FF2B5EF4-FFF2-40B4-BE49-F238E27FC236}">
                      <a16:creationId xmlns:a16="http://schemas.microsoft.com/office/drawing/2014/main" id="{5AC140F3-3BD4-4D4E-9444-A10090DFAF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6" y="3461"/>
                  <a:ext cx="5" cy="19"/>
                </a:xfrm>
                <a:custGeom>
                  <a:avLst/>
                  <a:gdLst>
                    <a:gd name="T0" fmla="*/ 1 w 3"/>
                    <a:gd name="T1" fmla="*/ 0 h 10"/>
                    <a:gd name="T2" fmla="*/ 3 w 3"/>
                    <a:gd name="T3" fmla="*/ 1 h 10"/>
                    <a:gd name="T4" fmla="*/ 3 w 3"/>
                    <a:gd name="T5" fmla="*/ 6 h 10"/>
                    <a:gd name="T6" fmla="*/ 2 w 3"/>
                    <a:gd name="T7" fmla="*/ 10 h 10"/>
                    <a:gd name="T8" fmla="*/ 2 w 3"/>
                    <a:gd name="T9" fmla="*/ 3 h 10"/>
                    <a:gd name="T10" fmla="*/ 1 w 3"/>
                    <a:gd name="T11" fmla="*/ 2 h 10"/>
                    <a:gd name="T12" fmla="*/ 1 w 3"/>
                    <a:gd name="T1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0">
                      <a:moveTo>
                        <a:pt x="1" y="0"/>
                      </a:moveTo>
                      <a:cubicBezTo>
                        <a:pt x="2" y="0"/>
                        <a:pt x="2" y="2"/>
                        <a:pt x="3" y="1"/>
                      </a:cubicBezTo>
                      <a:cubicBezTo>
                        <a:pt x="2" y="3"/>
                        <a:pt x="2" y="7"/>
                        <a:pt x="3" y="6"/>
                      </a:cubicBezTo>
                      <a:cubicBezTo>
                        <a:pt x="3" y="7"/>
                        <a:pt x="2" y="8"/>
                        <a:pt x="2" y="10"/>
                      </a:cubicBezTo>
                      <a:cubicBezTo>
                        <a:pt x="2" y="6"/>
                        <a:pt x="1" y="3"/>
                        <a:pt x="2" y="3"/>
                      </a:cubicBezTo>
                      <a:cubicBezTo>
                        <a:pt x="2" y="0"/>
                        <a:pt x="1" y="2"/>
                        <a:pt x="1" y="2"/>
                      </a:cubicBezTo>
                      <a:cubicBezTo>
                        <a:pt x="0" y="1"/>
                        <a:pt x="2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96" name="Freeform 2539">
                  <a:extLst>
                    <a:ext uri="{FF2B5EF4-FFF2-40B4-BE49-F238E27FC236}">
                      <a16:creationId xmlns:a16="http://schemas.microsoft.com/office/drawing/2014/main" id="{FECA2C5F-AFF9-4C13-97C8-91554017D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7" y="3392"/>
                  <a:ext cx="2" cy="12"/>
                </a:xfrm>
                <a:custGeom>
                  <a:avLst/>
                  <a:gdLst>
                    <a:gd name="T0" fmla="*/ 1 w 1"/>
                    <a:gd name="T1" fmla="*/ 0 h 6"/>
                    <a:gd name="T2" fmla="*/ 0 w 1"/>
                    <a:gd name="T3" fmla="*/ 2 h 6"/>
                    <a:gd name="T4" fmla="*/ 1 w 1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1" y="0"/>
                      </a:moveTo>
                      <a:cubicBezTo>
                        <a:pt x="1" y="5"/>
                        <a:pt x="0" y="6"/>
                        <a:pt x="0" y="2"/>
                      </a:cubicBezTo>
                      <a:cubicBezTo>
                        <a:pt x="1" y="4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97" name="Freeform 2540">
                  <a:extLst>
                    <a:ext uri="{FF2B5EF4-FFF2-40B4-BE49-F238E27FC236}">
                      <a16:creationId xmlns:a16="http://schemas.microsoft.com/office/drawing/2014/main" id="{F245FF59-5E0C-4BFC-97C6-25F418259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" y="3447"/>
                  <a:ext cx="2" cy="8"/>
                </a:xfrm>
                <a:custGeom>
                  <a:avLst/>
                  <a:gdLst>
                    <a:gd name="T0" fmla="*/ 0 w 1"/>
                    <a:gd name="T1" fmla="*/ 2 h 4"/>
                    <a:gd name="T2" fmla="*/ 1 w 1"/>
                    <a:gd name="T3" fmla="*/ 1 h 4"/>
                    <a:gd name="T4" fmla="*/ 1 w 1"/>
                    <a:gd name="T5" fmla="*/ 4 h 4"/>
                    <a:gd name="T6" fmla="*/ 0 w 1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2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98" name="Freeform 2541">
                  <a:extLst>
                    <a:ext uri="{FF2B5EF4-FFF2-40B4-BE49-F238E27FC236}">
                      <a16:creationId xmlns:a16="http://schemas.microsoft.com/office/drawing/2014/main" id="{71903BFA-B029-40F5-A6E2-FD2A536959E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08" y="3076"/>
                  <a:ext cx="752" cy="946"/>
                </a:xfrm>
                <a:custGeom>
                  <a:avLst/>
                  <a:gdLst>
                    <a:gd name="T0" fmla="*/ 344 w 397"/>
                    <a:gd name="T1" fmla="*/ 128 h 499"/>
                    <a:gd name="T2" fmla="*/ 270 w 397"/>
                    <a:gd name="T3" fmla="*/ 115 h 499"/>
                    <a:gd name="T4" fmla="*/ 266 w 397"/>
                    <a:gd name="T5" fmla="*/ 95 h 499"/>
                    <a:gd name="T6" fmla="*/ 228 w 397"/>
                    <a:gd name="T7" fmla="*/ 97 h 499"/>
                    <a:gd name="T8" fmla="*/ 173 w 397"/>
                    <a:gd name="T9" fmla="*/ 88 h 499"/>
                    <a:gd name="T10" fmla="*/ 157 w 397"/>
                    <a:gd name="T11" fmla="*/ 88 h 499"/>
                    <a:gd name="T12" fmla="*/ 130 w 397"/>
                    <a:gd name="T13" fmla="*/ 62 h 499"/>
                    <a:gd name="T14" fmla="*/ 154 w 397"/>
                    <a:gd name="T15" fmla="*/ 49 h 499"/>
                    <a:gd name="T16" fmla="*/ 139 w 397"/>
                    <a:gd name="T17" fmla="*/ 21 h 499"/>
                    <a:gd name="T18" fmla="*/ 112 w 397"/>
                    <a:gd name="T19" fmla="*/ 30 h 499"/>
                    <a:gd name="T20" fmla="*/ 81 w 397"/>
                    <a:gd name="T21" fmla="*/ 18 h 499"/>
                    <a:gd name="T22" fmla="*/ 39 w 397"/>
                    <a:gd name="T23" fmla="*/ 54 h 499"/>
                    <a:gd name="T24" fmla="*/ 15 w 397"/>
                    <a:gd name="T25" fmla="*/ 119 h 499"/>
                    <a:gd name="T26" fmla="*/ 5 w 397"/>
                    <a:gd name="T27" fmla="*/ 192 h 499"/>
                    <a:gd name="T28" fmla="*/ 53 w 397"/>
                    <a:gd name="T29" fmla="*/ 242 h 499"/>
                    <a:gd name="T30" fmla="*/ 28 w 397"/>
                    <a:gd name="T31" fmla="*/ 330 h 499"/>
                    <a:gd name="T32" fmla="*/ 64 w 397"/>
                    <a:gd name="T33" fmla="*/ 354 h 499"/>
                    <a:gd name="T34" fmla="*/ 83 w 397"/>
                    <a:gd name="T35" fmla="*/ 371 h 499"/>
                    <a:gd name="T36" fmla="*/ 73 w 397"/>
                    <a:gd name="T37" fmla="*/ 410 h 499"/>
                    <a:gd name="T38" fmla="*/ 70 w 397"/>
                    <a:gd name="T39" fmla="*/ 433 h 499"/>
                    <a:gd name="T40" fmla="*/ 89 w 397"/>
                    <a:gd name="T41" fmla="*/ 457 h 499"/>
                    <a:gd name="T42" fmla="*/ 59 w 397"/>
                    <a:gd name="T43" fmla="*/ 459 h 499"/>
                    <a:gd name="T44" fmla="*/ 81 w 397"/>
                    <a:gd name="T45" fmla="*/ 483 h 499"/>
                    <a:gd name="T46" fmla="*/ 130 w 397"/>
                    <a:gd name="T47" fmla="*/ 479 h 499"/>
                    <a:gd name="T48" fmla="*/ 161 w 397"/>
                    <a:gd name="T49" fmla="*/ 496 h 499"/>
                    <a:gd name="T50" fmla="*/ 188 w 397"/>
                    <a:gd name="T51" fmla="*/ 484 h 499"/>
                    <a:gd name="T52" fmla="*/ 227 w 397"/>
                    <a:gd name="T53" fmla="*/ 485 h 499"/>
                    <a:gd name="T54" fmla="*/ 293 w 397"/>
                    <a:gd name="T55" fmla="*/ 462 h 499"/>
                    <a:gd name="T56" fmla="*/ 236 w 397"/>
                    <a:gd name="T57" fmla="*/ 459 h 499"/>
                    <a:gd name="T58" fmla="*/ 206 w 397"/>
                    <a:gd name="T59" fmla="*/ 461 h 499"/>
                    <a:gd name="T60" fmla="*/ 248 w 397"/>
                    <a:gd name="T61" fmla="*/ 447 h 499"/>
                    <a:gd name="T62" fmla="*/ 272 w 397"/>
                    <a:gd name="T63" fmla="*/ 428 h 499"/>
                    <a:gd name="T64" fmla="*/ 310 w 397"/>
                    <a:gd name="T65" fmla="*/ 394 h 499"/>
                    <a:gd name="T66" fmla="*/ 342 w 397"/>
                    <a:gd name="T67" fmla="*/ 336 h 499"/>
                    <a:gd name="T68" fmla="*/ 265 w 397"/>
                    <a:gd name="T69" fmla="*/ 312 h 499"/>
                    <a:gd name="T70" fmla="*/ 255 w 397"/>
                    <a:gd name="T71" fmla="*/ 286 h 499"/>
                    <a:gd name="T72" fmla="*/ 336 w 397"/>
                    <a:gd name="T73" fmla="*/ 260 h 499"/>
                    <a:gd name="T74" fmla="*/ 307 w 397"/>
                    <a:gd name="T75" fmla="*/ 254 h 499"/>
                    <a:gd name="T76" fmla="*/ 375 w 397"/>
                    <a:gd name="T77" fmla="*/ 216 h 499"/>
                    <a:gd name="T78" fmla="*/ 295 w 397"/>
                    <a:gd name="T79" fmla="*/ 459 h 499"/>
                    <a:gd name="T80" fmla="*/ 393 w 397"/>
                    <a:gd name="T81" fmla="*/ 166 h 499"/>
                    <a:gd name="T82" fmla="*/ 263 w 397"/>
                    <a:gd name="T83" fmla="*/ 266 h 499"/>
                    <a:gd name="T84" fmla="*/ 222 w 397"/>
                    <a:gd name="T85" fmla="*/ 277 h 499"/>
                    <a:gd name="T86" fmla="*/ 253 w 397"/>
                    <a:gd name="T87" fmla="*/ 259 h 499"/>
                    <a:gd name="T88" fmla="*/ 282 w 397"/>
                    <a:gd name="T89" fmla="*/ 258 h 499"/>
                    <a:gd name="T90" fmla="*/ 257 w 397"/>
                    <a:gd name="T91" fmla="*/ 112 h 499"/>
                    <a:gd name="T92" fmla="*/ 241 w 397"/>
                    <a:gd name="T93" fmla="*/ 441 h 499"/>
                    <a:gd name="T94" fmla="*/ 227 w 397"/>
                    <a:gd name="T95" fmla="*/ 443 h 499"/>
                    <a:gd name="T96" fmla="*/ 205 w 397"/>
                    <a:gd name="T97" fmla="*/ 462 h 499"/>
                    <a:gd name="T98" fmla="*/ 192 w 397"/>
                    <a:gd name="T99" fmla="*/ 481 h 499"/>
                    <a:gd name="T100" fmla="*/ 175 w 397"/>
                    <a:gd name="T101" fmla="*/ 481 h 499"/>
                    <a:gd name="T102" fmla="*/ 164 w 397"/>
                    <a:gd name="T103" fmla="*/ 91 h 499"/>
                    <a:gd name="T104" fmla="*/ 159 w 397"/>
                    <a:gd name="T105" fmla="*/ 491 h 499"/>
                    <a:gd name="T106" fmla="*/ 138 w 397"/>
                    <a:gd name="T107" fmla="*/ 48 h 499"/>
                    <a:gd name="T108" fmla="*/ 131 w 397"/>
                    <a:gd name="T109" fmla="*/ 23 h 499"/>
                    <a:gd name="T110" fmla="*/ 126 w 397"/>
                    <a:gd name="T111" fmla="*/ 429 h 499"/>
                    <a:gd name="T112" fmla="*/ 101 w 397"/>
                    <a:gd name="T113" fmla="*/ 461 h 499"/>
                    <a:gd name="T114" fmla="*/ 116 w 397"/>
                    <a:gd name="T115" fmla="*/ 446 h 499"/>
                    <a:gd name="T116" fmla="*/ 106 w 397"/>
                    <a:gd name="T117" fmla="*/ 378 h 499"/>
                    <a:gd name="T118" fmla="*/ 95 w 397"/>
                    <a:gd name="T119" fmla="*/ 382 h 499"/>
                    <a:gd name="T120" fmla="*/ 94 w 397"/>
                    <a:gd name="T121" fmla="*/ 448 h 499"/>
                    <a:gd name="T122" fmla="*/ 57 w 397"/>
                    <a:gd name="T123" fmla="*/ 354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97" h="499">
                      <a:moveTo>
                        <a:pt x="396" y="161"/>
                      </a:moveTo>
                      <a:cubicBezTo>
                        <a:pt x="394" y="160"/>
                        <a:pt x="392" y="158"/>
                        <a:pt x="391" y="160"/>
                      </a:cubicBezTo>
                      <a:cubicBezTo>
                        <a:pt x="390" y="154"/>
                        <a:pt x="387" y="162"/>
                        <a:pt x="387" y="153"/>
                      </a:cubicBezTo>
                      <a:cubicBezTo>
                        <a:pt x="386" y="152"/>
                        <a:pt x="386" y="157"/>
                        <a:pt x="385" y="157"/>
                      </a:cubicBezTo>
                      <a:cubicBezTo>
                        <a:pt x="385" y="156"/>
                        <a:pt x="384" y="154"/>
                        <a:pt x="384" y="153"/>
                      </a:cubicBezTo>
                      <a:cubicBezTo>
                        <a:pt x="383" y="155"/>
                        <a:pt x="382" y="154"/>
                        <a:pt x="382" y="151"/>
                      </a:cubicBezTo>
                      <a:cubicBezTo>
                        <a:pt x="382" y="151"/>
                        <a:pt x="382" y="150"/>
                        <a:pt x="382" y="149"/>
                      </a:cubicBezTo>
                      <a:cubicBezTo>
                        <a:pt x="383" y="152"/>
                        <a:pt x="385" y="151"/>
                        <a:pt x="386" y="149"/>
                      </a:cubicBezTo>
                      <a:cubicBezTo>
                        <a:pt x="384" y="149"/>
                        <a:pt x="382" y="147"/>
                        <a:pt x="381" y="150"/>
                      </a:cubicBezTo>
                      <a:cubicBezTo>
                        <a:pt x="381" y="150"/>
                        <a:pt x="382" y="149"/>
                        <a:pt x="382" y="150"/>
                      </a:cubicBezTo>
                      <a:cubicBezTo>
                        <a:pt x="381" y="150"/>
                        <a:pt x="381" y="152"/>
                        <a:pt x="380" y="152"/>
                      </a:cubicBezTo>
                      <a:cubicBezTo>
                        <a:pt x="380" y="150"/>
                        <a:pt x="381" y="149"/>
                        <a:pt x="380" y="150"/>
                      </a:cubicBezTo>
                      <a:cubicBezTo>
                        <a:pt x="380" y="150"/>
                        <a:pt x="380" y="152"/>
                        <a:pt x="379" y="152"/>
                      </a:cubicBezTo>
                      <a:cubicBezTo>
                        <a:pt x="378" y="150"/>
                        <a:pt x="376" y="149"/>
                        <a:pt x="375" y="151"/>
                      </a:cubicBezTo>
                      <a:cubicBezTo>
                        <a:pt x="373" y="144"/>
                        <a:pt x="369" y="153"/>
                        <a:pt x="369" y="142"/>
                      </a:cubicBezTo>
                      <a:cubicBezTo>
                        <a:pt x="367" y="144"/>
                        <a:pt x="366" y="144"/>
                        <a:pt x="364" y="141"/>
                      </a:cubicBezTo>
                      <a:cubicBezTo>
                        <a:pt x="364" y="141"/>
                        <a:pt x="364" y="143"/>
                        <a:pt x="364" y="143"/>
                      </a:cubicBezTo>
                      <a:cubicBezTo>
                        <a:pt x="362" y="138"/>
                        <a:pt x="360" y="146"/>
                        <a:pt x="358" y="144"/>
                      </a:cubicBezTo>
                      <a:cubicBezTo>
                        <a:pt x="358" y="140"/>
                        <a:pt x="360" y="144"/>
                        <a:pt x="359" y="140"/>
                      </a:cubicBezTo>
                      <a:cubicBezTo>
                        <a:pt x="356" y="144"/>
                        <a:pt x="354" y="137"/>
                        <a:pt x="352" y="137"/>
                      </a:cubicBezTo>
                      <a:cubicBezTo>
                        <a:pt x="352" y="135"/>
                        <a:pt x="353" y="137"/>
                        <a:pt x="353" y="134"/>
                      </a:cubicBezTo>
                      <a:cubicBezTo>
                        <a:pt x="352" y="134"/>
                        <a:pt x="351" y="133"/>
                        <a:pt x="350" y="134"/>
                      </a:cubicBezTo>
                      <a:cubicBezTo>
                        <a:pt x="350" y="133"/>
                        <a:pt x="350" y="133"/>
                        <a:pt x="350" y="131"/>
                      </a:cubicBezTo>
                      <a:cubicBezTo>
                        <a:pt x="348" y="133"/>
                        <a:pt x="347" y="129"/>
                        <a:pt x="345" y="128"/>
                      </a:cubicBezTo>
                      <a:cubicBezTo>
                        <a:pt x="345" y="130"/>
                        <a:pt x="346" y="131"/>
                        <a:pt x="345" y="131"/>
                      </a:cubicBezTo>
                      <a:cubicBezTo>
                        <a:pt x="344" y="131"/>
                        <a:pt x="344" y="131"/>
                        <a:pt x="344" y="131"/>
                      </a:cubicBezTo>
                      <a:cubicBezTo>
                        <a:pt x="345" y="130"/>
                        <a:pt x="345" y="128"/>
                        <a:pt x="344" y="128"/>
                      </a:cubicBezTo>
                      <a:cubicBezTo>
                        <a:pt x="342" y="129"/>
                        <a:pt x="340" y="127"/>
                        <a:pt x="339" y="131"/>
                      </a:cubicBezTo>
                      <a:cubicBezTo>
                        <a:pt x="339" y="128"/>
                        <a:pt x="338" y="130"/>
                        <a:pt x="338" y="130"/>
                      </a:cubicBezTo>
                      <a:cubicBezTo>
                        <a:pt x="338" y="130"/>
                        <a:pt x="338" y="128"/>
                        <a:pt x="338" y="128"/>
                      </a:cubicBezTo>
                      <a:cubicBezTo>
                        <a:pt x="335" y="125"/>
                        <a:pt x="329" y="133"/>
                        <a:pt x="328" y="128"/>
                      </a:cubicBezTo>
                      <a:cubicBezTo>
                        <a:pt x="328" y="130"/>
                        <a:pt x="327" y="134"/>
                        <a:pt x="326" y="131"/>
                      </a:cubicBezTo>
                      <a:cubicBezTo>
                        <a:pt x="326" y="128"/>
                        <a:pt x="327" y="129"/>
                        <a:pt x="327" y="127"/>
                      </a:cubicBezTo>
                      <a:cubicBezTo>
                        <a:pt x="322" y="129"/>
                        <a:pt x="317" y="128"/>
                        <a:pt x="311" y="128"/>
                      </a:cubicBezTo>
                      <a:cubicBezTo>
                        <a:pt x="311" y="129"/>
                        <a:pt x="311" y="128"/>
                        <a:pt x="311" y="129"/>
                      </a:cubicBezTo>
                      <a:cubicBezTo>
                        <a:pt x="309" y="128"/>
                        <a:pt x="308" y="126"/>
                        <a:pt x="306" y="128"/>
                      </a:cubicBezTo>
                      <a:cubicBezTo>
                        <a:pt x="304" y="127"/>
                        <a:pt x="300" y="128"/>
                        <a:pt x="299" y="128"/>
                      </a:cubicBezTo>
                      <a:cubicBezTo>
                        <a:pt x="299" y="128"/>
                        <a:pt x="300" y="129"/>
                        <a:pt x="300" y="130"/>
                      </a:cubicBezTo>
                      <a:cubicBezTo>
                        <a:pt x="297" y="125"/>
                        <a:pt x="296" y="125"/>
                        <a:pt x="293" y="125"/>
                      </a:cubicBezTo>
                      <a:cubicBezTo>
                        <a:pt x="292" y="122"/>
                        <a:pt x="290" y="122"/>
                        <a:pt x="290" y="126"/>
                      </a:cubicBezTo>
                      <a:cubicBezTo>
                        <a:pt x="291" y="126"/>
                        <a:pt x="291" y="125"/>
                        <a:pt x="291" y="124"/>
                      </a:cubicBezTo>
                      <a:cubicBezTo>
                        <a:pt x="292" y="125"/>
                        <a:pt x="292" y="124"/>
                        <a:pt x="292" y="127"/>
                      </a:cubicBezTo>
                      <a:cubicBezTo>
                        <a:pt x="291" y="127"/>
                        <a:pt x="288" y="128"/>
                        <a:pt x="290" y="125"/>
                      </a:cubicBezTo>
                      <a:cubicBezTo>
                        <a:pt x="287" y="128"/>
                        <a:pt x="286" y="122"/>
                        <a:pt x="283" y="124"/>
                      </a:cubicBezTo>
                      <a:cubicBezTo>
                        <a:pt x="282" y="116"/>
                        <a:pt x="279" y="123"/>
                        <a:pt x="279" y="119"/>
                      </a:cubicBezTo>
                      <a:cubicBezTo>
                        <a:pt x="278" y="121"/>
                        <a:pt x="277" y="121"/>
                        <a:pt x="276" y="117"/>
                      </a:cubicBezTo>
                      <a:cubicBezTo>
                        <a:pt x="278" y="115"/>
                        <a:pt x="279" y="117"/>
                        <a:pt x="280" y="115"/>
                      </a:cubicBezTo>
                      <a:cubicBezTo>
                        <a:pt x="280" y="115"/>
                        <a:pt x="279" y="115"/>
                        <a:pt x="279" y="113"/>
                      </a:cubicBezTo>
                      <a:cubicBezTo>
                        <a:pt x="278" y="116"/>
                        <a:pt x="277" y="116"/>
                        <a:pt x="276" y="113"/>
                      </a:cubicBezTo>
                      <a:cubicBezTo>
                        <a:pt x="277" y="117"/>
                        <a:pt x="276" y="114"/>
                        <a:pt x="276" y="113"/>
                      </a:cubicBezTo>
                      <a:cubicBezTo>
                        <a:pt x="275" y="116"/>
                        <a:pt x="276" y="114"/>
                        <a:pt x="276" y="117"/>
                      </a:cubicBezTo>
                      <a:cubicBezTo>
                        <a:pt x="275" y="118"/>
                        <a:pt x="273" y="117"/>
                        <a:pt x="272" y="114"/>
                      </a:cubicBezTo>
                      <a:cubicBezTo>
                        <a:pt x="272" y="114"/>
                        <a:pt x="272" y="114"/>
                        <a:pt x="273" y="113"/>
                      </a:cubicBezTo>
                      <a:cubicBezTo>
                        <a:pt x="271" y="114"/>
                        <a:pt x="270" y="110"/>
                        <a:pt x="270" y="115"/>
                      </a:cubicBezTo>
                      <a:cubicBezTo>
                        <a:pt x="270" y="115"/>
                        <a:pt x="271" y="113"/>
                        <a:pt x="271" y="115"/>
                      </a:cubicBezTo>
                      <a:cubicBezTo>
                        <a:pt x="270" y="117"/>
                        <a:pt x="269" y="116"/>
                        <a:pt x="268" y="114"/>
                      </a:cubicBezTo>
                      <a:cubicBezTo>
                        <a:pt x="268" y="114"/>
                        <a:pt x="269" y="114"/>
                        <a:pt x="269" y="113"/>
                      </a:cubicBezTo>
                      <a:cubicBezTo>
                        <a:pt x="268" y="112"/>
                        <a:pt x="268" y="114"/>
                        <a:pt x="267" y="115"/>
                      </a:cubicBezTo>
                      <a:cubicBezTo>
                        <a:pt x="265" y="109"/>
                        <a:pt x="264" y="111"/>
                        <a:pt x="262" y="109"/>
                      </a:cubicBezTo>
                      <a:cubicBezTo>
                        <a:pt x="261" y="112"/>
                        <a:pt x="260" y="112"/>
                        <a:pt x="259" y="112"/>
                      </a:cubicBezTo>
                      <a:cubicBezTo>
                        <a:pt x="259" y="111"/>
                        <a:pt x="259" y="110"/>
                        <a:pt x="259" y="109"/>
                      </a:cubicBezTo>
                      <a:cubicBezTo>
                        <a:pt x="259" y="107"/>
                        <a:pt x="260" y="109"/>
                        <a:pt x="260" y="106"/>
                      </a:cubicBezTo>
                      <a:cubicBezTo>
                        <a:pt x="259" y="106"/>
                        <a:pt x="257" y="107"/>
                        <a:pt x="256" y="104"/>
                      </a:cubicBezTo>
                      <a:cubicBezTo>
                        <a:pt x="255" y="106"/>
                        <a:pt x="253" y="108"/>
                        <a:pt x="253" y="102"/>
                      </a:cubicBezTo>
                      <a:cubicBezTo>
                        <a:pt x="254" y="102"/>
                        <a:pt x="255" y="101"/>
                        <a:pt x="256" y="102"/>
                      </a:cubicBezTo>
                      <a:cubicBezTo>
                        <a:pt x="256" y="99"/>
                        <a:pt x="260" y="103"/>
                        <a:pt x="260" y="99"/>
                      </a:cubicBezTo>
                      <a:cubicBezTo>
                        <a:pt x="260" y="100"/>
                        <a:pt x="260" y="101"/>
                        <a:pt x="261" y="101"/>
                      </a:cubicBezTo>
                      <a:cubicBezTo>
                        <a:pt x="261" y="100"/>
                        <a:pt x="261" y="98"/>
                        <a:pt x="262" y="96"/>
                      </a:cubicBezTo>
                      <a:cubicBezTo>
                        <a:pt x="262" y="102"/>
                        <a:pt x="263" y="93"/>
                        <a:pt x="263" y="98"/>
                      </a:cubicBezTo>
                      <a:cubicBezTo>
                        <a:pt x="264" y="99"/>
                        <a:pt x="264" y="96"/>
                        <a:pt x="264" y="96"/>
                      </a:cubicBezTo>
                      <a:cubicBezTo>
                        <a:pt x="265" y="97"/>
                        <a:pt x="265" y="99"/>
                        <a:pt x="265" y="99"/>
                      </a:cubicBezTo>
                      <a:cubicBezTo>
                        <a:pt x="270" y="92"/>
                        <a:pt x="275" y="100"/>
                        <a:pt x="279" y="97"/>
                      </a:cubicBezTo>
                      <a:cubicBezTo>
                        <a:pt x="278" y="97"/>
                        <a:pt x="277" y="97"/>
                        <a:pt x="277" y="94"/>
                      </a:cubicBezTo>
                      <a:cubicBezTo>
                        <a:pt x="277" y="94"/>
                        <a:pt x="278" y="96"/>
                        <a:pt x="278" y="94"/>
                      </a:cubicBezTo>
                      <a:cubicBezTo>
                        <a:pt x="277" y="93"/>
                        <a:pt x="277" y="94"/>
                        <a:pt x="277" y="93"/>
                      </a:cubicBezTo>
                      <a:cubicBezTo>
                        <a:pt x="278" y="91"/>
                        <a:pt x="278" y="95"/>
                        <a:pt x="279" y="94"/>
                      </a:cubicBezTo>
                      <a:cubicBezTo>
                        <a:pt x="278" y="94"/>
                        <a:pt x="279" y="91"/>
                        <a:pt x="279" y="91"/>
                      </a:cubicBezTo>
                      <a:cubicBezTo>
                        <a:pt x="278" y="89"/>
                        <a:pt x="278" y="92"/>
                        <a:pt x="277" y="88"/>
                      </a:cubicBezTo>
                      <a:cubicBezTo>
                        <a:pt x="277" y="90"/>
                        <a:pt x="277" y="90"/>
                        <a:pt x="277" y="92"/>
                      </a:cubicBezTo>
                      <a:cubicBezTo>
                        <a:pt x="277" y="91"/>
                        <a:pt x="277" y="89"/>
                        <a:pt x="277" y="89"/>
                      </a:cubicBezTo>
                      <a:cubicBezTo>
                        <a:pt x="274" y="98"/>
                        <a:pt x="270" y="90"/>
                        <a:pt x="266" y="95"/>
                      </a:cubicBezTo>
                      <a:cubicBezTo>
                        <a:pt x="266" y="91"/>
                        <a:pt x="266" y="93"/>
                        <a:pt x="266" y="95"/>
                      </a:cubicBezTo>
                      <a:cubicBezTo>
                        <a:pt x="265" y="94"/>
                        <a:pt x="265" y="92"/>
                        <a:pt x="264" y="90"/>
                      </a:cubicBezTo>
                      <a:cubicBezTo>
                        <a:pt x="263" y="96"/>
                        <a:pt x="261" y="90"/>
                        <a:pt x="260" y="94"/>
                      </a:cubicBezTo>
                      <a:cubicBezTo>
                        <a:pt x="259" y="89"/>
                        <a:pt x="256" y="95"/>
                        <a:pt x="255" y="94"/>
                      </a:cubicBezTo>
                      <a:cubicBezTo>
                        <a:pt x="255" y="94"/>
                        <a:pt x="255" y="95"/>
                        <a:pt x="255" y="96"/>
                      </a:cubicBezTo>
                      <a:cubicBezTo>
                        <a:pt x="254" y="96"/>
                        <a:pt x="254" y="97"/>
                        <a:pt x="253" y="95"/>
                      </a:cubicBezTo>
                      <a:cubicBezTo>
                        <a:pt x="254" y="93"/>
                        <a:pt x="254" y="96"/>
                        <a:pt x="254" y="96"/>
                      </a:cubicBezTo>
                      <a:cubicBezTo>
                        <a:pt x="253" y="90"/>
                        <a:pt x="251" y="95"/>
                        <a:pt x="249" y="93"/>
                      </a:cubicBezTo>
                      <a:cubicBezTo>
                        <a:pt x="248" y="94"/>
                        <a:pt x="248" y="94"/>
                        <a:pt x="247" y="95"/>
                      </a:cubicBezTo>
                      <a:cubicBezTo>
                        <a:pt x="247" y="93"/>
                        <a:pt x="246" y="94"/>
                        <a:pt x="245" y="94"/>
                      </a:cubicBezTo>
                      <a:cubicBezTo>
                        <a:pt x="245" y="96"/>
                        <a:pt x="245" y="98"/>
                        <a:pt x="244" y="97"/>
                      </a:cubicBezTo>
                      <a:cubicBezTo>
                        <a:pt x="245" y="103"/>
                        <a:pt x="247" y="101"/>
                        <a:pt x="248" y="100"/>
                      </a:cubicBezTo>
                      <a:cubicBezTo>
                        <a:pt x="247" y="103"/>
                        <a:pt x="248" y="104"/>
                        <a:pt x="247" y="106"/>
                      </a:cubicBezTo>
                      <a:cubicBezTo>
                        <a:pt x="247" y="101"/>
                        <a:pt x="244" y="105"/>
                        <a:pt x="243" y="104"/>
                      </a:cubicBezTo>
                      <a:cubicBezTo>
                        <a:pt x="243" y="104"/>
                        <a:pt x="244" y="104"/>
                        <a:pt x="244" y="106"/>
                      </a:cubicBezTo>
                      <a:cubicBezTo>
                        <a:pt x="243" y="106"/>
                        <a:pt x="242" y="109"/>
                        <a:pt x="242" y="106"/>
                      </a:cubicBezTo>
                      <a:cubicBezTo>
                        <a:pt x="243" y="107"/>
                        <a:pt x="242" y="103"/>
                        <a:pt x="243" y="106"/>
                      </a:cubicBezTo>
                      <a:cubicBezTo>
                        <a:pt x="243" y="104"/>
                        <a:pt x="242" y="102"/>
                        <a:pt x="241" y="101"/>
                      </a:cubicBezTo>
                      <a:cubicBezTo>
                        <a:pt x="241" y="103"/>
                        <a:pt x="242" y="102"/>
                        <a:pt x="242" y="105"/>
                      </a:cubicBezTo>
                      <a:cubicBezTo>
                        <a:pt x="242" y="105"/>
                        <a:pt x="241" y="105"/>
                        <a:pt x="241" y="106"/>
                      </a:cubicBezTo>
                      <a:cubicBezTo>
                        <a:pt x="241" y="103"/>
                        <a:pt x="239" y="105"/>
                        <a:pt x="240" y="102"/>
                      </a:cubicBezTo>
                      <a:cubicBezTo>
                        <a:pt x="238" y="103"/>
                        <a:pt x="236" y="102"/>
                        <a:pt x="236" y="98"/>
                      </a:cubicBezTo>
                      <a:cubicBezTo>
                        <a:pt x="233" y="100"/>
                        <a:pt x="231" y="102"/>
                        <a:pt x="229" y="101"/>
                      </a:cubicBezTo>
                      <a:cubicBezTo>
                        <a:pt x="229" y="99"/>
                        <a:pt x="229" y="98"/>
                        <a:pt x="229" y="97"/>
                      </a:cubicBezTo>
                      <a:cubicBezTo>
                        <a:pt x="229" y="99"/>
                        <a:pt x="228" y="99"/>
                        <a:pt x="228" y="101"/>
                      </a:cubicBezTo>
                      <a:cubicBezTo>
                        <a:pt x="228" y="98"/>
                        <a:pt x="227" y="101"/>
                        <a:pt x="227" y="99"/>
                      </a:cubicBezTo>
                      <a:cubicBezTo>
                        <a:pt x="227" y="99"/>
                        <a:pt x="227" y="97"/>
                        <a:pt x="228" y="97"/>
                      </a:cubicBezTo>
                      <a:cubicBezTo>
                        <a:pt x="227" y="97"/>
                        <a:pt x="227" y="96"/>
                        <a:pt x="227" y="96"/>
                      </a:cubicBezTo>
                      <a:cubicBezTo>
                        <a:pt x="226" y="98"/>
                        <a:pt x="227" y="97"/>
                        <a:pt x="227" y="100"/>
                      </a:cubicBezTo>
                      <a:cubicBezTo>
                        <a:pt x="226" y="100"/>
                        <a:pt x="226" y="101"/>
                        <a:pt x="226" y="102"/>
                      </a:cubicBezTo>
                      <a:cubicBezTo>
                        <a:pt x="225" y="99"/>
                        <a:pt x="224" y="104"/>
                        <a:pt x="223" y="101"/>
                      </a:cubicBezTo>
                      <a:cubicBezTo>
                        <a:pt x="223" y="100"/>
                        <a:pt x="223" y="99"/>
                        <a:pt x="223" y="98"/>
                      </a:cubicBezTo>
                      <a:cubicBezTo>
                        <a:pt x="222" y="98"/>
                        <a:pt x="222" y="101"/>
                        <a:pt x="221" y="102"/>
                      </a:cubicBezTo>
                      <a:cubicBezTo>
                        <a:pt x="222" y="101"/>
                        <a:pt x="222" y="101"/>
                        <a:pt x="222" y="99"/>
                      </a:cubicBezTo>
                      <a:cubicBezTo>
                        <a:pt x="221" y="105"/>
                        <a:pt x="219" y="99"/>
                        <a:pt x="218" y="99"/>
                      </a:cubicBezTo>
                      <a:cubicBezTo>
                        <a:pt x="218" y="99"/>
                        <a:pt x="218" y="100"/>
                        <a:pt x="218" y="100"/>
                      </a:cubicBezTo>
                      <a:cubicBezTo>
                        <a:pt x="215" y="99"/>
                        <a:pt x="212" y="101"/>
                        <a:pt x="209" y="101"/>
                      </a:cubicBezTo>
                      <a:cubicBezTo>
                        <a:pt x="209" y="100"/>
                        <a:pt x="210" y="100"/>
                        <a:pt x="209" y="99"/>
                      </a:cubicBezTo>
                      <a:cubicBezTo>
                        <a:pt x="208" y="100"/>
                        <a:pt x="201" y="110"/>
                        <a:pt x="202" y="100"/>
                      </a:cubicBezTo>
                      <a:cubicBezTo>
                        <a:pt x="202" y="100"/>
                        <a:pt x="202" y="100"/>
                        <a:pt x="202" y="99"/>
                      </a:cubicBezTo>
                      <a:cubicBezTo>
                        <a:pt x="202" y="99"/>
                        <a:pt x="203" y="99"/>
                        <a:pt x="203" y="98"/>
                      </a:cubicBezTo>
                      <a:cubicBezTo>
                        <a:pt x="202" y="97"/>
                        <a:pt x="201" y="100"/>
                        <a:pt x="200" y="100"/>
                      </a:cubicBezTo>
                      <a:cubicBezTo>
                        <a:pt x="200" y="99"/>
                        <a:pt x="200" y="98"/>
                        <a:pt x="199" y="97"/>
                      </a:cubicBezTo>
                      <a:cubicBezTo>
                        <a:pt x="198" y="103"/>
                        <a:pt x="197" y="94"/>
                        <a:pt x="196" y="96"/>
                      </a:cubicBezTo>
                      <a:cubicBezTo>
                        <a:pt x="195" y="94"/>
                        <a:pt x="196" y="95"/>
                        <a:pt x="196" y="93"/>
                      </a:cubicBezTo>
                      <a:cubicBezTo>
                        <a:pt x="194" y="100"/>
                        <a:pt x="191" y="94"/>
                        <a:pt x="188" y="97"/>
                      </a:cubicBezTo>
                      <a:cubicBezTo>
                        <a:pt x="188" y="94"/>
                        <a:pt x="189" y="97"/>
                        <a:pt x="189" y="94"/>
                      </a:cubicBezTo>
                      <a:cubicBezTo>
                        <a:pt x="187" y="97"/>
                        <a:pt x="183" y="94"/>
                        <a:pt x="180" y="96"/>
                      </a:cubicBezTo>
                      <a:cubicBezTo>
                        <a:pt x="181" y="94"/>
                        <a:pt x="179" y="95"/>
                        <a:pt x="179" y="93"/>
                      </a:cubicBezTo>
                      <a:cubicBezTo>
                        <a:pt x="181" y="87"/>
                        <a:pt x="183" y="92"/>
                        <a:pt x="185" y="88"/>
                      </a:cubicBezTo>
                      <a:cubicBezTo>
                        <a:pt x="185" y="87"/>
                        <a:pt x="186" y="83"/>
                        <a:pt x="185" y="84"/>
                      </a:cubicBezTo>
                      <a:cubicBezTo>
                        <a:pt x="184" y="91"/>
                        <a:pt x="182" y="87"/>
                        <a:pt x="180" y="90"/>
                      </a:cubicBezTo>
                      <a:cubicBezTo>
                        <a:pt x="180" y="88"/>
                        <a:pt x="180" y="89"/>
                        <a:pt x="180" y="86"/>
                      </a:cubicBezTo>
                      <a:cubicBezTo>
                        <a:pt x="178" y="91"/>
                        <a:pt x="175" y="90"/>
                        <a:pt x="173" y="88"/>
                      </a:cubicBezTo>
                      <a:cubicBezTo>
                        <a:pt x="173" y="91"/>
                        <a:pt x="171" y="87"/>
                        <a:pt x="170" y="90"/>
                      </a:cubicBezTo>
                      <a:cubicBezTo>
                        <a:pt x="171" y="88"/>
                        <a:pt x="170" y="85"/>
                        <a:pt x="171" y="84"/>
                      </a:cubicBezTo>
                      <a:cubicBezTo>
                        <a:pt x="171" y="87"/>
                        <a:pt x="171" y="88"/>
                        <a:pt x="171" y="88"/>
                      </a:cubicBezTo>
                      <a:cubicBezTo>
                        <a:pt x="172" y="82"/>
                        <a:pt x="174" y="86"/>
                        <a:pt x="175" y="83"/>
                      </a:cubicBezTo>
                      <a:cubicBezTo>
                        <a:pt x="174" y="83"/>
                        <a:pt x="175" y="82"/>
                        <a:pt x="175" y="80"/>
                      </a:cubicBezTo>
                      <a:cubicBezTo>
                        <a:pt x="174" y="82"/>
                        <a:pt x="173" y="80"/>
                        <a:pt x="172" y="83"/>
                      </a:cubicBezTo>
                      <a:cubicBezTo>
                        <a:pt x="172" y="80"/>
                        <a:pt x="170" y="78"/>
                        <a:pt x="171" y="83"/>
                      </a:cubicBezTo>
                      <a:cubicBezTo>
                        <a:pt x="170" y="78"/>
                        <a:pt x="169" y="82"/>
                        <a:pt x="168" y="78"/>
                      </a:cubicBezTo>
                      <a:cubicBezTo>
                        <a:pt x="170" y="79"/>
                        <a:pt x="171" y="75"/>
                        <a:pt x="173" y="74"/>
                      </a:cubicBezTo>
                      <a:cubicBezTo>
                        <a:pt x="172" y="72"/>
                        <a:pt x="171" y="73"/>
                        <a:pt x="170" y="73"/>
                      </a:cubicBezTo>
                      <a:cubicBezTo>
                        <a:pt x="170" y="72"/>
                        <a:pt x="170" y="71"/>
                        <a:pt x="171" y="70"/>
                      </a:cubicBezTo>
                      <a:cubicBezTo>
                        <a:pt x="168" y="70"/>
                        <a:pt x="166" y="71"/>
                        <a:pt x="164" y="66"/>
                      </a:cubicBezTo>
                      <a:cubicBezTo>
                        <a:pt x="164" y="67"/>
                        <a:pt x="164" y="68"/>
                        <a:pt x="163" y="68"/>
                      </a:cubicBezTo>
                      <a:cubicBezTo>
                        <a:pt x="162" y="65"/>
                        <a:pt x="160" y="67"/>
                        <a:pt x="159" y="67"/>
                      </a:cubicBezTo>
                      <a:cubicBezTo>
                        <a:pt x="159" y="67"/>
                        <a:pt x="159" y="67"/>
                        <a:pt x="159" y="69"/>
                      </a:cubicBezTo>
                      <a:cubicBezTo>
                        <a:pt x="158" y="69"/>
                        <a:pt x="157" y="70"/>
                        <a:pt x="157" y="66"/>
                      </a:cubicBezTo>
                      <a:cubicBezTo>
                        <a:pt x="157" y="67"/>
                        <a:pt x="157" y="70"/>
                        <a:pt x="156" y="70"/>
                      </a:cubicBezTo>
                      <a:cubicBezTo>
                        <a:pt x="156" y="68"/>
                        <a:pt x="155" y="65"/>
                        <a:pt x="155" y="63"/>
                      </a:cubicBezTo>
                      <a:cubicBezTo>
                        <a:pt x="155" y="66"/>
                        <a:pt x="152" y="68"/>
                        <a:pt x="153" y="62"/>
                      </a:cubicBezTo>
                      <a:cubicBezTo>
                        <a:pt x="152" y="62"/>
                        <a:pt x="151" y="64"/>
                        <a:pt x="150" y="60"/>
                      </a:cubicBezTo>
                      <a:cubicBezTo>
                        <a:pt x="150" y="62"/>
                        <a:pt x="149" y="63"/>
                        <a:pt x="149" y="64"/>
                      </a:cubicBezTo>
                      <a:cubicBezTo>
                        <a:pt x="149" y="72"/>
                        <a:pt x="149" y="73"/>
                        <a:pt x="149" y="79"/>
                      </a:cubicBezTo>
                      <a:cubicBezTo>
                        <a:pt x="150" y="77"/>
                        <a:pt x="151" y="76"/>
                        <a:pt x="151" y="82"/>
                      </a:cubicBezTo>
                      <a:cubicBezTo>
                        <a:pt x="151" y="79"/>
                        <a:pt x="153" y="79"/>
                        <a:pt x="153" y="82"/>
                      </a:cubicBezTo>
                      <a:cubicBezTo>
                        <a:pt x="154" y="76"/>
                        <a:pt x="156" y="83"/>
                        <a:pt x="158" y="82"/>
                      </a:cubicBezTo>
                      <a:cubicBezTo>
                        <a:pt x="158" y="86"/>
                        <a:pt x="159" y="83"/>
                        <a:pt x="159" y="86"/>
                      </a:cubicBezTo>
                      <a:cubicBezTo>
                        <a:pt x="159" y="86"/>
                        <a:pt x="158" y="87"/>
                        <a:pt x="157" y="88"/>
                      </a:cubicBezTo>
                      <a:cubicBezTo>
                        <a:pt x="158" y="85"/>
                        <a:pt x="157" y="85"/>
                        <a:pt x="157" y="83"/>
                      </a:cubicBezTo>
                      <a:cubicBezTo>
                        <a:pt x="157" y="85"/>
                        <a:pt x="156" y="85"/>
                        <a:pt x="155" y="83"/>
                      </a:cubicBezTo>
                      <a:cubicBezTo>
                        <a:pt x="155" y="87"/>
                        <a:pt x="156" y="84"/>
                        <a:pt x="156" y="86"/>
                      </a:cubicBezTo>
                      <a:cubicBezTo>
                        <a:pt x="156" y="88"/>
                        <a:pt x="155" y="88"/>
                        <a:pt x="154" y="90"/>
                      </a:cubicBezTo>
                      <a:cubicBezTo>
                        <a:pt x="154" y="85"/>
                        <a:pt x="152" y="86"/>
                        <a:pt x="151" y="87"/>
                      </a:cubicBezTo>
                      <a:cubicBezTo>
                        <a:pt x="151" y="86"/>
                        <a:pt x="151" y="85"/>
                        <a:pt x="151" y="83"/>
                      </a:cubicBezTo>
                      <a:cubicBezTo>
                        <a:pt x="150" y="87"/>
                        <a:pt x="147" y="86"/>
                        <a:pt x="146" y="83"/>
                      </a:cubicBezTo>
                      <a:cubicBezTo>
                        <a:pt x="146" y="89"/>
                        <a:pt x="144" y="81"/>
                        <a:pt x="143" y="83"/>
                      </a:cubicBezTo>
                      <a:cubicBezTo>
                        <a:pt x="144" y="83"/>
                        <a:pt x="144" y="84"/>
                        <a:pt x="144" y="85"/>
                      </a:cubicBezTo>
                      <a:cubicBezTo>
                        <a:pt x="143" y="85"/>
                        <a:pt x="143" y="87"/>
                        <a:pt x="143" y="86"/>
                      </a:cubicBezTo>
                      <a:cubicBezTo>
                        <a:pt x="143" y="83"/>
                        <a:pt x="142" y="83"/>
                        <a:pt x="142" y="82"/>
                      </a:cubicBezTo>
                      <a:cubicBezTo>
                        <a:pt x="141" y="84"/>
                        <a:pt x="142" y="85"/>
                        <a:pt x="142" y="86"/>
                      </a:cubicBezTo>
                      <a:cubicBezTo>
                        <a:pt x="140" y="85"/>
                        <a:pt x="139" y="84"/>
                        <a:pt x="138" y="87"/>
                      </a:cubicBezTo>
                      <a:cubicBezTo>
                        <a:pt x="138" y="84"/>
                        <a:pt x="138" y="82"/>
                        <a:pt x="137" y="82"/>
                      </a:cubicBezTo>
                      <a:cubicBezTo>
                        <a:pt x="137" y="83"/>
                        <a:pt x="137" y="84"/>
                        <a:pt x="137" y="85"/>
                      </a:cubicBezTo>
                      <a:cubicBezTo>
                        <a:pt x="137" y="86"/>
                        <a:pt x="137" y="83"/>
                        <a:pt x="138" y="85"/>
                      </a:cubicBezTo>
                      <a:cubicBezTo>
                        <a:pt x="136" y="87"/>
                        <a:pt x="136" y="81"/>
                        <a:pt x="135" y="87"/>
                      </a:cubicBezTo>
                      <a:cubicBezTo>
                        <a:pt x="134" y="86"/>
                        <a:pt x="134" y="86"/>
                        <a:pt x="134" y="84"/>
                      </a:cubicBezTo>
                      <a:cubicBezTo>
                        <a:pt x="134" y="84"/>
                        <a:pt x="134" y="87"/>
                        <a:pt x="135" y="86"/>
                      </a:cubicBezTo>
                      <a:cubicBezTo>
                        <a:pt x="135" y="82"/>
                        <a:pt x="136" y="82"/>
                        <a:pt x="136" y="82"/>
                      </a:cubicBezTo>
                      <a:cubicBezTo>
                        <a:pt x="135" y="82"/>
                        <a:pt x="134" y="73"/>
                        <a:pt x="134" y="79"/>
                      </a:cubicBezTo>
                      <a:cubicBezTo>
                        <a:pt x="132" y="77"/>
                        <a:pt x="130" y="73"/>
                        <a:pt x="128" y="71"/>
                      </a:cubicBezTo>
                      <a:cubicBezTo>
                        <a:pt x="128" y="70"/>
                        <a:pt x="129" y="69"/>
                        <a:pt x="129" y="68"/>
                      </a:cubicBezTo>
                      <a:cubicBezTo>
                        <a:pt x="128" y="67"/>
                        <a:pt x="127" y="73"/>
                        <a:pt x="127" y="67"/>
                      </a:cubicBezTo>
                      <a:cubicBezTo>
                        <a:pt x="128" y="67"/>
                        <a:pt x="129" y="68"/>
                        <a:pt x="129" y="66"/>
                      </a:cubicBezTo>
                      <a:cubicBezTo>
                        <a:pt x="129" y="66"/>
                        <a:pt x="129" y="65"/>
                        <a:pt x="129" y="64"/>
                      </a:cubicBezTo>
                      <a:cubicBezTo>
                        <a:pt x="130" y="66"/>
                        <a:pt x="129" y="61"/>
                        <a:pt x="130" y="62"/>
                      </a:cubicBezTo>
                      <a:cubicBezTo>
                        <a:pt x="130" y="59"/>
                        <a:pt x="131" y="60"/>
                        <a:pt x="131" y="57"/>
                      </a:cubicBezTo>
                      <a:cubicBezTo>
                        <a:pt x="131" y="56"/>
                        <a:pt x="130" y="56"/>
                        <a:pt x="129" y="54"/>
                      </a:cubicBezTo>
                      <a:cubicBezTo>
                        <a:pt x="131" y="52"/>
                        <a:pt x="132" y="52"/>
                        <a:pt x="133" y="55"/>
                      </a:cubicBezTo>
                      <a:cubicBezTo>
                        <a:pt x="132" y="56"/>
                        <a:pt x="132" y="55"/>
                        <a:pt x="132" y="56"/>
                      </a:cubicBezTo>
                      <a:cubicBezTo>
                        <a:pt x="133" y="56"/>
                        <a:pt x="131" y="59"/>
                        <a:pt x="132" y="59"/>
                      </a:cubicBezTo>
                      <a:cubicBezTo>
                        <a:pt x="133" y="55"/>
                        <a:pt x="133" y="55"/>
                        <a:pt x="134" y="54"/>
                      </a:cubicBezTo>
                      <a:cubicBezTo>
                        <a:pt x="134" y="57"/>
                        <a:pt x="135" y="51"/>
                        <a:pt x="135" y="56"/>
                      </a:cubicBezTo>
                      <a:cubicBezTo>
                        <a:pt x="136" y="55"/>
                        <a:pt x="136" y="53"/>
                        <a:pt x="136" y="53"/>
                      </a:cubicBezTo>
                      <a:cubicBezTo>
                        <a:pt x="138" y="58"/>
                        <a:pt x="141" y="57"/>
                        <a:pt x="142" y="58"/>
                      </a:cubicBezTo>
                      <a:cubicBezTo>
                        <a:pt x="142" y="57"/>
                        <a:pt x="141" y="58"/>
                        <a:pt x="141" y="55"/>
                      </a:cubicBezTo>
                      <a:cubicBezTo>
                        <a:pt x="142" y="55"/>
                        <a:pt x="142" y="54"/>
                        <a:pt x="142" y="54"/>
                      </a:cubicBezTo>
                      <a:cubicBezTo>
                        <a:pt x="142" y="58"/>
                        <a:pt x="144" y="53"/>
                        <a:pt x="144" y="58"/>
                      </a:cubicBezTo>
                      <a:cubicBezTo>
                        <a:pt x="145" y="58"/>
                        <a:pt x="145" y="57"/>
                        <a:pt x="146" y="59"/>
                      </a:cubicBezTo>
                      <a:cubicBezTo>
                        <a:pt x="146" y="57"/>
                        <a:pt x="145" y="55"/>
                        <a:pt x="147" y="55"/>
                      </a:cubicBezTo>
                      <a:cubicBezTo>
                        <a:pt x="146" y="57"/>
                        <a:pt x="146" y="57"/>
                        <a:pt x="146" y="59"/>
                      </a:cubicBezTo>
                      <a:cubicBezTo>
                        <a:pt x="147" y="59"/>
                        <a:pt x="150" y="56"/>
                        <a:pt x="151" y="60"/>
                      </a:cubicBezTo>
                      <a:cubicBezTo>
                        <a:pt x="154" y="47"/>
                        <a:pt x="158" y="65"/>
                        <a:pt x="160" y="55"/>
                      </a:cubicBezTo>
                      <a:cubicBezTo>
                        <a:pt x="160" y="56"/>
                        <a:pt x="160" y="56"/>
                        <a:pt x="160" y="57"/>
                      </a:cubicBezTo>
                      <a:cubicBezTo>
                        <a:pt x="160" y="57"/>
                        <a:pt x="160" y="57"/>
                        <a:pt x="160" y="60"/>
                      </a:cubicBezTo>
                      <a:cubicBezTo>
                        <a:pt x="161" y="59"/>
                        <a:pt x="161" y="60"/>
                        <a:pt x="162" y="61"/>
                      </a:cubicBezTo>
                      <a:cubicBezTo>
                        <a:pt x="162" y="56"/>
                        <a:pt x="160" y="57"/>
                        <a:pt x="160" y="54"/>
                      </a:cubicBezTo>
                      <a:cubicBezTo>
                        <a:pt x="160" y="52"/>
                        <a:pt x="161" y="53"/>
                        <a:pt x="162" y="53"/>
                      </a:cubicBezTo>
                      <a:cubicBezTo>
                        <a:pt x="162" y="50"/>
                        <a:pt x="160" y="50"/>
                        <a:pt x="159" y="50"/>
                      </a:cubicBezTo>
                      <a:cubicBezTo>
                        <a:pt x="159" y="50"/>
                        <a:pt x="159" y="51"/>
                        <a:pt x="159" y="52"/>
                      </a:cubicBezTo>
                      <a:cubicBezTo>
                        <a:pt x="159" y="52"/>
                        <a:pt x="159" y="53"/>
                        <a:pt x="159" y="53"/>
                      </a:cubicBezTo>
                      <a:cubicBezTo>
                        <a:pt x="159" y="53"/>
                        <a:pt x="158" y="51"/>
                        <a:pt x="158" y="50"/>
                      </a:cubicBezTo>
                      <a:cubicBezTo>
                        <a:pt x="157" y="50"/>
                        <a:pt x="155" y="54"/>
                        <a:pt x="154" y="49"/>
                      </a:cubicBezTo>
                      <a:cubicBezTo>
                        <a:pt x="155" y="49"/>
                        <a:pt x="155" y="48"/>
                        <a:pt x="155" y="47"/>
                      </a:cubicBezTo>
                      <a:cubicBezTo>
                        <a:pt x="152" y="49"/>
                        <a:pt x="150" y="46"/>
                        <a:pt x="146" y="47"/>
                      </a:cubicBezTo>
                      <a:cubicBezTo>
                        <a:pt x="146" y="46"/>
                        <a:pt x="146" y="46"/>
                        <a:pt x="146" y="45"/>
                      </a:cubicBezTo>
                      <a:cubicBezTo>
                        <a:pt x="145" y="47"/>
                        <a:pt x="144" y="44"/>
                        <a:pt x="142" y="48"/>
                      </a:cubicBezTo>
                      <a:cubicBezTo>
                        <a:pt x="142" y="47"/>
                        <a:pt x="143" y="47"/>
                        <a:pt x="143" y="46"/>
                      </a:cubicBezTo>
                      <a:cubicBezTo>
                        <a:pt x="142" y="46"/>
                        <a:pt x="141" y="48"/>
                        <a:pt x="141" y="49"/>
                      </a:cubicBezTo>
                      <a:cubicBezTo>
                        <a:pt x="141" y="47"/>
                        <a:pt x="140" y="46"/>
                        <a:pt x="140" y="44"/>
                      </a:cubicBezTo>
                      <a:cubicBezTo>
                        <a:pt x="140" y="46"/>
                        <a:pt x="140" y="47"/>
                        <a:pt x="139" y="47"/>
                      </a:cubicBezTo>
                      <a:cubicBezTo>
                        <a:pt x="139" y="46"/>
                        <a:pt x="139" y="45"/>
                        <a:pt x="139" y="44"/>
                      </a:cubicBezTo>
                      <a:cubicBezTo>
                        <a:pt x="138" y="45"/>
                        <a:pt x="137" y="46"/>
                        <a:pt x="136" y="48"/>
                      </a:cubicBezTo>
                      <a:cubicBezTo>
                        <a:pt x="136" y="46"/>
                        <a:pt x="137" y="45"/>
                        <a:pt x="136" y="44"/>
                      </a:cubicBezTo>
                      <a:cubicBezTo>
                        <a:pt x="135" y="48"/>
                        <a:pt x="132" y="42"/>
                        <a:pt x="131" y="41"/>
                      </a:cubicBezTo>
                      <a:cubicBezTo>
                        <a:pt x="131" y="42"/>
                        <a:pt x="130" y="44"/>
                        <a:pt x="130" y="42"/>
                      </a:cubicBezTo>
                      <a:cubicBezTo>
                        <a:pt x="130" y="44"/>
                        <a:pt x="131" y="45"/>
                        <a:pt x="130" y="46"/>
                      </a:cubicBezTo>
                      <a:cubicBezTo>
                        <a:pt x="130" y="42"/>
                        <a:pt x="129" y="45"/>
                        <a:pt x="128" y="43"/>
                      </a:cubicBezTo>
                      <a:cubicBezTo>
                        <a:pt x="128" y="40"/>
                        <a:pt x="129" y="43"/>
                        <a:pt x="129" y="41"/>
                      </a:cubicBezTo>
                      <a:cubicBezTo>
                        <a:pt x="128" y="39"/>
                        <a:pt x="127" y="38"/>
                        <a:pt x="126" y="37"/>
                      </a:cubicBezTo>
                      <a:cubicBezTo>
                        <a:pt x="128" y="33"/>
                        <a:pt x="132" y="39"/>
                        <a:pt x="134" y="33"/>
                      </a:cubicBezTo>
                      <a:cubicBezTo>
                        <a:pt x="134" y="31"/>
                        <a:pt x="133" y="34"/>
                        <a:pt x="133" y="34"/>
                      </a:cubicBezTo>
                      <a:cubicBezTo>
                        <a:pt x="133" y="28"/>
                        <a:pt x="132" y="33"/>
                        <a:pt x="132" y="31"/>
                      </a:cubicBezTo>
                      <a:cubicBezTo>
                        <a:pt x="132" y="25"/>
                        <a:pt x="134" y="32"/>
                        <a:pt x="135" y="30"/>
                      </a:cubicBezTo>
                      <a:cubicBezTo>
                        <a:pt x="135" y="30"/>
                        <a:pt x="134" y="29"/>
                        <a:pt x="134" y="28"/>
                      </a:cubicBezTo>
                      <a:cubicBezTo>
                        <a:pt x="135" y="28"/>
                        <a:pt x="135" y="27"/>
                        <a:pt x="135" y="27"/>
                      </a:cubicBezTo>
                      <a:cubicBezTo>
                        <a:pt x="136" y="28"/>
                        <a:pt x="138" y="30"/>
                        <a:pt x="138" y="26"/>
                      </a:cubicBezTo>
                      <a:cubicBezTo>
                        <a:pt x="139" y="26"/>
                        <a:pt x="140" y="32"/>
                        <a:pt x="141" y="30"/>
                      </a:cubicBezTo>
                      <a:cubicBezTo>
                        <a:pt x="140" y="29"/>
                        <a:pt x="139" y="27"/>
                        <a:pt x="139" y="23"/>
                      </a:cubicBezTo>
                      <a:cubicBezTo>
                        <a:pt x="139" y="22"/>
                        <a:pt x="140" y="22"/>
                        <a:pt x="139" y="21"/>
                      </a:cubicBezTo>
                      <a:cubicBezTo>
                        <a:pt x="138" y="24"/>
                        <a:pt x="137" y="23"/>
                        <a:pt x="136" y="24"/>
                      </a:cubicBezTo>
                      <a:cubicBezTo>
                        <a:pt x="136" y="25"/>
                        <a:pt x="137" y="23"/>
                        <a:pt x="137" y="26"/>
                      </a:cubicBezTo>
                      <a:cubicBezTo>
                        <a:pt x="136" y="26"/>
                        <a:pt x="135" y="27"/>
                        <a:pt x="135" y="25"/>
                      </a:cubicBezTo>
                      <a:cubicBezTo>
                        <a:pt x="136" y="23"/>
                        <a:pt x="135" y="20"/>
                        <a:pt x="135" y="22"/>
                      </a:cubicBezTo>
                      <a:cubicBezTo>
                        <a:pt x="135" y="23"/>
                        <a:pt x="135" y="25"/>
                        <a:pt x="134" y="25"/>
                      </a:cubicBezTo>
                      <a:cubicBezTo>
                        <a:pt x="134" y="24"/>
                        <a:pt x="134" y="25"/>
                        <a:pt x="134" y="25"/>
                      </a:cubicBezTo>
                      <a:cubicBezTo>
                        <a:pt x="134" y="23"/>
                        <a:pt x="134" y="22"/>
                        <a:pt x="133" y="21"/>
                      </a:cubicBezTo>
                      <a:cubicBezTo>
                        <a:pt x="133" y="21"/>
                        <a:pt x="132" y="22"/>
                        <a:pt x="132" y="23"/>
                      </a:cubicBezTo>
                      <a:cubicBezTo>
                        <a:pt x="130" y="19"/>
                        <a:pt x="126" y="28"/>
                        <a:pt x="124" y="25"/>
                      </a:cubicBezTo>
                      <a:cubicBezTo>
                        <a:pt x="124" y="25"/>
                        <a:pt x="124" y="25"/>
                        <a:pt x="124" y="25"/>
                      </a:cubicBezTo>
                      <a:cubicBezTo>
                        <a:pt x="123" y="28"/>
                        <a:pt x="122" y="25"/>
                        <a:pt x="122" y="28"/>
                      </a:cubicBezTo>
                      <a:cubicBezTo>
                        <a:pt x="122" y="27"/>
                        <a:pt x="121" y="26"/>
                        <a:pt x="121" y="27"/>
                      </a:cubicBezTo>
                      <a:cubicBezTo>
                        <a:pt x="121" y="29"/>
                        <a:pt x="122" y="27"/>
                        <a:pt x="122" y="29"/>
                      </a:cubicBezTo>
                      <a:cubicBezTo>
                        <a:pt x="122" y="30"/>
                        <a:pt x="122" y="30"/>
                        <a:pt x="121" y="30"/>
                      </a:cubicBezTo>
                      <a:cubicBezTo>
                        <a:pt x="121" y="28"/>
                        <a:pt x="121" y="29"/>
                        <a:pt x="120" y="31"/>
                      </a:cubicBezTo>
                      <a:cubicBezTo>
                        <a:pt x="120" y="30"/>
                        <a:pt x="120" y="29"/>
                        <a:pt x="120" y="28"/>
                      </a:cubicBezTo>
                      <a:cubicBezTo>
                        <a:pt x="118" y="29"/>
                        <a:pt x="118" y="29"/>
                        <a:pt x="117" y="30"/>
                      </a:cubicBezTo>
                      <a:cubicBezTo>
                        <a:pt x="117" y="29"/>
                        <a:pt x="117" y="28"/>
                        <a:pt x="117" y="27"/>
                      </a:cubicBezTo>
                      <a:cubicBezTo>
                        <a:pt x="116" y="28"/>
                        <a:pt x="116" y="28"/>
                        <a:pt x="116" y="27"/>
                      </a:cubicBezTo>
                      <a:cubicBezTo>
                        <a:pt x="116" y="26"/>
                        <a:pt x="117" y="24"/>
                        <a:pt x="117" y="22"/>
                      </a:cubicBezTo>
                      <a:cubicBezTo>
                        <a:pt x="116" y="24"/>
                        <a:pt x="115" y="23"/>
                        <a:pt x="114" y="27"/>
                      </a:cubicBezTo>
                      <a:cubicBezTo>
                        <a:pt x="115" y="27"/>
                        <a:pt x="115" y="24"/>
                        <a:pt x="115" y="27"/>
                      </a:cubicBezTo>
                      <a:cubicBezTo>
                        <a:pt x="115" y="28"/>
                        <a:pt x="114" y="29"/>
                        <a:pt x="114" y="30"/>
                      </a:cubicBezTo>
                      <a:cubicBezTo>
                        <a:pt x="114" y="29"/>
                        <a:pt x="114" y="28"/>
                        <a:pt x="113" y="29"/>
                      </a:cubicBezTo>
                      <a:cubicBezTo>
                        <a:pt x="114" y="26"/>
                        <a:pt x="113" y="24"/>
                        <a:pt x="113" y="23"/>
                      </a:cubicBezTo>
                      <a:cubicBezTo>
                        <a:pt x="113" y="26"/>
                        <a:pt x="113" y="26"/>
                        <a:pt x="113" y="29"/>
                      </a:cubicBezTo>
                      <a:cubicBezTo>
                        <a:pt x="112" y="28"/>
                        <a:pt x="113" y="30"/>
                        <a:pt x="112" y="30"/>
                      </a:cubicBezTo>
                      <a:cubicBezTo>
                        <a:pt x="111" y="31"/>
                        <a:pt x="111" y="27"/>
                        <a:pt x="110" y="27"/>
                      </a:cubicBezTo>
                      <a:cubicBezTo>
                        <a:pt x="111" y="24"/>
                        <a:pt x="111" y="24"/>
                        <a:pt x="112" y="22"/>
                      </a:cubicBezTo>
                      <a:cubicBezTo>
                        <a:pt x="111" y="22"/>
                        <a:pt x="111" y="25"/>
                        <a:pt x="110" y="25"/>
                      </a:cubicBezTo>
                      <a:cubicBezTo>
                        <a:pt x="110" y="23"/>
                        <a:pt x="110" y="23"/>
                        <a:pt x="109" y="22"/>
                      </a:cubicBezTo>
                      <a:cubicBezTo>
                        <a:pt x="108" y="27"/>
                        <a:pt x="106" y="26"/>
                        <a:pt x="104" y="27"/>
                      </a:cubicBezTo>
                      <a:cubicBezTo>
                        <a:pt x="104" y="29"/>
                        <a:pt x="105" y="25"/>
                        <a:pt x="105" y="27"/>
                      </a:cubicBezTo>
                      <a:cubicBezTo>
                        <a:pt x="105" y="29"/>
                        <a:pt x="105" y="28"/>
                        <a:pt x="104" y="29"/>
                      </a:cubicBezTo>
                      <a:cubicBezTo>
                        <a:pt x="104" y="27"/>
                        <a:pt x="104" y="27"/>
                        <a:pt x="104" y="24"/>
                      </a:cubicBezTo>
                      <a:cubicBezTo>
                        <a:pt x="103" y="27"/>
                        <a:pt x="101" y="25"/>
                        <a:pt x="100" y="26"/>
                      </a:cubicBezTo>
                      <a:cubicBezTo>
                        <a:pt x="100" y="25"/>
                        <a:pt x="100" y="20"/>
                        <a:pt x="99" y="23"/>
                      </a:cubicBezTo>
                      <a:cubicBezTo>
                        <a:pt x="99" y="23"/>
                        <a:pt x="100" y="23"/>
                        <a:pt x="99" y="24"/>
                      </a:cubicBezTo>
                      <a:cubicBezTo>
                        <a:pt x="99" y="25"/>
                        <a:pt x="98" y="25"/>
                        <a:pt x="97" y="25"/>
                      </a:cubicBezTo>
                      <a:cubicBezTo>
                        <a:pt x="97" y="20"/>
                        <a:pt x="95" y="20"/>
                        <a:pt x="94" y="17"/>
                      </a:cubicBezTo>
                      <a:cubicBezTo>
                        <a:pt x="94" y="19"/>
                        <a:pt x="94" y="19"/>
                        <a:pt x="94" y="20"/>
                      </a:cubicBezTo>
                      <a:cubicBezTo>
                        <a:pt x="92" y="16"/>
                        <a:pt x="91" y="16"/>
                        <a:pt x="88" y="14"/>
                      </a:cubicBezTo>
                      <a:cubicBezTo>
                        <a:pt x="89" y="13"/>
                        <a:pt x="87" y="13"/>
                        <a:pt x="88" y="11"/>
                      </a:cubicBezTo>
                      <a:cubicBezTo>
                        <a:pt x="87" y="13"/>
                        <a:pt x="85" y="14"/>
                        <a:pt x="85" y="13"/>
                      </a:cubicBezTo>
                      <a:cubicBezTo>
                        <a:pt x="85" y="12"/>
                        <a:pt x="85" y="17"/>
                        <a:pt x="85" y="16"/>
                      </a:cubicBezTo>
                      <a:cubicBezTo>
                        <a:pt x="84" y="15"/>
                        <a:pt x="85" y="13"/>
                        <a:pt x="84" y="15"/>
                      </a:cubicBezTo>
                      <a:cubicBezTo>
                        <a:pt x="84" y="12"/>
                        <a:pt x="84" y="10"/>
                        <a:pt x="83" y="10"/>
                      </a:cubicBezTo>
                      <a:cubicBezTo>
                        <a:pt x="83" y="10"/>
                        <a:pt x="83" y="13"/>
                        <a:pt x="83" y="13"/>
                      </a:cubicBezTo>
                      <a:cubicBezTo>
                        <a:pt x="82" y="12"/>
                        <a:pt x="82" y="12"/>
                        <a:pt x="82" y="11"/>
                      </a:cubicBezTo>
                      <a:cubicBezTo>
                        <a:pt x="82" y="11"/>
                        <a:pt x="82" y="10"/>
                        <a:pt x="82" y="9"/>
                      </a:cubicBezTo>
                      <a:cubicBezTo>
                        <a:pt x="82" y="10"/>
                        <a:pt x="82" y="7"/>
                        <a:pt x="82" y="7"/>
                      </a:cubicBezTo>
                      <a:cubicBezTo>
                        <a:pt x="82" y="6"/>
                        <a:pt x="81" y="5"/>
                        <a:pt x="81" y="3"/>
                      </a:cubicBezTo>
                      <a:cubicBezTo>
                        <a:pt x="81" y="7"/>
                        <a:pt x="81" y="9"/>
                        <a:pt x="81" y="12"/>
                      </a:cubicBezTo>
                      <a:cubicBezTo>
                        <a:pt x="81" y="13"/>
                        <a:pt x="81" y="16"/>
                        <a:pt x="81" y="18"/>
                      </a:cubicBezTo>
                      <a:cubicBezTo>
                        <a:pt x="78" y="19"/>
                        <a:pt x="75" y="16"/>
                        <a:pt x="72" y="10"/>
                      </a:cubicBezTo>
                      <a:cubicBezTo>
                        <a:pt x="73" y="7"/>
                        <a:pt x="72" y="5"/>
                        <a:pt x="72" y="2"/>
                      </a:cubicBezTo>
                      <a:cubicBezTo>
                        <a:pt x="71" y="18"/>
                        <a:pt x="67" y="0"/>
                        <a:pt x="64" y="7"/>
                      </a:cubicBezTo>
                      <a:cubicBezTo>
                        <a:pt x="64" y="11"/>
                        <a:pt x="65" y="12"/>
                        <a:pt x="65" y="17"/>
                      </a:cubicBezTo>
                      <a:cubicBezTo>
                        <a:pt x="63" y="16"/>
                        <a:pt x="63" y="21"/>
                        <a:pt x="62" y="24"/>
                      </a:cubicBezTo>
                      <a:cubicBezTo>
                        <a:pt x="61" y="25"/>
                        <a:pt x="61" y="24"/>
                        <a:pt x="59" y="25"/>
                      </a:cubicBezTo>
                      <a:cubicBezTo>
                        <a:pt x="59" y="24"/>
                        <a:pt x="59" y="23"/>
                        <a:pt x="59" y="24"/>
                      </a:cubicBezTo>
                      <a:cubicBezTo>
                        <a:pt x="58" y="25"/>
                        <a:pt x="59" y="25"/>
                        <a:pt x="59" y="28"/>
                      </a:cubicBezTo>
                      <a:cubicBezTo>
                        <a:pt x="58" y="29"/>
                        <a:pt x="57" y="36"/>
                        <a:pt x="56" y="35"/>
                      </a:cubicBezTo>
                      <a:cubicBezTo>
                        <a:pt x="57" y="39"/>
                        <a:pt x="56" y="42"/>
                        <a:pt x="56" y="44"/>
                      </a:cubicBezTo>
                      <a:cubicBezTo>
                        <a:pt x="56" y="43"/>
                        <a:pt x="55" y="43"/>
                        <a:pt x="55" y="44"/>
                      </a:cubicBezTo>
                      <a:cubicBezTo>
                        <a:pt x="56" y="44"/>
                        <a:pt x="55" y="45"/>
                        <a:pt x="55" y="45"/>
                      </a:cubicBezTo>
                      <a:cubicBezTo>
                        <a:pt x="55" y="43"/>
                        <a:pt x="54" y="39"/>
                        <a:pt x="54" y="42"/>
                      </a:cubicBezTo>
                      <a:cubicBezTo>
                        <a:pt x="55" y="44"/>
                        <a:pt x="56" y="45"/>
                        <a:pt x="55" y="50"/>
                      </a:cubicBezTo>
                      <a:cubicBezTo>
                        <a:pt x="56" y="49"/>
                        <a:pt x="56" y="50"/>
                        <a:pt x="56" y="52"/>
                      </a:cubicBezTo>
                      <a:cubicBezTo>
                        <a:pt x="56" y="53"/>
                        <a:pt x="56" y="55"/>
                        <a:pt x="56" y="56"/>
                      </a:cubicBezTo>
                      <a:cubicBezTo>
                        <a:pt x="56" y="57"/>
                        <a:pt x="56" y="58"/>
                        <a:pt x="56" y="60"/>
                      </a:cubicBezTo>
                      <a:cubicBezTo>
                        <a:pt x="56" y="62"/>
                        <a:pt x="53" y="65"/>
                        <a:pt x="52" y="59"/>
                      </a:cubicBezTo>
                      <a:cubicBezTo>
                        <a:pt x="52" y="60"/>
                        <a:pt x="51" y="67"/>
                        <a:pt x="50" y="62"/>
                      </a:cubicBezTo>
                      <a:cubicBezTo>
                        <a:pt x="50" y="61"/>
                        <a:pt x="51" y="60"/>
                        <a:pt x="51" y="57"/>
                      </a:cubicBezTo>
                      <a:cubicBezTo>
                        <a:pt x="50" y="58"/>
                        <a:pt x="49" y="63"/>
                        <a:pt x="49" y="58"/>
                      </a:cubicBezTo>
                      <a:cubicBezTo>
                        <a:pt x="50" y="53"/>
                        <a:pt x="53" y="50"/>
                        <a:pt x="55" y="51"/>
                      </a:cubicBezTo>
                      <a:cubicBezTo>
                        <a:pt x="54" y="47"/>
                        <a:pt x="51" y="51"/>
                        <a:pt x="49" y="54"/>
                      </a:cubicBezTo>
                      <a:cubicBezTo>
                        <a:pt x="48" y="52"/>
                        <a:pt x="46" y="53"/>
                        <a:pt x="45" y="56"/>
                      </a:cubicBezTo>
                      <a:cubicBezTo>
                        <a:pt x="45" y="56"/>
                        <a:pt x="45" y="53"/>
                        <a:pt x="44" y="53"/>
                      </a:cubicBezTo>
                      <a:cubicBezTo>
                        <a:pt x="43" y="53"/>
                        <a:pt x="40" y="61"/>
                        <a:pt x="40" y="52"/>
                      </a:cubicBezTo>
                      <a:cubicBezTo>
                        <a:pt x="39" y="50"/>
                        <a:pt x="40" y="54"/>
                        <a:pt x="39" y="54"/>
                      </a:cubicBezTo>
                      <a:cubicBezTo>
                        <a:pt x="39" y="53"/>
                        <a:pt x="38" y="53"/>
                        <a:pt x="39" y="50"/>
                      </a:cubicBezTo>
                      <a:cubicBezTo>
                        <a:pt x="40" y="42"/>
                        <a:pt x="43" y="38"/>
                        <a:pt x="45" y="31"/>
                      </a:cubicBezTo>
                      <a:cubicBezTo>
                        <a:pt x="45" y="29"/>
                        <a:pt x="44" y="28"/>
                        <a:pt x="44" y="24"/>
                      </a:cubicBezTo>
                      <a:cubicBezTo>
                        <a:pt x="39" y="24"/>
                        <a:pt x="38" y="44"/>
                        <a:pt x="33" y="44"/>
                      </a:cubicBezTo>
                      <a:cubicBezTo>
                        <a:pt x="34" y="51"/>
                        <a:pt x="32" y="55"/>
                        <a:pt x="33" y="62"/>
                      </a:cubicBezTo>
                      <a:cubicBezTo>
                        <a:pt x="33" y="62"/>
                        <a:pt x="33" y="62"/>
                        <a:pt x="32" y="63"/>
                      </a:cubicBezTo>
                      <a:cubicBezTo>
                        <a:pt x="33" y="69"/>
                        <a:pt x="33" y="74"/>
                        <a:pt x="32" y="79"/>
                      </a:cubicBezTo>
                      <a:cubicBezTo>
                        <a:pt x="32" y="80"/>
                        <a:pt x="33" y="79"/>
                        <a:pt x="33" y="80"/>
                      </a:cubicBezTo>
                      <a:cubicBezTo>
                        <a:pt x="32" y="80"/>
                        <a:pt x="32" y="84"/>
                        <a:pt x="32" y="85"/>
                      </a:cubicBezTo>
                      <a:cubicBezTo>
                        <a:pt x="32" y="86"/>
                        <a:pt x="33" y="85"/>
                        <a:pt x="33" y="87"/>
                      </a:cubicBezTo>
                      <a:cubicBezTo>
                        <a:pt x="34" y="105"/>
                        <a:pt x="35" y="114"/>
                        <a:pt x="37" y="134"/>
                      </a:cubicBezTo>
                      <a:cubicBezTo>
                        <a:pt x="38" y="138"/>
                        <a:pt x="39" y="145"/>
                        <a:pt x="40" y="149"/>
                      </a:cubicBezTo>
                      <a:cubicBezTo>
                        <a:pt x="40" y="153"/>
                        <a:pt x="41" y="156"/>
                        <a:pt x="41" y="160"/>
                      </a:cubicBezTo>
                      <a:cubicBezTo>
                        <a:pt x="41" y="160"/>
                        <a:pt x="42" y="160"/>
                        <a:pt x="42" y="162"/>
                      </a:cubicBezTo>
                      <a:cubicBezTo>
                        <a:pt x="41" y="162"/>
                        <a:pt x="41" y="162"/>
                        <a:pt x="41" y="164"/>
                      </a:cubicBezTo>
                      <a:cubicBezTo>
                        <a:pt x="42" y="163"/>
                        <a:pt x="41" y="167"/>
                        <a:pt x="41" y="168"/>
                      </a:cubicBezTo>
                      <a:cubicBezTo>
                        <a:pt x="42" y="174"/>
                        <a:pt x="44" y="179"/>
                        <a:pt x="44" y="187"/>
                      </a:cubicBezTo>
                      <a:cubicBezTo>
                        <a:pt x="42" y="190"/>
                        <a:pt x="40" y="179"/>
                        <a:pt x="38" y="184"/>
                      </a:cubicBezTo>
                      <a:cubicBezTo>
                        <a:pt x="37" y="181"/>
                        <a:pt x="36" y="181"/>
                        <a:pt x="36" y="176"/>
                      </a:cubicBezTo>
                      <a:cubicBezTo>
                        <a:pt x="37" y="176"/>
                        <a:pt x="37" y="176"/>
                        <a:pt x="37" y="173"/>
                      </a:cubicBezTo>
                      <a:cubicBezTo>
                        <a:pt x="36" y="170"/>
                        <a:pt x="34" y="167"/>
                        <a:pt x="32" y="167"/>
                      </a:cubicBezTo>
                      <a:cubicBezTo>
                        <a:pt x="32" y="159"/>
                        <a:pt x="30" y="162"/>
                        <a:pt x="28" y="159"/>
                      </a:cubicBezTo>
                      <a:cubicBezTo>
                        <a:pt x="28" y="158"/>
                        <a:pt x="29" y="158"/>
                        <a:pt x="29" y="156"/>
                      </a:cubicBezTo>
                      <a:cubicBezTo>
                        <a:pt x="26" y="157"/>
                        <a:pt x="24" y="156"/>
                        <a:pt x="22" y="153"/>
                      </a:cubicBezTo>
                      <a:cubicBezTo>
                        <a:pt x="21" y="144"/>
                        <a:pt x="16" y="146"/>
                        <a:pt x="16" y="136"/>
                      </a:cubicBezTo>
                      <a:cubicBezTo>
                        <a:pt x="15" y="135"/>
                        <a:pt x="14" y="135"/>
                        <a:pt x="14" y="131"/>
                      </a:cubicBezTo>
                      <a:cubicBezTo>
                        <a:pt x="14" y="127"/>
                        <a:pt x="15" y="125"/>
                        <a:pt x="15" y="119"/>
                      </a:cubicBezTo>
                      <a:cubicBezTo>
                        <a:pt x="14" y="114"/>
                        <a:pt x="12" y="115"/>
                        <a:pt x="12" y="112"/>
                      </a:cubicBezTo>
                      <a:cubicBezTo>
                        <a:pt x="12" y="115"/>
                        <a:pt x="10" y="117"/>
                        <a:pt x="10" y="115"/>
                      </a:cubicBezTo>
                      <a:cubicBezTo>
                        <a:pt x="10" y="113"/>
                        <a:pt x="10" y="113"/>
                        <a:pt x="10" y="112"/>
                      </a:cubicBezTo>
                      <a:cubicBezTo>
                        <a:pt x="10" y="107"/>
                        <a:pt x="10" y="103"/>
                        <a:pt x="9" y="98"/>
                      </a:cubicBezTo>
                      <a:cubicBezTo>
                        <a:pt x="9" y="98"/>
                        <a:pt x="8" y="99"/>
                        <a:pt x="7" y="95"/>
                      </a:cubicBezTo>
                      <a:cubicBezTo>
                        <a:pt x="8" y="95"/>
                        <a:pt x="8" y="98"/>
                        <a:pt x="8" y="95"/>
                      </a:cubicBezTo>
                      <a:cubicBezTo>
                        <a:pt x="8" y="95"/>
                        <a:pt x="8" y="92"/>
                        <a:pt x="7" y="92"/>
                      </a:cubicBezTo>
                      <a:cubicBezTo>
                        <a:pt x="7" y="97"/>
                        <a:pt x="6" y="92"/>
                        <a:pt x="6" y="92"/>
                      </a:cubicBezTo>
                      <a:cubicBezTo>
                        <a:pt x="6" y="94"/>
                        <a:pt x="6" y="96"/>
                        <a:pt x="6" y="99"/>
                      </a:cubicBezTo>
                      <a:cubicBezTo>
                        <a:pt x="3" y="99"/>
                        <a:pt x="1" y="84"/>
                        <a:pt x="0" y="92"/>
                      </a:cubicBezTo>
                      <a:cubicBezTo>
                        <a:pt x="0" y="93"/>
                        <a:pt x="1" y="92"/>
                        <a:pt x="1" y="92"/>
                      </a:cubicBezTo>
                      <a:cubicBezTo>
                        <a:pt x="2" y="99"/>
                        <a:pt x="4" y="104"/>
                        <a:pt x="6" y="109"/>
                      </a:cubicBezTo>
                      <a:cubicBezTo>
                        <a:pt x="6" y="111"/>
                        <a:pt x="6" y="111"/>
                        <a:pt x="6" y="113"/>
                      </a:cubicBezTo>
                      <a:cubicBezTo>
                        <a:pt x="6" y="112"/>
                        <a:pt x="7" y="110"/>
                        <a:pt x="8" y="110"/>
                      </a:cubicBezTo>
                      <a:cubicBezTo>
                        <a:pt x="8" y="112"/>
                        <a:pt x="8" y="113"/>
                        <a:pt x="9" y="113"/>
                      </a:cubicBezTo>
                      <a:cubicBezTo>
                        <a:pt x="8" y="116"/>
                        <a:pt x="10" y="116"/>
                        <a:pt x="10" y="119"/>
                      </a:cubicBezTo>
                      <a:cubicBezTo>
                        <a:pt x="9" y="120"/>
                        <a:pt x="9" y="121"/>
                        <a:pt x="9" y="124"/>
                      </a:cubicBezTo>
                      <a:cubicBezTo>
                        <a:pt x="9" y="124"/>
                        <a:pt x="9" y="126"/>
                        <a:pt x="8" y="126"/>
                      </a:cubicBezTo>
                      <a:cubicBezTo>
                        <a:pt x="7" y="124"/>
                        <a:pt x="5" y="121"/>
                        <a:pt x="2" y="121"/>
                      </a:cubicBezTo>
                      <a:cubicBezTo>
                        <a:pt x="3" y="127"/>
                        <a:pt x="5" y="128"/>
                        <a:pt x="6" y="131"/>
                      </a:cubicBezTo>
                      <a:cubicBezTo>
                        <a:pt x="6" y="138"/>
                        <a:pt x="7" y="141"/>
                        <a:pt x="8" y="146"/>
                      </a:cubicBezTo>
                      <a:cubicBezTo>
                        <a:pt x="9" y="147"/>
                        <a:pt x="8" y="143"/>
                        <a:pt x="9" y="144"/>
                      </a:cubicBezTo>
                      <a:cubicBezTo>
                        <a:pt x="9" y="152"/>
                        <a:pt x="11" y="159"/>
                        <a:pt x="11" y="169"/>
                      </a:cubicBezTo>
                      <a:cubicBezTo>
                        <a:pt x="8" y="168"/>
                        <a:pt x="9" y="178"/>
                        <a:pt x="6" y="177"/>
                      </a:cubicBezTo>
                      <a:cubicBezTo>
                        <a:pt x="6" y="181"/>
                        <a:pt x="5" y="182"/>
                        <a:pt x="5" y="185"/>
                      </a:cubicBezTo>
                      <a:cubicBezTo>
                        <a:pt x="5" y="187"/>
                        <a:pt x="5" y="187"/>
                        <a:pt x="6" y="188"/>
                      </a:cubicBezTo>
                      <a:cubicBezTo>
                        <a:pt x="6" y="191"/>
                        <a:pt x="5" y="191"/>
                        <a:pt x="5" y="192"/>
                      </a:cubicBezTo>
                      <a:cubicBezTo>
                        <a:pt x="4" y="204"/>
                        <a:pt x="7" y="201"/>
                        <a:pt x="7" y="209"/>
                      </a:cubicBezTo>
                      <a:cubicBezTo>
                        <a:pt x="5" y="211"/>
                        <a:pt x="2" y="210"/>
                        <a:pt x="1" y="214"/>
                      </a:cubicBezTo>
                      <a:cubicBezTo>
                        <a:pt x="2" y="215"/>
                        <a:pt x="2" y="220"/>
                        <a:pt x="2" y="223"/>
                      </a:cubicBezTo>
                      <a:cubicBezTo>
                        <a:pt x="3" y="225"/>
                        <a:pt x="3" y="232"/>
                        <a:pt x="4" y="234"/>
                      </a:cubicBezTo>
                      <a:cubicBezTo>
                        <a:pt x="6" y="230"/>
                        <a:pt x="6" y="220"/>
                        <a:pt x="8" y="216"/>
                      </a:cubicBezTo>
                      <a:cubicBezTo>
                        <a:pt x="9" y="229"/>
                        <a:pt x="15" y="227"/>
                        <a:pt x="17" y="230"/>
                      </a:cubicBezTo>
                      <a:cubicBezTo>
                        <a:pt x="17" y="230"/>
                        <a:pt x="17" y="229"/>
                        <a:pt x="17" y="227"/>
                      </a:cubicBezTo>
                      <a:cubicBezTo>
                        <a:pt x="18" y="227"/>
                        <a:pt x="18" y="228"/>
                        <a:pt x="19" y="229"/>
                      </a:cubicBezTo>
                      <a:cubicBezTo>
                        <a:pt x="18" y="226"/>
                        <a:pt x="20" y="227"/>
                        <a:pt x="20" y="226"/>
                      </a:cubicBezTo>
                      <a:cubicBezTo>
                        <a:pt x="19" y="225"/>
                        <a:pt x="19" y="224"/>
                        <a:pt x="19" y="222"/>
                      </a:cubicBezTo>
                      <a:cubicBezTo>
                        <a:pt x="22" y="223"/>
                        <a:pt x="24" y="217"/>
                        <a:pt x="27" y="216"/>
                      </a:cubicBezTo>
                      <a:cubicBezTo>
                        <a:pt x="27" y="215"/>
                        <a:pt x="27" y="214"/>
                        <a:pt x="27" y="213"/>
                      </a:cubicBezTo>
                      <a:cubicBezTo>
                        <a:pt x="31" y="214"/>
                        <a:pt x="34" y="210"/>
                        <a:pt x="38" y="208"/>
                      </a:cubicBezTo>
                      <a:cubicBezTo>
                        <a:pt x="38" y="207"/>
                        <a:pt x="38" y="205"/>
                        <a:pt x="38" y="205"/>
                      </a:cubicBezTo>
                      <a:cubicBezTo>
                        <a:pt x="39" y="207"/>
                        <a:pt x="40" y="207"/>
                        <a:pt x="40" y="207"/>
                      </a:cubicBezTo>
                      <a:cubicBezTo>
                        <a:pt x="40" y="207"/>
                        <a:pt x="40" y="206"/>
                        <a:pt x="40" y="205"/>
                      </a:cubicBezTo>
                      <a:cubicBezTo>
                        <a:pt x="43" y="206"/>
                        <a:pt x="47" y="202"/>
                        <a:pt x="48" y="214"/>
                      </a:cubicBezTo>
                      <a:cubicBezTo>
                        <a:pt x="48" y="213"/>
                        <a:pt x="47" y="213"/>
                        <a:pt x="47" y="215"/>
                      </a:cubicBezTo>
                      <a:cubicBezTo>
                        <a:pt x="48" y="216"/>
                        <a:pt x="49" y="218"/>
                        <a:pt x="48" y="222"/>
                      </a:cubicBezTo>
                      <a:cubicBezTo>
                        <a:pt x="49" y="221"/>
                        <a:pt x="50" y="226"/>
                        <a:pt x="50" y="229"/>
                      </a:cubicBezTo>
                      <a:cubicBezTo>
                        <a:pt x="50" y="230"/>
                        <a:pt x="50" y="230"/>
                        <a:pt x="50" y="232"/>
                      </a:cubicBezTo>
                      <a:cubicBezTo>
                        <a:pt x="50" y="233"/>
                        <a:pt x="50" y="233"/>
                        <a:pt x="51" y="231"/>
                      </a:cubicBezTo>
                      <a:cubicBezTo>
                        <a:pt x="51" y="232"/>
                        <a:pt x="51" y="233"/>
                        <a:pt x="51" y="233"/>
                      </a:cubicBezTo>
                      <a:cubicBezTo>
                        <a:pt x="50" y="234"/>
                        <a:pt x="50" y="233"/>
                        <a:pt x="50" y="235"/>
                      </a:cubicBezTo>
                      <a:cubicBezTo>
                        <a:pt x="52" y="234"/>
                        <a:pt x="50" y="239"/>
                        <a:pt x="51" y="241"/>
                      </a:cubicBezTo>
                      <a:cubicBezTo>
                        <a:pt x="52" y="240"/>
                        <a:pt x="51" y="236"/>
                        <a:pt x="53" y="237"/>
                      </a:cubicBezTo>
                      <a:cubicBezTo>
                        <a:pt x="52" y="239"/>
                        <a:pt x="53" y="240"/>
                        <a:pt x="53" y="242"/>
                      </a:cubicBezTo>
                      <a:cubicBezTo>
                        <a:pt x="52" y="242"/>
                        <a:pt x="52" y="240"/>
                        <a:pt x="52" y="243"/>
                      </a:cubicBezTo>
                      <a:cubicBezTo>
                        <a:pt x="52" y="243"/>
                        <a:pt x="52" y="246"/>
                        <a:pt x="52" y="247"/>
                      </a:cubicBezTo>
                      <a:cubicBezTo>
                        <a:pt x="53" y="247"/>
                        <a:pt x="53" y="246"/>
                        <a:pt x="53" y="246"/>
                      </a:cubicBezTo>
                      <a:cubicBezTo>
                        <a:pt x="52" y="249"/>
                        <a:pt x="54" y="246"/>
                        <a:pt x="54" y="250"/>
                      </a:cubicBezTo>
                      <a:cubicBezTo>
                        <a:pt x="52" y="248"/>
                        <a:pt x="51" y="249"/>
                        <a:pt x="50" y="251"/>
                      </a:cubicBezTo>
                      <a:cubicBezTo>
                        <a:pt x="50" y="245"/>
                        <a:pt x="47" y="248"/>
                        <a:pt x="47" y="242"/>
                      </a:cubicBezTo>
                      <a:cubicBezTo>
                        <a:pt x="47" y="242"/>
                        <a:pt x="47" y="241"/>
                        <a:pt x="47" y="240"/>
                      </a:cubicBezTo>
                      <a:cubicBezTo>
                        <a:pt x="47" y="240"/>
                        <a:pt x="47" y="237"/>
                        <a:pt x="46" y="236"/>
                      </a:cubicBezTo>
                      <a:cubicBezTo>
                        <a:pt x="44" y="237"/>
                        <a:pt x="44" y="224"/>
                        <a:pt x="42" y="223"/>
                      </a:cubicBezTo>
                      <a:cubicBezTo>
                        <a:pt x="42" y="228"/>
                        <a:pt x="41" y="228"/>
                        <a:pt x="40" y="227"/>
                      </a:cubicBezTo>
                      <a:cubicBezTo>
                        <a:pt x="40" y="231"/>
                        <a:pt x="39" y="230"/>
                        <a:pt x="38" y="229"/>
                      </a:cubicBezTo>
                      <a:cubicBezTo>
                        <a:pt x="39" y="237"/>
                        <a:pt x="37" y="238"/>
                        <a:pt x="37" y="244"/>
                      </a:cubicBezTo>
                      <a:cubicBezTo>
                        <a:pt x="37" y="243"/>
                        <a:pt x="37" y="243"/>
                        <a:pt x="37" y="245"/>
                      </a:cubicBezTo>
                      <a:cubicBezTo>
                        <a:pt x="37" y="246"/>
                        <a:pt x="38" y="245"/>
                        <a:pt x="37" y="248"/>
                      </a:cubicBezTo>
                      <a:cubicBezTo>
                        <a:pt x="37" y="249"/>
                        <a:pt x="37" y="248"/>
                        <a:pt x="37" y="248"/>
                      </a:cubicBezTo>
                      <a:cubicBezTo>
                        <a:pt x="37" y="257"/>
                        <a:pt x="39" y="257"/>
                        <a:pt x="40" y="262"/>
                      </a:cubicBezTo>
                      <a:cubicBezTo>
                        <a:pt x="37" y="267"/>
                        <a:pt x="35" y="255"/>
                        <a:pt x="33" y="258"/>
                      </a:cubicBezTo>
                      <a:cubicBezTo>
                        <a:pt x="33" y="257"/>
                        <a:pt x="33" y="256"/>
                        <a:pt x="33" y="255"/>
                      </a:cubicBezTo>
                      <a:cubicBezTo>
                        <a:pt x="30" y="252"/>
                        <a:pt x="31" y="265"/>
                        <a:pt x="29" y="264"/>
                      </a:cubicBezTo>
                      <a:cubicBezTo>
                        <a:pt x="28" y="269"/>
                        <a:pt x="26" y="273"/>
                        <a:pt x="24" y="275"/>
                      </a:cubicBezTo>
                      <a:cubicBezTo>
                        <a:pt x="25" y="276"/>
                        <a:pt x="23" y="278"/>
                        <a:pt x="23" y="280"/>
                      </a:cubicBezTo>
                      <a:cubicBezTo>
                        <a:pt x="20" y="280"/>
                        <a:pt x="23" y="296"/>
                        <a:pt x="23" y="301"/>
                      </a:cubicBezTo>
                      <a:cubicBezTo>
                        <a:pt x="23" y="304"/>
                        <a:pt x="24" y="306"/>
                        <a:pt x="24" y="311"/>
                      </a:cubicBezTo>
                      <a:cubicBezTo>
                        <a:pt x="24" y="311"/>
                        <a:pt x="24" y="312"/>
                        <a:pt x="24" y="313"/>
                      </a:cubicBezTo>
                      <a:cubicBezTo>
                        <a:pt x="23" y="313"/>
                        <a:pt x="23" y="313"/>
                        <a:pt x="23" y="313"/>
                      </a:cubicBezTo>
                      <a:cubicBezTo>
                        <a:pt x="23" y="318"/>
                        <a:pt x="23" y="319"/>
                        <a:pt x="24" y="322"/>
                      </a:cubicBezTo>
                      <a:cubicBezTo>
                        <a:pt x="26" y="319"/>
                        <a:pt x="27" y="322"/>
                        <a:pt x="28" y="330"/>
                      </a:cubicBezTo>
                      <a:cubicBezTo>
                        <a:pt x="28" y="330"/>
                        <a:pt x="28" y="332"/>
                        <a:pt x="28" y="331"/>
                      </a:cubicBezTo>
                      <a:cubicBezTo>
                        <a:pt x="27" y="335"/>
                        <a:pt x="29" y="333"/>
                        <a:pt x="29" y="336"/>
                      </a:cubicBezTo>
                      <a:cubicBezTo>
                        <a:pt x="27" y="335"/>
                        <a:pt x="27" y="329"/>
                        <a:pt x="26" y="327"/>
                      </a:cubicBezTo>
                      <a:cubicBezTo>
                        <a:pt x="26" y="330"/>
                        <a:pt x="26" y="329"/>
                        <a:pt x="26" y="331"/>
                      </a:cubicBezTo>
                      <a:cubicBezTo>
                        <a:pt x="26" y="332"/>
                        <a:pt x="26" y="330"/>
                        <a:pt x="26" y="330"/>
                      </a:cubicBezTo>
                      <a:cubicBezTo>
                        <a:pt x="26" y="332"/>
                        <a:pt x="27" y="333"/>
                        <a:pt x="27" y="335"/>
                      </a:cubicBezTo>
                      <a:cubicBezTo>
                        <a:pt x="28" y="335"/>
                        <a:pt x="28" y="337"/>
                        <a:pt x="28" y="338"/>
                      </a:cubicBezTo>
                      <a:cubicBezTo>
                        <a:pt x="28" y="336"/>
                        <a:pt x="30" y="335"/>
                        <a:pt x="30" y="337"/>
                      </a:cubicBezTo>
                      <a:cubicBezTo>
                        <a:pt x="29" y="337"/>
                        <a:pt x="30" y="339"/>
                        <a:pt x="29" y="340"/>
                      </a:cubicBezTo>
                      <a:cubicBezTo>
                        <a:pt x="31" y="341"/>
                        <a:pt x="31" y="344"/>
                        <a:pt x="32" y="343"/>
                      </a:cubicBezTo>
                      <a:cubicBezTo>
                        <a:pt x="32" y="345"/>
                        <a:pt x="31" y="346"/>
                        <a:pt x="31" y="350"/>
                      </a:cubicBezTo>
                      <a:cubicBezTo>
                        <a:pt x="32" y="349"/>
                        <a:pt x="32" y="352"/>
                        <a:pt x="32" y="353"/>
                      </a:cubicBezTo>
                      <a:cubicBezTo>
                        <a:pt x="34" y="354"/>
                        <a:pt x="35" y="362"/>
                        <a:pt x="38" y="364"/>
                      </a:cubicBezTo>
                      <a:cubicBezTo>
                        <a:pt x="38" y="368"/>
                        <a:pt x="36" y="366"/>
                        <a:pt x="34" y="367"/>
                      </a:cubicBezTo>
                      <a:cubicBezTo>
                        <a:pt x="33" y="370"/>
                        <a:pt x="33" y="371"/>
                        <a:pt x="33" y="376"/>
                      </a:cubicBezTo>
                      <a:cubicBezTo>
                        <a:pt x="35" y="375"/>
                        <a:pt x="38" y="381"/>
                        <a:pt x="40" y="376"/>
                      </a:cubicBezTo>
                      <a:cubicBezTo>
                        <a:pt x="41" y="381"/>
                        <a:pt x="44" y="373"/>
                        <a:pt x="47" y="375"/>
                      </a:cubicBezTo>
                      <a:cubicBezTo>
                        <a:pt x="48" y="375"/>
                        <a:pt x="50" y="375"/>
                        <a:pt x="50" y="370"/>
                      </a:cubicBezTo>
                      <a:cubicBezTo>
                        <a:pt x="53" y="370"/>
                        <a:pt x="56" y="367"/>
                        <a:pt x="60" y="366"/>
                      </a:cubicBezTo>
                      <a:cubicBezTo>
                        <a:pt x="60" y="369"/>
                        <a:pt x="59" y="370"/>
                        <a:pt x="60" y="370"/>
                      </a:cubicBezTo>
                      <a:cubicBezTo>
                        <a:pt x="61" y="365"/>
                        <a:pt x="63" y="368"/>
                        <a:pt x="64" y="365"/>
                      </a:cubicBezTo>
                      <a:cubicBezTo>
                        <a:pt x="61" y="365"/>
                        <a:pt x="58" y="363"/>
                        <a:pt x="54" y="364"/>
                      </a:cubicBezTo>
                      <a:cubicBezTo>
                        <a:pt x="54" y="362"/>
                        <a:pt x="54" y="362"/>
                        <a:pt x="54" y="361"/>
                      </a:cubicBezTo>
                      <a:cubicBezTo>
                        <a:pt x="56" y="363"/>
                        <a:pt x="59" y="350"/>
                        <a:pt x="58" y="357"/>
                      </a:cubicBezTo>
                      <a:cubicBezTo>
                        <a:pt x="59" y="356"/>
                        <a:pt x="60" y="359"/>
                        <a:pt x="60" y="358"/>
                      </a:cubicBezTo>
                      <a:cubicBezTo>
                        <a:pt x="61" y="351"/>
                        <a:pt x="62" y="358"/>
                        <a:pt x="64" y="357"/>
                      </a:cubicBezTo>
                      <a:cubicBezTo>
                        <a:pt x="64" y="355"/>
                        <a:pt x="64" y="356"/>
                        <a:pt x="64" y="354"/>
                      </a:cubicBezTo>
                      <a:cubicBezTo>
                        <a:pt x="64" y="351"/>
                        <a:pt x="63" y="351"/>
                        <a:pt x="63" y="349"/>
                      </a:cubicBezTo>
                      <a:cubicBezTo>
                        <a:pt x="65" y="343"/>
                        <a:pt x="66" y="347"/>
                        <a:pt x="68" y="346"/>
                      </a:cubicBezTo>
                      <a:cubicBezTo>
                        <a:pt x="68" y="347"/>
                        <a:pt x="68" y="347"/>
                        <a:pt x="68" y="349"/>
                      </a:cubicBezTo>
                      <a:cubicBezTo>
                        <a:pt x="68" y="348"/>
                        <a:pt x="70" y="346"/>
                        <a:pt x="69" y="350"/>
                      </a:cubicBezTo>
                      <a:cubicBezTo>
                        <a:pt x="68" y="352"/>
                        <a:pt x="69" y="350"/>
                        <a:pt x="68" y="349"/>
                      </a:cubicBezTo>
                      <a:cubicBezTo>
                        <a:pt x="68" y="352"/>
                        <a:pt x="69" y="354"/>
                        <a:pt x="69" y="355"/>
                      </a:cubicBezTo>
                      <a:cubicBezTo>
                        <a:pt x="68" y="357"/>
                        <a:pt x="69" y="361"/>
                        <a:pt x="68" y="362"/>
                      </a:cubicBezTo>
                      <a:cubicBezTo>
                        <a:pt x="68" y="362"/>
                        <a:pt x="68" y="362"/>
                        <a:pt x="69" y="363"/>
                      </a:cubicBezTo>
                      <a:cubicBezTo>
                        <a:pt x="68" y="365"/>
                        <a:pt x="68" y="365"/>
                        <a:pt x="68" y="368"/>
                      </a:cubicBezTo>
                      <a:cubicBezTo>
                        <a:pt x="68" y="367"/>
                        <a:pt x="69" y="367"/>
                        <a:pt x="70" y="369"/>
                      </a:cubicBezTo>
                      <a:cubicBezTo>
                        <a:pt x="70" y="365"/>
                        <a:pt x="72" y="366"/>
                        <a:pt x="72" y="367"/>
                      </a:cubicBezTo>
                      <a:cubicBezTo>
                        <a:pt x="72" y="369"/>
                        <a:pt x="71" y="369"/>
                        <a:pt x="71" y="368"/>
                      </a:cubicBezTo>
                      <a:cubicBezTo>
                        <a:pt x="71" y="372"/>
                        <a:pt x="70" y="369"/>
                        <a:pt x="70" y="372"/>
                      </a:cubicBezTo>
                      <a:cubicBezTo>
                        <a:pt x="71" y="374"/>
                        <a:pt x="73" y="363"/>
                        <a:pt x="74" y="371"/>
                      </a:cubicBezTo>
                      <a:cubicBezTo>
                        <a:pt x="72" y="369"/>
                        <a:pt x="72" y="374"/>
                        <a:pt x="71" y="376"/>
                      </a:cubicBezTo>
                      <a:cubicBezTo>
                        <a:pt x="70" y="387"/>
                        <a:pt x="72" y="383"/>
                        <a:pt x="74" y="387"/>
                      </a:cubicBezTo>
                      <a:cubicBezTo>
                        <a:pt x="75" y="386"/>
                        <a:pt x="78" y="391"/>
                        <a:pt x="79" y="388"/>
                      </a:cubicBezTo>
                      <a:cubicBezTo>
                        <a:pt x="79" y="387"/>
                        <a:pt x="77" y="388"/>
                        <a:pt x="77" y="384"/>
                      </a:cubicBezTo>
                      <a:cubicBezTo>
                        <a:pt x="77" y="379"/>
                        <a:pt x="78" y="386"/>
                        <a:pt x="78" y="382"/>
                      </a:cubicBezTo>
                      <a:cubicBezTo>
                        <a:pt x="78" y="381"/>
                        <a:pt x="77" y="383"/>
                        <a:pt x="77" y="379"/>
                      </a:cubicBezTo>
                      <a:cubicBezTo>
                        <a:pt x="77" y="379"/>
                        <a:pt x="77" y="378"/>
                        <a:pt x="77" y="378"/>
                      </a:cubicBezTo>
                      <a:cubicBezTo>
                        <a:pt x="78" y="379"/>
                        <a:pt x="79" y="381"/>
                        <a:pt x="79" y="383"/>
                      </a:cubicBezTo>
                      <a:cubicBezTo>
                        <a:pt x="79" y="381"/>
                        <a:pt x="79" y="386"/>
                        <a:pt x="79" y="383"/>
                      </a:cubicBezTo>
                      <a:cubicBezTo>
                        <a:pt x="79" y="382"/>
                        <a:pt x="79" y="380"/>
                        <a:pt x="79" y="378"/>
                      </a:cubicBezTo>
                      <a:cubicBezTo>
                        <a:pt x="78" y="379"/>
                        <a:pt x="77" y="378"/>
                        <a:pt x="77" y="374"/>
                      </a:cubicBezTo>
                      <a:cubicBezTo>
                        <a:pt x="79" y="370"/>
                        <a:pt x="80" y="375"/>
                        <a:pt x="81" y="369"/>
                      </a:cubicBezTo>
                      <a:cubicBezTo>
                        <a:pt x="81" y="371"/>
                        <a:pt x="82" y="373"/>
                        <a:pt x="83" y="371"/>
                      </a:cubicBezTo>
                      <a:cubicBezTo>
                        <a:pt x="82" y="371"/>
                        <a:pt x="82" y="370"/>
                        <a:pt x="82" y="368"/>
                      </a:cubicBezTo>
                      <a:cubicBezTo>
                        <a:pt x="85" y="372"/>
                        <a:pt x="87" y="371"/>
                        <a:pt x="89" y="372"/>
                      </a:cubicBezTo>
                      <a:cubicBezTo>
                        <a:pt x="89" y="374"/>
                        <a:pt x="88" y="373"/>
                        <a:pt x="87" y="375"/>
                      </a:cubicBezTo>
                      <a:cubicBezTo>
                        <a:pt x="88" y="376"/>
                        <a:pt x="88" y="376"/>
                        <a:pt x="89" y="379"/>
                      </a:cubicBezTo>
                      <a:cubicBezTo>
                        <a:pt x="88" y="380"/>
                        <a:pt x="87" y="382"/>
                        <a:pt x="87" y="385"/>
                      </a:cubicBezTo>
                      <a:cubicBezTo>
                        <a:pt x="86" y="385"/>
                        <a:pt x="86" y="388"/>
                        <a:pt x="85" y="386"/>
                      </a:cubicBezTo>
                      <a:cubicBezTo>
                        <a:pt x="85" y="390"/>
                        <a:pt x="86" y="388"/>
                        <a:pt x="86" y="387"/>
                      </a:cubicBezTo>
                      <a:cubicBezTo>
                        <a:pt x="86" y="388"/>
                        <a:pt x="87" y="388"/>
                        <a:pt x="87" y="389"/>
                      </a:cubicBezTo>
                      <a:cubicBezTo>
                        <a:pt x="86" y="393"/>
                        <a:pt x="86" y="397"/>
                        <a:pt x="87" y="404"/>
                      </a:cubicBezTo>
                      <a:cubicBezTo>
                        <a:pt x="83" y="408"/>
                        <a:pt x="79" y="399"/>
                        <a:pt x="75" y="404"/>
                      </a:cubicBezTo>
                      <a:cubicBezTo>
                        <a:pt x="74" y="403"/>
                        <a:pt x="72" y="398"/>
                        <a:pt x="70" y="400"/>
                      </a:cubicBezTo>
                      <a:cubicBezTo>
                        <a:pt x="70" y="398"/>
                        <a:pt x="70" y="398"/>
                        <a:pt x="70" y="396"/>
                      </a:cubicBezTo>
                      <a:cubicBezTo>
                        <a:pt x="68" y="398"/>
                        <a:pt x="66" y="395"/>
                        <a:pt x="65" y="393"/>
                      </a:cubicBezTo>
                      <a:cubicBezTo>
                        <a:pt x="65" y="398"/>
                        <a:pt x="64" y="391"/>
                        <a:pt x="63" y="394"/>
                      </a:cubicBezTo>
                      <a:cubicBezTo>
                        <a:pt x="63" y="392"/>
                        <a:pt x="63" y="392"/>
                        <a:pt x="63" y="391"/>
                      </a:cubicBezTo>
                      <a:cubicBezTo>
                        <a:pt x="61" y="396"/>
                        <a:pt x="60" y="386"/>
                        <a:pt x="59" y="389"/>
                      </a:cubicBezTo>
                      <a:cubicBezTo>
                        <a:pt x="59" y="390"/>
                        <a:pt x="58" y="394"/>
                        <a:pt x="59" y="393"/>
                      </a:cubicBezTo>
                      <a:cubicBezTo>
                        <a:pt x="60" y="391"/>
                        <a:pt x="59" y="390"/>
                        <a:pt x="59" y="390"/>
                      </a:cubicBezTo>
                      <a:cubicBezTo>
                        <a:pt x="59" y="395"/>
                        <a:pt x="61" y="394"/>
                        <a:pt x="62" y="398"/>
                      </a:cubicBezTo>
                      <a:cubicBezTo>
                        <a:pt x="63" y="393"/>
                        <a:pt x="64" y="398"/>
                        <a:pt x="65" y="398"/>
                      </a:cubicBezTo>
                      <a:cubicBezTo>
                        <a:pt x="65" y="399"/>
                        <a:pt x="66" y="404"/>
                        <a:pt x="66" y="402"/>
                      </a:cubicBezTo>
                      <a:cubicBezTo>
                        <a:pt x="66" y="402"/>
                        <a:pt x="66" y="399"/>
                        <a:pt x="66" y="398"/>
                      </a:cubicBezTo>
                      <a:cubicBezTo>
                        <a:pt x="68" y="397"/>
                        <a:pt x="69" y="400"/>
                        <a:pt x="70" y="401"/>
                      </a:cubicBezTo>
                      <a:cubicBezTo>
                        <a:pt x="69" y="405"/>
                        <a:pt x="69" y="403"/>
                        <a:pt x="68" y="402"/>
                      </a:cubicBezTo>
                      <a:cubicBezTo>
                        <a:pt x="69" y="406"/>
                        <a:pt x="69" y="405"/>
                        <a:pt x="68" y="407"/>
                      </a:cubicBezTo>
                      <a:cubicBezTo>
                        <a:pt x="69" y="408"/>
                        <a:pt x="69" y="406"/>
                        <a:pt x="70" y="405"/>
                      </a:cubicBezTo>
                      <a:cubicBezTo>
                        <a:pt x="70" y="410"/>
                        <a:pt x="72" y="407"/>
                        <a:pt x="73" y="410"/>
                      </a:cubicBezTo>
                      <a:cubicBezTo>
                        <a:pt x="73" y="408"/>
                        <a:pt x="73" y="407"/>
                        <a:pt x="73" y="407"/>
                      </a:cubicBezTo>
                      <a:cubicBezTo>
                        <a:pt x="73" y="408"/>
                        <a:pt x="73" y="408"/>
                        <a:pt x="73" y="410"/>
                      </a:cubicBezTo>
                      <a:cubicBezTo>
                        <a:pt x="77" y="409"/>
                        <a:pt x="81" y="406"/>
                        <a:pt x="84" y="408"/>
                      </a:cubicBezTo>
                      <a:cubicBezTo>
                        <a:pt x="85" y="405"/>
                        <a:pt x="88" y="403"/>
                        <a:pt x="88" y="411"/>
                      </a:cubicBezTo>
                      <a:cubicBezTo>
                        <a:pt x="92" y="415"/>
                        <a:pt x="97" y="411"/>
                        <a:pt x="101" y="414"/>
                      </a:cubicBezTo>
                      <a:cubicBezTo>
                        <a:pt x="103" y="409"/>
                        <a:pt x="104" y="410"/>
                        <a:pt x="106" y="412"/>
                      </a:cubicBezTo>
                      <a:cubicBezTo>
                        <a:pt x="106" y="411"/>
                        <a:pt x="106" y="410"/>
                        <a:pt x="107" y="411"/>
                      </a:cubicBezTo>
                      <a:cubicBezTo>
                        <a:pt x="108" y="415"/>
                        <a:pt x="106" y="417"/>
                        <a:pt x="104" y="417"/>
                      </a:cubicBezTo>
                      <a:cubicBezTo>
                        <a:pt x="105" y="416"/>
                        <a:pt x="104" y="422"/>
                        <a:pt x="104" y="424"/>
                      </a:cubicBezTo>
                      <a:cubicBezTo>
                        <a:pt x="102" y="426"/>
                        <a:pt x="100" y="426"/>
                        <a:pt x="98" y="429"/>
                      </a:cubicBezTo>
                      <a:cubicBezTo>
                        <a:pt x="98" y="428"/>
                        <a:pt x="98" y="426"/>
                        <a:pt x="97" y="426"/>
                      </a:cubicBezTo>
                      <a:cubicBezTo>
                        <a:pt x="96" y="430"/>
                        <a:pt x="95" y="425"/>
                        <a:pt x="94" y="426"/>
                      </a:cubicBezTo>
                      <a:cubicBezTo>
                        <a:pt x="94" y="426"/>
                        <a:pt x="93" y="430"/>
                        <a:pt x="93" y="430"/>
                      </a:cubicBezTo>
                      <a:cubicBezTo>
                        <a:pt x="92" y="430"/>
                        <a:pt x="92" y="427"/>
                        <a:pt x="91" y="427"/>
                      </a:cubicBezTo>
                      <a:cubicBezTo>
                        <a:pt x="91" y="427"/>
                        <a:pt x="90" y="428"/>
                        <a:pt x="90" y="428"/>
                      </a:cubicBezTo>
                      <a:cubicBezTo>
                        <a:pt x="90" y="428"/>
                        <a:pt x="90" y="427"/>
                        <a:pt x="90" y="427"/>
                      </a:cubicBezTo>
                      <a:cubicBezTo>
                        <a:pt x="90" y="427"/>
                        <a:pt x="89" y="429"/>
                        <a:pt x="89" y="429"/>
                      </a:cubicBezTo>
                      <a:cubicBezTo>
                        <a:pt x="89" y="429"/>
                        <a:pt x="89" y="427"/>
                        <a:pt x="89" y="427"/>
                      </a:cubicBezTo>
                      <a:cubicBezTo>
                        <a:pt x="88" y="425"/>
                        <a:pt x="87" y="430"/>
                        <a:pt x="86" y="430"/>
                      </a:cubicBezTo>
                      <a:cubicBezTo>
                        <a:pt x="86" y="428"/>
                        <a:pt x="87" y="426"/>
                        <a:pt x="86" y="426"/>
                      </a:cubicBezTo>
                      <a:cubicBezTo>
                        <a:pt x="86" y="429"/>
                        <a:pt x="85" y="429"/>
                        <a:pt x="85" y="430"/>
                      </a:cubicBezTo>
                      <a:cubicBezTo>
                        <a:pt x="84" y="426"/>
                        <a:pt x="83" y="431"/>
                        <a:pt x="83" y="426"/>
                      </a:cubicBezTo>
                      <a:cubicBezTo>
                        <a:pt x="82" y="428"/>
                        <a:pt x="79" y="430"/>
                        <a:pt x="78" y="430"/>
                      </a:cubicBezTo>
                      <a:cubicBezTo>
                        <a:pt x="78" y="430"/>
                        <a:pt x="78" y="431"/>
                        <a:pt x="78" y="432"/>
                      </a:cubicBezTo>
                      <a:cubicBezTo>
                        <a:pt x="77" y="433"/>
                        <a:pt x="76" y="433"/>
                        <a:pt x="75" y="434"/>
                      </a:cubicBezTo>
                      <a:cubicBezTo>
                        <a:pt x="75" y="433"/>
                        <a:pt x="76" y="433"/>
                        <a:pt x="76" y="433"/>
                      </a:cubicBezTo>
                      <a:cubicBezTo>
                        <a:pt x="73" y="433"/>
                        <a:pt x="72" y="434"/>
                        <a:pt x="70" y="433"/>
                      </a:cubicBezTo>
                      <a:cubicBezTo>
                        <a:pt x="70" y="434"/>
                        <a:pt x="70" y="436"/>
                        <a:pt x="70" y="436"/>
                      </a:cubicBezTo>
                      <a:cubicBezTo>
                        <a:pt x="69" y="434"/>
                        <a:pt x="69" y="435"/>
                        <a:pt x="69" y="437"/>
                      </a:cubicBezTo>
                      <a:cubicBezTo>
                        <a:pt x="68" y="436"/>
                        <a:pt x="68" y="432"/>
                        <a:pt x="68" y="434"/>
                      </a:cubicBezTo>
                      <a:cubicBezTo>
                        <a:pt x="68" y="436"/>
                        <a:pt x="67" y="437"/>
                        <a:pt x="67" y="437"/>
                      </a:cubicBezTo>
                      <a:cubicBezTo>
                        <a:pt x="67" y="436"/>
                        <a:pt x="66" y="436"/>
                        <a:pt x="66" y="434"/>
                      </a:cubicBezTo>
                      <a:cubicBezTo>
                        <a:pt x="66" y="432"/>
                        <a:pt x="67" y="433"/>
                        <a:pt x="67" y="432"/>
                      </a:cubicBezTo>
                      <a:cubicBezTo>
                        <a:pt x="66" y="432"/>
                        <a:pt x="66" y="434"/>
                        <a:pt x="65" y="438"/>
                      </a:cubicBezTo>
                      <a:cubicBezTo>
                        <a:pt x="66" y="440"/>
                        <a:pt x="67" y="440"/>
                        <a:pt x="67" y="441"/>
                      </a:cubicBezTo>
                      <a:cubicBezTo>
                        <a:pt x="68" y="436"/>
                        <a:pt x="70" y="439"/>
                        <a:pt x="70" y="440"/>
                      </a:cubicBezTo>
                      <a:cubicBezTo>
                        <a:pt x="70" y="441"/>
                        <a:pt x="70" y="442"/>
                        <a:pt x="70" y="442"/>
                      </a:cubicBezTo>
                      <a:cubicBezTo>
                        <a:pt x="70" y="441"/>
                        <a:pt x="70" y="440"/>
                        <a:pt x="70" y="440"/>
                      </a:cubicBezTo>
                      <a:cubicBezTo>
                        <a:pt x="68" y="445"/>
                        <a:pt x="67" y="442"/>
                        <a:pt x="66" y="442"/>
                      </a:cubicBezTo>
                      <a:cubicBezTo>
                        <a:pt x="66" y="445"/>
                        <a:pt x="65" y="444"/>
                        <a:pt x="65" y="447"/>
                      </a:cubicBezTo>
                      <a:cubicBezTo>
                        <a:pt x="67" y="447"/>
                        <a:pt x="68" y="447"/>
                        <a:pt x="70" y="447"/>
                      </a:cubicBezTo>
                      <a:cubicBezTo>
                        <a:pt x="69" y="446"/>
                        <a:pt x="70" y="445"/>
                        <a:pt x="71" y="444"/>
                      </a:cubicBezTo>
                      <a:cubicBezTo>
                        <a:pt x="71" y="445"/>
                        <a:pt x="72" y="447"/>
                        <a:pt x="72" y="446"/>
                      </a:cubicBezTo>
                      <a:cubicBezTo>
                        <a:pt x="72" y="446"/>
                        <a:pt x="72" y="445"/>
                        <a:pt x="72" y="444"/>
                      </a:cubicBezTo>
                      <a:cubicBezTo>
                        <a:pt x="73" y="447"/>
                        <a:pt x="74" y="446"/>
                        <a:pt x="75" y="447"/>
                      </a:cubicBezTo>
                      <a:cubicBezTo>
                        <a:pt x="74" y="446"/>
                        <a:pt x="75" y="448"/>
                        <a:pt x="74" y="449"/>
                      </a:cubicBezTo>
                      <a:cubicBezTo>
                        <a:pt x="75" y="450"/>
                        <a:pt x="75" y="451"/>
                        <a:pt x="76" y="448"/>
                      </a:cubicBezTo>
                      <a:cubicBezTo>
                        <a:pt x="76" y="449"/>
                        <a:pt x="76" y="450"/>
                        <a:pt x="76" y="451"/>
                      </a:cubicBezTo>
                      <a:cubicBezTo>
                        <a:pt x="78" y="448"/>
                        <a:pt x="80" y="453"/>
                        <a:pt x="83" y="450"/>
                      </a:cubicBezTo>
                      <a:cubicBezTo>
                        <a:pt x="83" y="451"/>
                        <a:pt x="83" y="453"/>
                        <a:pt x="83" y="453"/>
                      </a:cubicBezTo>
                      <a:cubicBezTo>
                        <a:pt x="85" y="450"/>
                        <a:pt x="88" y="455"/>
                        <a:pt x="89" y="452"/>
                      </a:cubicBezTo>
                      <a:cubicBezTo>
                        <a:pt x="89" y="455"/>
                        <a:pt x="88" y="456"/>
                        <a:pt x="88" y="454"/>
                      </a:cubicBezTo>
                      <a:cubicBezTo>
                        <a:pt x="88" y="460"/>
                        <a:pt x="89" y="456"/>
                        <a:pt x="89" y="455"/>
                      </a:cubicBezTo>
                      <a:cubicBezTo>
                        <a:pt x="89" y="455"/>
                        <a:pt x="90" y="457"/>
                        <a:pt x="89" y="457"/>
                      </a:cubicBezTo>
                      <a:cubicBezTo>
                        <a:pt x="90" y="456"/>
                        <a:pt x="91" y="452"/>
                        <a:pt x="91" y="452"/>
                      </a:cubicBezTo>
                      <a:cubicBezTo>
                        <a:pt x="92" y="451"/>
                        <a:pt x="93" y="455"/>
                        <a:pt x="94" y="454"/>
                      </a:cubicBezTo>
                      <a:cubicBezTo>
                        <a:pt x="94" y="450"/>
                        <a:pt x="96" y="454"/>
                        <a:pt x="96" y="451"/>
                      </a:cubicBezTo>
                      <a:cubicBezTo>
                        <a:pt x="94" y="451"/>
                        <a:pt x="98" y="447"/>
                        <a:pt x="98" y="453"/>
                      </a:cubicBezTo>
                      <a:cubicBezTo>
                        <a:pt x="98" y="453"/>
                        <a:pt x="98" y="455"/>
                        <a:pt x="97" y="455"/>
                      </a:cubicBezTo>
                      <a:cubicBezTo>
                        <a:pt x="98" y="455"/>
                        <a:pt x="98" y="456"/>
                        <a:pt x="98" y="459"/>
                      </a:cubicBezTo>
                      <a:cubicBezTo>
                        <a:pt x="99" y="458"/>
                        <a:pt x="99" y="461"/>
                        <a:pt x="100" y="461"/>
                      </a:cubicBezTo>
                      <a:cubicBezTo>
                        <a:pt x="100" y="458"/>
                        <a:pt x="99" y="459"/>
                        <a:pt x="99" y="457"/>
                      </a:cubicBezTo>
                      <a:cubicBezTo>
                        <a:pt x="99" y="457"/>
                        <a:pt x="99" y="456"/>
                        <a:pt x="99" y="456"/>
                      </a:cubicBezTo>
                      <a:cubicBezTo>
                        <a:pt x="100" y="457"/>
                        <a:pt x="100" y="461"/>
                        <a:pt x="100" y="458"/>
                      </a:cubicBezTo>
                      <a:cubicBezTo>
                        <a:pt x="100" y="459"/>
                        <a:pt x="100" y="460"/>
                        <a:pt x="100" y="461"/>
                      </a:cubicBezTo>
                      <a:cubicBezTo>
                        <a:pt x="97" y="463"/>
                        <a:pt x="96" y="464"/>
                        <a:pt x="93" y="461"/>
                      </a:cubicBezTo>
                      <a:cubicBezTo>
                        <a:pt x="91" y="464"/>
                        <a:pt x="90" y="459"/>
                        <a:pt x="88" y="463"/>
                      </a:cubicBezTo>
                      <a:cubicBezTo>
                        <a:pt x="88" y="462"/>
                        <a:pt x="87" y="463"/>
                        <a:pt x="87" y="461"/>
                      </a:cubicBezTo>
                      <a:cubicBezTo>
                        <a:pt x="85" y="464"/>
                        <a:pt x="82" y="455"/>
                        <a:pt x="80" y="461"/>
                      </a:cubicBezTo>
                      <a:cubicBezTo>
                        <a:pt x="81" y="462"/>
                        <a:pt x="81" y="461"/>
                        <a:pt x="81" y="463"/>
                      </a:cubicBezTo>
                      <a:cubicBezTo>
                        <a:pt x="81" y="463"/>
                        <a:pt x="78" y="466"/>
                        <a:pt x="79" y="460"/>
                      </a:cubicBezTo>
                      <a:cubicBezTo>
                        <a:pt x="78" y="460"/>
                        <a:pt x="78" y="461"/>
                        <a:pt x="77" y="461"/>
                      </a:cubicBezTo>
                      <a:cubicBezTo>
                        <a:pt x="77" y="464"/>
                        <a:pt x="78" y="461"/>
                        <a:pt x="78" y="463"/>
                      </a:cubicBezTo>
                      <a:cubicBezTo>
                        <a:pt x="77" y="464"/>
                        <a:pt x="75" y="465"/>
                        <a:pt x="75" y="461"/>
                      </a:cubicBezTo>
                      <a:cubicBezTo>
                        <a:pt x="71" y="461"/>
                        <a:pt x="68" y="463"/>
                        <a:pt x="66" y="458"/>
                      </a:cubicBezTo>
                      <a:cubicBezTo>
                        <a:pt x="66" y="462"/>
                        <a:pt x="66" y="456"/>
                        <a:pt x="65" y="457"/>
                      </a:cubicBezTo>
                      <a:cubicBezTo>
                        <a:pt x="65" y="458"/>
                        <a:pt x="65" y="461"/>
                        <a:pt x="65" y="461"/>
                      </a:cubicBezTo>
                      <a:cubicBezTo>
                        <a:pt x="65" y="461"/>
                        <a:pt x="65" y="461"/>
                        <a:pt x="65" y="462"/>
                      </a:cubicBezTo>
                      <a:cubicBezTo>
                        <a:pt x="64" y="462"/>
                        <a:pt x="64" y="460"/>
                        <a:pt x="63" y="459"/>
                      </a:cubicBezTo>
                      <a:cubicBezTo>
                        <a:pt x="63" y="462"/>
                        <a:pt x="62" y="461"/>
                        <a:pt x="61" y="461"/>
                      </a:cubicBezTo>
                      <a:cubicBezTo>
                        <a:pt x="61" y="455"/>
                        <a:pt x="60" y="459"/>
                        <a:pt x="59" y="459"/>
                      </a:cubicBezTo>
                      <a:cubicBezTo>
                        <a:pt x="56" y="458"/>
                        <a:pt x="52" y="455"/>
                        <a:pt x="49" y="456"/>
                      </a:cubicBezTo>
                      <a:cubicBezTo>
                        <a:pt x="51" y="458"/>
                        <a:pt x="52" y="456"/>
                        <a:pt x="53" y="460"/>
                      </a:cubicBezTo>
                      <a:cubicBezTo>
                        <a:pt x="56" y="456"/>
                        <a:pt x="59" y="461"/>
                        <a:pt x="61" y="460"/>
                      </a:cubicBezTo>
                      <a:cubicBezTo>
                        <a:pt x="61" y="462"/>
                        <a:pt x="62" y="463"/>
                        <a:pt x="62" y="464"/>
                      </a:cubicBezTo>
                      <a:cubicBezTo>
                        <a:pt x="61" y="466"/>
                        <a:pt x="61" y="466"/>
                        <a:pt x="61" y="467"/>
                      </a:cubicBezTo>
                      <a:cubicBezTo>
                        <a:pt x="61" y="469"/>
                        <a:pt x="64" y="463"/>
                        <a:pt x="65" y="468"/>
                      </a:cubicBezTo>
                      <a:cubicBezTo>
                        <a:pt x="65" y="465"/>
                        <a:pt x="66" y="467"/>
                        <a:pt x="66" y="467"/>
                      </a:cubicBezTo>
                      <a:cubicBezTo>
                        <a:pt x="67" y="462"/>
                        <a:pt x="70" y="462"/>
                        <a:pt x="71" y="463"/>
                      </a:cubicBezTo>
                      <a:cubicBezTo>
                        <a:pt x="71" y="464"/>
                        <a:pt x="69" y="463"/>
                        <a:pt x="69" y="465"/>
                      </a:cubicBezTo>
                      <a:cubicBezTo>
                        <a:pt x="70" y="465"/>
                        <a:pt x="71" y="464"/>
                        <a:pt x="71" y="467"/>
                      </a:cubicBezTo>
                      <a:cubicBezTo>
                        <a:pt x="70" y="468"/>
                        <a:pt x="70" y="466"/>
                        <a:pt x="69" y="468"/>
                      </a:cubicBezTo>
                      <a:cubicBezTo>
                        <a:pt x="70" y="469"/>
                        <a:pt x="71" y="467"/>
                        <a:pt x="71" y="473"/>
                      </a:cubicBezTo>
                      <a:cubicBezTo>
                        <a:pt x="72" y="473"/>
                        <a:pt x="71" y="470"/>
                        <a:pt x="72" y="469"/>
                      </a:cubicBezTo>
                      <a:cubicBezTo>
                        <a:pt x="72" y="470"/>
                        <a:pt x="72" y="470"/>
                        <a:pt x="72" y="470"/>
                      </a:cubicBezTo>
                      <a:cubicBezTo>
                        <a:pt x="72" y="474"/>
                        <a:pt x="72" y="474"/>
                        <a:pt x="71" y="476"/>
                      </a:cubicBezTo>
                      <a:cubicBezTo>
                        <a:pt x="72" y="478"/>
                        <a:pt x="72" y="475"/>
                        <a:pt x="72" y="474"/>
                      </a:cubicBezTo>
                      <a:cubicBezTo>
                        <a:pt x="73" y="476"/>
                        <a:pt x="72" y="477"/>
                        <a:pt x="72" y="479"/>
                      </a:cubicBezTo>
                      <a:cubicBezTo>
                        <a:pt x="73" y="480"/>
                        <a:pt x="74" y="480"/>
                        <a:pt x="75" y="480"/>
                      </a:cubicBezTo>
                      <a:cubicBezTo>
                        <a:pt x="74" y="480"/>
                        <a:pt x="74" y="479"/>
                        <a:pt x="74" y="478"/>
                      </a:cubicBezTo>
                      <a:cubicBezTo>
                        <a:pt x="75" y="479"/>
                        <a:pt x="75" y="476"/>
                        <a:pt x="75" y="478"/>
                      </a:cubicBezTo>
                      <a:cubicBezTo>
                        <a:pt x="75" y="478"/>
                        <a:pt x="75" y="478"/>
                        <a:pt x="75" y="479"/>
                      </a:cubicBezTo>
                      <a:cubicBezTo>
                        <a:pt x="76" y="481"/>
                        <a:pt x="78" y="479"/>
                        <a:pt x="78" y="483"/>
                      </a:cubicBezTo>
                      <a:cubicBezTo>
                        <a:pt x="79" y="482"/>
                        <a:pt x="78" y="481"/>
                        <a:pt x="78" y="480"/>
                      </a:cubicBezTo>
                      <a:cubicBezTo>
                        <a:pt x="79" y="479"/>
                        <a:pt x="79" y="483"/>
                        <a:pt x="80" y="483"/>
                      </a:cubicBezTo>
                      <a:cubicBezTo>
                        <a:pt x="80" y="482"/>
                        <a:pt x="80" y="479"/>
                        <a:pt x="80" y="479"/>
                      </a:cubicBezTo>
                      <a:cubicBezTo>
                        <a:pt x="81" y="479"/>
                        <a:pt x="82" y="477"/>
                        <a:pt x="82" y="481"/>
                      </a:cubicBezTo>
                      <a:cubicBezTo>
                        <a:pt x="82" y="482"/>
                        <a:pt x="81" y="482"/>
                        <a:pt x="81" y="483"/>
                      </a:cubicBezTo>
                      <a:cubicBezTo>
                        <a:pt x="82" y="481"/>
                        <a:pt x="83" y="483"/>
                        <a:pt x="83" y="479"/>
                      </a:cubicBezTo>
                      <a:cubicBezTo>
                        <a:pt x="84" y="480"/>
                        <a:pt x="83" y="484"/>
                        <a:pt x="84" y="484"/>
                      </a:cubicBezTo>
                      <a:cubicBezTo>
                        <a:pt x="84" y="484"/>
                        <a:pt x="84" y="481"/>
                        <a:pt x="84" y="481"/>
                      </a:cubicBezTo>
                      <a:cubicBezTo>
                        <a:pt x="85" y="483"/>
                        <a:pt x="87" y="486"/>
                        <a:pt x="86" y="483"/>
                      </a:cubicBezTo>
                      <a:cubicBezTo>
                        <a:pt x="87" y="483"/>
                        <a:pt x="87" y="483"/>
                        <a:pt x="88" y="483"/>
                      </a:cubicBezTo>
                      <a:cubicBezTo>
                        <a:pt x="88" y="482"/>
                        <a:pt x="88" y="480"/>
                        <a:pt x="88" y="480"/>
                      </a:cubicBezTo>
                      <a:cubicBezTo>
                        <a:pt x="91" y="483"/>
                        <a:pt x="94" y="479"/>
                        <a:pt x="97" y="481"/>
                      </a:cubicBezTo>
                      <a:cubicBezTo>
                        <a:pt x="97" y="480"/>
                        <a:pt x="97" y="479"/>
                        <a:pt x="97" y="479"/>
                      </a:cubicBezTo>
                      <a:cubicBezTo>
                        <a:pt x="98" y="480"/>
                        <a:pt x="99" y="481"/>
                        <a:pt x="100" y="478"/>
                      </a:cubicBezTo>
                      <a:cubicBezTo>
                        <a:pt x="100" y="479"/>
                        <a:pt x="100" y="479"/>
                        <a:pt x="100" y="480"/>
                      </a:cubicBezTo>
                      <a:cubicBezTo>
                        <a:pt x="101" y="478"/>
                        <a:pt x="102" y="480"/>
                        <a:pt x="102" y="482"/>
                      </a:cubicBezTo>
                      <a:cubicBezTo>
                        <a:pt x="102" y="485"/>
                        <a:pt x="101" y="482"/>
                        <a:pt x="101" y="487"/>
                      </a:cubicBezTo>
                      <a:cubicBezTo>
                        <a:pt x="102" y="487"/>
                        <a:pt x="103" y="480"/>
                        <a:pt x="104" y="481"/>
                      </a:cubicBezTo>
                      <a:cubicBezTo>
                        <a:pt x="104" y="479"/>
                        <a:pt x="104" y="478"/>
                        <a:pt x="104" y="478"/>
                      </a:cubicBezTo>
                      <a:cubicBezTo>
                        <a:pt x="105" y="479"/>
                        <a:pt x="105" y="479"/>
                        <a:pt x="105" y="477"/>
                      </a:cubicBezTo>
                      <a:cubicBezTo>
                        <a:pt x="105" y="480"/>
                        <a:pt x="106" y="480"/>
                        <a:pt x="106" y="481"/>
                      </a:cubicBezTo>
                      <a:cubicBezTo>
                        <a:pt x="108" y="478"/>
                        <a:pt x="109" y="484"/>
                        <a:pt x="111" y="478"/>
                      </a:cubicBezTo>
                      <a:cubicBezTo>
                        <a:pt x="114" y="481"/>
                        <a:pt x="118" y="480"/>
                        <a:pt x="121" y="476"/>
                      </a:cubicBezTo>
                      <a:cubicBezTo>
                        <a:pt x="121" y="478"/>
                        <a:pt x="122" y="477"/>
                        <a:pt x="122" y="480"/>
                      </a:cubicBezTo>
                      <a:cubicBezTo>
                        <a:pt x="123" y="477"/>
                        <a:pt x="124" y="482"/>
                        <a:pt x="125" y="478"/>
                      </a:cubicBezTo>
                      <a:cubicBezTo>
                        <a:pt x="124" y="478"/>
                        <a:pt x="124" y="478"/>
                        <a:pt x="124" y="477"/>
                      </a:cubicBezTo>
                      <a:cubicBezTo>
                        <a:pt x="125" y="476"/>
                        <a:pt x="125" y="476"/>
                        <a:pt x="125" y="476"/>
                      </a:cubicBezTo>
                      <a:cubicBezTo>
                        <a:pt x="126" y="477"/>
                        <a:pt x="125" y="479"/>
                        <a:pt x="126" y="478"/>
                      </a:cubicBezTo>
                      <a:cubicBezTo>
                        <a:pt x="126" y="473"/>
                        <a:pt x="128" y="478"/>
                        <a:pt x="129" y="479"/>
                      </a:cubicBezTo>
                      <a:cubicBezTo>
                        <a:pt x="129" y="477"/>
                        <a:pt x="129" y="477"/>
                        <a:pt x="129" y="476"/>
                      </a:cubicBezTo>
                      <a:cubicBezTo>
                        <a:pt x="129" y="476"/>
                        <a:pt x="131" y="475"/>
                        <a:pt x="131" y="480"/>
                      </a:cubicBezTo>
                      <a:cubicBezTo>
                        <a:pt x="130" y="481"/>
                        <a:pt x="130" y="476"/>
                        <a:pt x="130" y="479"/>
                      </a:cubicBezTo>
                      <a:cubicBezTo>
                        <a:pt x="130" y="479"/>
                        <a:pt x="130" y="481"/>
                        <a:pt x="130" y="481"/>
                      </a:cubicBezTo>
                      <a:cubicBezTo>
                        <a:pt x="133" y="476"/>
                        <a:pt x="135" y="478"/>
                        <a:pt x="137" y="478"/>
                      </a:cubicBezTo>
                      <a:cubicBezTo>
                        <a:pt x="137" y="479"/>
                        <a:pt x="138" y="476"/>
                        <a:pt x="138" y="476"/>
                      </a:cubicBezTo>
                      <a:cubicBezTo>
                        <a:pt x="138" y="476"/>
                        <a:pt x="139" y="480"/>
                        <a:pt x="140" y="478"/>
                      </a:cubicBezTo>
                      <a:cubicBezTo>
                        <a:pt x="140" y="478"/>
                        <a:pt x="140" y="478"/>
                        <a:pt x="141" y="478"/>
                      </a:cubicBezTo>
                      <a:cubicBezTo>
                        <a:pt x="141" y="478"/>
                        <a:pt x="143" y="476"/>
                        <a:pt x="144" y="480"/>
                      </a:cubicBezTo>
                      <a:cubicBezTo>
                        <a:pt x="144" y="482"/>
                        <a:pt x="142" y="481"/>
                        <a:pt x="143" y="482"/>
                      </a:cubicBezTo>
                      <a:cubicBezTo>
                        <a:pt x="143" y="482"/>
                        <a:pt x="144" y="481"/>
                        <a:pt x="144" y="482"/>
                      </a:cubicBezTo>
                      <a:cubicBezTo>
                        <a:pt x="144" y="478"/>
                        <a:pt x="145" y="479"/>
                        <a:pt x="146" y="480"/>
                      </a:cubicBezTo>
                      <a:cubicBezTo>
                        <a:pt x="145" y="482"/>
                        <a:pt x="144" y="482"/>
                        <a:pt x="144" y="485"/>
                      </a:cubicBezTo>
                      <a:cubicBezTo>
                        <a:pt x="145" y="483"/>
                        <a:pt x="147" y="479"/>
                        <a:pt x="147" y="487"/>
                      </a:cubicBezTo>
                      <a:cubicBezTo>
                        <a:pt x="147" y="486"/>
                        <a:pt x="147" y="486"/>
                        <a:pt x="148" y="487"/>
                      </a:cubicBezTo>
                      <a:cubicBezTo>
                        <a:pt x="147" y="489"/>
                        <a:pt x="147" y="491"/>
                        <a:pt x="146" y="493"/>
                      </a:cubicBezTo>
                      <a:cubicBezTo>
                        <a:pt x="149" y="485"/>
                        <a:pt x="151" y="497"/>
                        <a:pt x="153" y="486"/>
                      </a:cubicBezTo>
                      <a:cubicBezTo>
                        <a:pt x="153" y="488"/>
                        <a:pt x="153" y="488"/>
                        <a:pt x="153" y="490"/>
                      </a:cubicBezTo>
                      <a:cubicBezTo>
                        <a:pt x="154" y="490"/>
                        <a:pt x="154" y="487"/>
                        <a:pt x="154" y="488"/>
                      </a:cubicBezTo>
                      <a:cubicBezTo>
                        <a:pt x="154" y="490"/>
                        <a:pt x="155" y="490"/>
                        <a:pt x="155" y="491"/>
                      </a:cubicBezTo>
                      <a:cubicBezTo>
                        <a:pt x="155" y="491"/>
                        <a:pt x="156" y="491"/>
                        <a:pt x="156" y="490"/>
                      </a:cubicBezTo>
                      <a:cubicBezTo>
                        <a:pt x="155" y="490"/>
                        <a:pt x="155" y="488"/>
                        <a:pt x="155" y="486"/>
                      </a:cubicBezTo>
                      <a:cubicBezTo>
                        <a:pt x="156" y="487"/>
                        <a:pt x="157" y="483"/>
                        <a:pt x="158" y="487"/>
                      </a:cubicBezTo>
                      <a:cubicBezTo>
                        <a:pt x="157" y="486"/>
                        <a:pt x="157" y="490"/>
                        <a:pt x="156" y="489"/>
                      </a:cubicBezTo>
                      <a:cubicBezTo>
                        <a:pt x="157" y="491"/>
                        <a:pt x="156" y="494"/>
                        <a:pt x="157" y="494"/>
                      </a:cubicBezTo>
                      <a:cubicBezTo>
                        <a:pt x="157" y="492"/>
                        <a:pt x="157" y="491"/>
                        <a:pt x="157" y="490"/>
                      </a:cubicBezTo>
                      <a:cubicBezTo>
                        <a:pt x="157" y="494"/>
                        <a:pt x="160" y="495"/>
                        <a:pt x="161" y="495"/>
                      </a:cubicBezTo>
                      <a:cubicBezTo>
                        <a:pt x="161" y="492"/>
                        <a:pt x="160" y="493"/>
                        <a:pt x="160" y="490"/>
                      </a:cubicBezTo>
                      <a:cubicBezTo>
                        <a:pt x="161" y="491"/>
                        <a:pt x="161" y="491"/>
                        <a:pt x="162" y="491"/>
                      </a:cubicBezTo>
                      <a:cubicBezTo>
                        <a:pt x="161" y="493"/>
                        <a:pt x="161" y="493"/>
                        <a:pt x="161" y="496"/>
                      </a:cubicBezTo>
                      <a:cubicBezTo>
                        <a:pt x="162" y="497"/>
                        <a:pt x="162" y="493"/>
                        <a:pt x="162" y="493"/>
                      </a:cubicBezTo>
                      <a:cubicBezTo>
                        <a:pt x="162" y="497"/>
                        <a:pt x="163" y="495"/>
                        <a:pt x="163" y="497"/>
                      </a:cubicBezTo>
                      <a:cubicBezTo>
                        <a:pt x="164" y="495"/>
                        <a:pt x="165" y="497"/>
                        <a:pt x="164" y="499"/>
                      </a:cubicBezTo>
                      <a:cubicBezTo>
                        <a:pt x="165" y="497"/>
                        <a:pt x="165" y="497"/>
                        <a:pt x="166" y="495"/>
                      </a:cubicBezTo>
                      <a:cubicBezTo>
                        <a:pt x="166" y="496"/>
                        <a:pt x="166" y="496"/>
                        <a:pt x="166" y="498"/>
                      </a:cubicBezTo>
                      <a:cubicBezTo>
                        <a:pt x="167" y="497"/>
                        <a:pt x="167" y="498"/>
                        <a:pt x="167" y="499"/>
                      </a:cubicBezTo>
                      <a:cubicBezTo>
                        <a:pt x="168" y="498"/>
                        <a:pt x="168" y="496"/>
                        <a:pt x="168" y="495"/>
                      </a:cubicBezTo>
                      <a:cubicBezTo>
                        <a:pt x="169" y="497"/>
                        <a:pt x="169" y="496"/>
                        <a:pt x="168" y="498"/>
                      </a:cubicBezTo>
                      <a:cubicBezTo>
                        <a:pt x="171" y="499"/>
                        <a:pt x="171" y="490"/>
                        <a:pt x="172" y="492"/>
                      </a:cubicBezTo>
                      <a:cubicBezTo>
                        <a:pt x="172" y="486"/>
                        <a:pt x="173" y="488"/>
                        <a:pt x="174" y="490"/>
                      </a:cubicBezTo>
                      <a:cubicBezTo>
                        <a:pt x="174" y="488"/>
                        <a:pt x="173" y="487"/>
                        <a:pt x="174" y="487"/>
                      </a:cubicBezTo>
                      <a:cubicBezTo>
                        <a:pt x="175" y="489"/>
                        <a:pt x="175" y="488"/>
                        <a:pt x="176" y="487"/>
                      </a:cubicBezTo>
                      <a:cubicBezTo>
                        <a:pt x="176" y="490"/>
                        <a:pt x="175" y="490"/>
                        <a:pt x="175" y="492"/>
                      </a:cubicBezTo>
                      <a:cubicBezTo>
                        <a:pt x="176" y="490"/>
                        <a:pt x="176" y="492"/>
                        <a:pt x="177" y="491"/>
                      </a:cubicBezTo>
                      <a:cubicBezTo>
                        <a:pt x="176" y="490"/>
                        <a:pt x="176" y="490"/>
                        <a:pt x="176" y="488"/>
                      </a:cubicBezTo>
                      <a:cubicBezTo>
                        <a:pt x="176" y="488"/>
                        <a:pt x="177" y="487"/>
                        <a:pt x="177" y="487"/>
                      </a:cubicBezTo>
                      <a:cubicBezTo>
                        <a:pt x="177" y="488"/>
                        <a:pt x="177" y="489"/>
                        <a:pt x="177" y="490"/>
                      </a:cubicBezTo>
                      <a:cubicBezTo>
                        <a:pt x="179" y="485"/>
                        <a:pt x="181" y="489"/>
                        <a:pt x="182" y="485"/>
                      </a:cubicBezTo>
                      <a:cubicBezTo>
                        <a:pt x="182" y="485"/>
                        <a:pt x="182" y="488"/>
                        <a:pt x="183" y="488"/>
                      </a:cubicBezTo>
                      <a:cubicBezTo>
                        <a:pt x="183" y="487"/>
                        <a:pt x="183" y="486"/>
                        <a:pt x="182" y="485"/>
                      </a:cubicBezTo>
                      <a:cubicBezTo>
                        <a:pt x="183" y="483"/>
                        <a:pt x="185" y="490"/>
                        <a:pt x="184" y="485"/>
                      </a:cubicBezTo>
                      <a:cubicBezTo>
                        <a:pt x="185" y="486"/>
                        <a:pt x="185" y="489"/>
                        <a:pt x="186" y="487"/>
                      </a:cubicBezTo>
                      <a:cubicBezTo>
                        <a:pt x="185" y="487"/>
                        <a:pt x="185" y="485"/>
                        <a:pt x="186" y="484"/>
                      </a:cubicBezTo>
                      <a:cubicBezTo>
                        <a:pt x="185" y="486"/>
                        <a:pt x="186" y="487"/>
                        <a:pt x="186" y="487"/>
                      </a:cubicBezTo>
                      <a:cubicBezTo>
                        <a:pt x="186" y="485"/>
                        <a:pt x="187" y="485"/>
                        <a:pt x="187" y="484"/>
                      </a:cubicBezTo>
                      <a:cubicBezTo>
                        <a:pt x="187" y="487"/>
                        <a:pt x="188" y="486"/>
                        <a:pt x="188" y="485"/>
                      </a:cubicBezTo>
                      <a:cubicBezTo>
                        <a:pt x="188" y="485"/>
                        <a:pt x="188" y="485"/>
                        <a:pt x="188" y="484"/>
                      </a:cubicBezTo>
                      <a:cubicBezTo>
                        <a:pt x="188" y="484"/>
                        <a:pt x="189" y="482"/>
                        <a:pt x="190" y="484"/>
                      </a:cubicBezTo>
                      <a:cubicBezTo>
                        <a:pt x="190" y="485"/>
                        <a:pt x="189" y="484"/>
                        <a:pt x="189" y="486"/>
                      </a:cubicBezTo>
                      <a:cubicBezTo>
                        <a:pt x="190" y="487"/>
                        <a:pt x="190" y="485"/>
                        <a:pt x="190" y="484"/>
                      </a:cubicBezTo>
                      <a:cubicBezTo>
                        <a:pt x="191" y="489"/>
                        <a:pt x="192" y="480"/>
                        <a:pt x="193" y="486"/>
                      </a:cubicBezTo>
                      <a:cubicBezTo>
                        <a:pt x="191" y="483"/>
                        <a:pt x="190" y="494"/>
                        <a:pt x="189" y="487"/>
                      </a:cubicBezTo>
                      <a:cubicBezTo>
                        <a:pt x="189" y="492"/>
                        <a:pt x="188" y="489"/>
                        <a:pt x="188" y="491"/>
                      </a:cubicBezTo>
                      <a:cubicBezTo>
                        <a:pt x="188" y="493"/>
                        <a:pt x="187" y="493"/>
                        <a:pt x="187" y="494"/>
                      </a:cubicBezTo>
                      <a:cubicBezTo>
                        <a:pt x="188" y="495"/>
                        <a:pt x="188" y="493"/>
                        <a:pt x="188" y="493"/>
                      </a:cubicBezTo>
                      <a:cubicBezTo>
                        <a:pt x="188" y="493"/>
                        <a:pt x="189" y="493"/>
                        <a:pt x="189" y="495"/>
                      </a:cubicBezTo>
                      <a:cubicBezTo>
                        <a:pt x="188" y="495"/>
                        <a:pt x="188" y="495"/>
                        <a:pt x="188" y="496"/>
                      </a:cubicBezTo>
                      <a:cubicBezTo>
                        <a:pt x="189" y="495"/>
                        <a:pt x="189" y="496"/>
                        <a:pt x="189" y="498"/>
                      </a:cubicBezTo>
                      <a:cubicBezTo>
                        <a:pt x="190" y="496"/>
                        <a:pt x="191" y="499"/>
                        <a:pt x="193" y="497"/>
                      </a:cubicBezTo>
                      <a:cubicBezTo>
                        <a:pt x="194" y="496"/>
                        <a:pt x="193" y="495"/>
                        <a:pt x="194" y="494"/>
                      </a:cubicBezTo>
                      <a:cubicBezTo>
                        <a:pt x="196" y="497"/>
                        <a:pt x="199" y="490"/>
                        <a:pt x="201" y="492"/>
                      </a:cubicBezTo>
                      <a:cubicBezTo>
                        <a:pt x="201" y="489"/>
                        <a:pt x="200" y="487"/>
                        <a:pt x="201" y="487"/>
                      </a:cubicBezTo>
                      <a:cubicBezTo>
                        <a:pt x="202" y="488"/>
                        <a:pt x="201" y="490"/>
                        <a:pt x="201" y="492"/>
                      </a:cubicBezTo>
                      <a:cubicBezTo>
                        <a:pt x="203" y="488"/>
                        <a:pt x="204" y="493"/>
                        <a:pt x="206" y="492"/>
                      </a:cubicBezTo>
                      <a:cubicBezTo>
                        <a:pt x="207" y="485"/>
                        <a:pt x="210" y="492"/>
                        <a:pt x="211" y="486"/>
                      </a:cubicBezTo>
                      <a:cubicBezTo>
                        <a:pt x="210" y="487"/>
                        <a:pt x="209" y="487"/>
                        <a:pt x="208" y="485"/>
                      </a:cubicBezTo>
                      <a:cubicBezTo>
                        <a:pt x="209" y="481"/>
                        <a:pt x="211" y="480"/>
                        <a:pt x="211" y="486"/>
                      </a:cubicBezTo>
                      <a:cubicBezTo>
                        <a:pt x="212" y="483"/>
                        <a:pt x="213" y="489"/>
                        <a:pt x="213" y="484"/>
                      </a:cubicBezTo>
                      <a:cubicBezTo>
                        <a:pt x="214" y="489"/>
                        <a:pt x="216" y="489"/>
                        <a:pt x="217" y="487"/>
                      </a:cubicBezTo>
                      <a:cubicBezTo>
                        <a:pt x="217" y="488"/>
                        <a:pt x="217" y="488"/>
                        <a:pt x="218" y="488"/>
                      </a:cubicBezTo>
                      <a:cubicBezTo>
                        <a:pt x="221" y="487"/>
                        <a:pt x="224" y="488"/>
                        <a:pt x="226" y="484"/>
                      </a:cubicBezTo>
                      <a:cubicBezTo>
                        <a:pt x="226" y="485"/>
                        <a:pt x="226" y="487"/>
                        <a:pt x="227" y="487"/>
                      </a:cubicBezTo>
                      <a:cubicBezTo>
                        <a:pt x="227" y="485"/>
                        <a:pt x="227" y="482"/>
                        <a:pt x="227" y="482"/>
                      </a:cubicBezTo>
                      <a:cubicBezTo>
                        <a:pt x="227" y="484"/>
                        <a:pt x="227" y="485"/>
                        <a:pt x="227" y="485"/>
                      </a:cubicBezTo>
                      <a:cubicBezTo>
                        <a:pt x="228" y="484"/>
                        <a:pt x="228" y="482"/>
                        <a:pt x="228" y="484"/>
                      </a:cubicBezTo>
                      <a:cubicBezTo>
                        <a:pt x="229" y="483"/>
                        <a:pt x="228" y="482"/>
                        <a:pt x="229" y="482"/>
                      </a:cubicBezTo>
                      <a:cubicBezTo>
                        <a:pt x="229" y="482"/>
                        <a:pt x="229" y="482"/>
                        <a:pt x="229" y="483"/>
                      </a:cubicBezTo>
                      <a:cubicBezTo>
                        <a:pt x="229" y="484"/>
                        <a:pt x="229" y="484"/>
                        <a:pt x="229" y="486"/>
                      </a:cubicBezTo>
                      <a:cubicBezTo>
                        <a:pt x="230" y="484"/>
                        <a:pt x="230" y="485"/>
                        <a:pt x="231" y="483"/>
                      </a:cubicBezTo>
                      <a:cubicBezTo>
                        <a:pt x="231" y="480"/>
                        <a:pt x="230" y="483"/>
                        <a:pt x="230" y="480"/>
                      </a:cubicBezTo>
                      <a:cubicBezTo>
                        <a:pt x="234" y="469"/>
                        <a:pt x="239" y="472"/>
                        <a:pt x="244" y="470"/>
                      </a:cubicBezTo>
                      <a:cubicBezTo>
                        <a:pt x="244" y="472"/>
                        <a:pt x="242" y="471"/>
                        <a:pt x="243" y="472"/>
                      </a:cubicBezTo>
                      <a:cubicBezTo>
                        <a:pt x="245" y="470"/>
                        <a:pt x="245" y="467"/>
                        <a:pt x="247" y="471"/>
                      </a:cubicBezTo>
                      <a:cubicBezTo>
                        <a:pt x="247" y="471"/>
                        <a:pt x="248" y="468"/>
                        <a:pt x="248" y="467"/>
                      </a:cubicBezTo>
                      <a:cubicBezTo>
                        <a:pt x="249" y="469"/>
                        <a:pt x="251" y="463"/>
                        <a:pt x="251" y="468"/>
                      </a:cubicBezTo>
                      <a:cubicBezTo>
                        <a:pt x="252" y="465"/>
                        <a:pt x="252" y="469"/>
                        <a:pt x="253" y="466"/>
                      </a:cubicBezTo>
                      <a:cubicBezTo>
                        <a:pt x="253" y="469"/>
                        <a:pt x="253" y="468"/>
                        <a:pt x="253" y="467"/>
                      </a:cubicBezTo>
                      <a:cubicBezTo>
                        <a:pt x="254" y="471"/>
                        <a:pt x="255" y="468"/>
                        <a:pt x="255" y="471"/>
                      </a:cubicBezTo>
                      <a:cubicBezTo>
                        <a:pt x="255" y="468"/>
                        <a:pt x="256" y="468"/>
                        <a:pt x="256" y="470"/>
                      </a:cubicBezTo>
                      <a:cubicBezTo>
                        <a:pt x="257" y="469"/>
                        <a:pt x="256" y="468"/>
                        <a:pt x="257" y="467"/>
                      </a:cubicBezTo>
                      <a:cubicBezTo>
                        <a:pt x="258" y="469"/>
                        <a:pt x="259" y="465"/>
                        <a:pt x="260" y="470"/>
                      </a:cubicBezTo>
                      <a:cubicBezTo>
                        <a:pt x="260" y="466"/>
                        <a:pt x="263" y="468"/>
                        <a:pt x="263" y="471"/>
                      </a:cubicBezTo>
                      <a:cubicBezTo>
                        <a:pt x="263" y="466"/>
                        <a:pt x="266" y="467"/>
                        <a:pt x="266" y="469"/>
                      </a:cubicBezTo>
                      <a:cubicBezTo>
                        <a:pt x="266" y="467"/>
                        <a:pt x="267" y="465"/>
                        <a:pt x="268" y="463"/>
                      </a:cubicBezTo>
                      <a:cubicBezTo>
                        <a:pt x="268" y="464"/>
                        <a:pt x="268" y="465"/>
                        <a:pt x="268" y="467"/>
                      </a:cubicBezTo>
                      <a:cubicBezTo>
                        <a:pt x="271" y="467"/>
                        <a:pt x="274" y="462"/>
                        <a:pt x="279" y="466"/>
                      </a:cubicBezTo>
                      <a:cubicBezTo>
                        <a:pt x="279" y="464"/>
                        <a:pt x="279" y="464"/>
                        <a:pt x="279" y="463"/>
                      </a:cubicBezTo>
                      <a:cubicBezTo>
                        <a:pt x="280" y="470"/>
                        <a:pt x="283" y="458"/>
                        <a:pt x="283" y="468"/>
                      </a:cubicBezTo>
                      <a:cubicBezTo>
                        <a:pt x="284" y="468"/>
                        <a:pt x="284" y="465"/>
                        <a:pt x="284" y="464"/>
                      </a:cubicBezTo>
                      <a:cubicBezTo>
                        <a:pt x="286" y="465"/>
                        <a:pt x="288" y="462"/>
                        <a:pt x="289" y="465"/>
                      </a:cubicBezTo>
                      <a:cubicBezTo>
                        <a:pt x="291" y="463"/>
                        <a:pt x="291" y="464"/>
                        <a:pt x="293" y="462"/>
                      </a:cubicBezTo>
                      <a:cubicBezTo>
                        <a:pt x="293" y="463"/>
                        <a:pt x="292" y="463"/>
                        <a:pt x="292" y="464"/>
                      </a:cubicBezTo>
                      <a:cubicBezTo>
                        <a:pt x="294" y="464"/>
                        <a:pt x="295" y="461"/>
                        <a:pt x="296" y="465"/>
                      </a:cubicBezTo>
                      <a:cubicBezTo>
                        <a:pt x="296" y="462"/>
                        <a:pt x="297" y="463"/>
                        <a:pt x="298" y="460"/>
                      </a:cubicBezTo>
                      <a:cubicBezTo>
                        <a:pt x="297" y="459"/>
                        <a:pt x="295" y="459"/>
                        <a:pt x="295" y="455"/>
                      </a:cubicBezTo>
                      <a:cubicBezTo>
                        <a:pt x="295" y="453"/>
                        <a:pt x="296" y="458"/>
                        <a:pt x="296" y="456"/>
                      </a:cubicBezTo>
                      <a:cubicBezTo>
                        <a:pt x="294" y="450"/>
                        <a:pt x="293" y="456"/>
                        <a:pt x="291" y="456"/>
                      </a:cubicBezTo>
                      <a:cubicBezTo>
                        <a:pt x="291" y="455"/>
                        <a:pt x="291" y="454"/>
                        <a:pt x="291" y="453"/>
                      </a:cubicBezTo>
                      <a:cubicBezTo>
                        <a:pt x="290" y="452"/>
                        <a:pt x="289" y="454"/>
                        <a:pt x="289" y="455"/>
                      </a:cubicBezTo>
                      <a:cubicBezTo>
                        <a:pt x="285" y="450"/>
                        <a:pt x="281" y="460"/>
                        <a:pt x="277" y="453"/>
                      </a:cubicBezTo>
                      <a:cubicBezTo>
                        <a:pt x="276" y="457"/>
                        <a:pt x="274" y="457"/>
                        <a:pt x="272" y="458"/>
                      </a:cubicBezTo>
                      <a:cubicBezTo>
                        <a:pt x="272" y="454"/>
                        <a:pt x="274" y="457"/>
                        <a:pt x="274" y="453"/>
                      </a:cubicBezTo>
                      <a:cubicBezTo>
                        <a:pt x="273" y="453"/>
                        <a:pt x="270" y="456"/>
                        <a:pt x="270" y="450"/>
                      </a:cubicBezTo>
                      <a:cubicBezTo>
                        <a:pt x="270" y="452"/>
                        <a:pt x="270" y="455"/>
                        <a:pt x="270" y="455"/>
                      </a:cubicBezTo>
                      <a:cubicBezTo>
                        <a:pt x="269" y="455"/>
                        <a:pt x="269" y="453"/>
                        <a:pt x="269" y="453"/>
                      </a:cubicBezTo>
                      <a:cubicBezTo>
                        <a:pt x="269" y="458"/>
                        <a:pt x="265" y="455"/>
                        <a:pt x="264" y="455"/>
                      </a:cubicBezTo>
                      <a:cubicBezTo>
                        <a:pt x="264" y="455"/>
                        <a:pt x="264" y="456"/>
                        <a:pt x="264" y="457"/>
                      </a:cubicBezTo>
                      <a:cubicBezTo>
                        <a:pt x="264" y="455"/>
                        <a:pt x="263" y="460"/>
                        <a:pt x="262" y="457"/>
                      </a:cubicBezTo>
                      <a:cubicBezTo>
                        <a:pt x="262" y="457"/>
                        <a:pt x="263" y="457"/>
                        <a:pt x="263" y="455"/>
                      </a:cubicBezTo>
                      <a:cubicBezTo>
                        <a:pt x="262" y="452"/>
                        <a:pt x="262" y="459"/>
                        <a:pt x="261" y="458"/>
                      </a:cubicBezTo>
                      <a:cubicBezTo>
                        <a:pt x="261" y="456"/>
                        <a:pt x="262" y="457"/>
                        <a:pt x="262" y="455"/>
                      </a:cubicBezTo>
                      <a:cubicBezTo>
                        <a:pt x="260" y="457"/>
                        <a:pt x="257" y="455"/>
                        <a:pt x="256" y="457"/>
                      </a:cubicBezTo>
                      <a:cubicBezTo>
                        <a:pt x="256" y="459"/>
                        <a:pt x="256" y="457"/>
                        <a:pt x="256" y="460"/>
                      </a:cubicBezTo>
                      <a:cubicBezTo>
                        <a:pt x="256" y="459"/>
                        <a:pt x="255" y="461"/>
                        <a:pt x="255" y="459"/>
                      </a:cubicBezTo>
                      <a:cubicBezTo>
                        <a:pt x="255" y="458"/>
                        <a:pt x="255" y="458"/>
                        <a:pt x="256" y="457"/>
                      </a:cubicBezTo>
                      <a:cubicBezTo>
                        <a:pt x="253" y="456"/>
                        <a:pt x="250" y="458"/>
                        <a:pt x="246" y="457"/>
                      </a:cubicBezTo>
                      <a:cubicBezTo>
                        <a:pt x="245" y="453"/>
                        <a:pt x="243" y="458"/>
                        <a:pt x="242" y="457"/>
                      </a:cubicBezTo>
                      <a:cubicBezTo>
                        <a:pt x="241" y="456"/>
                        <a:pt x="238" y="459"/>
                        <a:pt x="236" y="459"/>
                      </a:cubicBezTo>
                      <a:cubicBezTo>
                        <a:pt x="233" y="461"/>
                        <a:pt x="230" y="458"/>
                        <a:pt x="227" y="463"/>
                      </a:cubicBezTo>
                      <a:cubicBezTo>
                        <a:pt x="227" y="461"/>
                        <a:pt x="227" y="460"/>
                        <a:pt x="227" y="460"/>
                      </a:cubicBezTo>
                      <a:cubicBezTo>
                        <a:pt x="227" y="461"/>
                        <a:pt x="227" y="463"/>
                        <a:pt x="227" y="463"/>
                      </a:cubicBezTo>
                      <a:cubicBezTo>
                        <a:pt x="226" y="463"/>
                        <a:pt x="225" y="461"/>
                        <a:pt x="225" y="459"/>
                      </a:cubicBezTo>
                      <a:cubicBezTo>
                        <a:pt x="225" y="460"/>
                        <a:pt x="224" y="462"/>
                        <a:pt x="224" y="463"/>
                      </a:cubicBezTo>
                      <a:cubicBezTo>
                        <a:pt x="224" y="463"/>
                        <a:pt x="225" y="460"/>
                        <a:pt x="225" y="463"/>
                      </a:cubicBezTo>
                      <a:cubicBezTo>
                        <a:pt x="225" y="463"/>
                        <a:pt x="225" y="465"/>
                        <a:pt x="224" y="464"/>
                      </a:cubicBezTo>
                      <a:cubicBezTo>
                        <a:pt x="223" y="459"/>
                        <a:pt x="224" y="463"/>
                        <a:pt x="223" y="461"/>
                      </a:cubicBezTo>
                      <a:cubicBezTo>
                        <a:pt x="223" y="461"/>
                        <a:pt x="223" y="461"/>
                        <a:pt x="223" y="459"/>
                      </a:cubicBezTo>
                      <a:cubicBezTo>
                        <a:pt x="222" y="462"/>
                        <a:pt x="221" y="458"/>
                        <a:pt x="220" y="461"/>
                      </a:cubicBezTo>
                      <a:cubicBezTo>
                        <a:pt x="221" y="462"/>
                        <a:pt x="221" y="461"/>
                        <a:pt x="222" y="463"/>
                      </a:cubicBezTo>
                      <a:cubicBezTo>
                        <a:pt x="221" y="464"/>
                        <a:pt x="221" y="463"/>
                        <a:pt x="220" y="465"/>
                      </a:cubicBezTo>
                      <a:cubicBezTo>
                        <a:pt x="220" y="463"/>
                        <a:pt x="221" y="462"/>
                        <a:pt x="220" y="461"/>
                      </a:cubicBezTo>
                      <a:cubicBezTo>
                        <a:pt x="219" y="465"/>
                        <a:pt x="218" y="456"/>
                        <a:pt x="216" y="460"/>
                      </a:cubicBezTo>
                      <a:cubicBezTo>
                        <a:pt x="217" y="459"/>
                        <a:pt x="217" y="461"/>
                        <a:pt x="217" y="462"/>
                      </a:cubicBezTo>
                      <a:cubicBezTo>
                        <a:pt x="216" y="462"/>
                        <a:pt x="216" y="460"/>
                        <a:pt x="216" y="460"/>
                      </a:cubicBezTo>
                      <a:cubicBezTo>
                        <a:pt x="215" y="466"/>
                        <a:pt x="214" y="461"/>
                        <a:pt x="213" y="463"/>
                      </a:cubicBezTo>
                      <a:cubicBezTo>
                        <a:pt x="212" y="462"/>
                        <a:pt x="212" y="461"/>
                        <a:pt x="212" y="460"/>
                      </a:cubicBezTo>
                      <a:cubicBezTo>
                        <a:pt x="212" y="463"/>
                        <a:pt x="210" y="464"/>
                        <a:pt x="210" y="464"/>
                      </a:cubicBezTo>
                      <a:cubicBezTo>
                        <a:pt x="210" y="461"/>
                        <a:pt x="211" y="463"/>
                        <a:pt x="211" y="461"/>
                      </a:cubicBezTo>
                      <a:cubicBezTo>
                        <a:pt x="209" y="462"/>
                        <a:pt x="208" y="465"/>
                        <a:pt x="207" y="466"/>
                      </a:cubicBezTo>
                      <a:cubicBezTo>
                        <a:pt x="207" y="467"/>
                        <a:pt x="207" y="464"/>
                        <a:pt x="207" y="464"/>
                      </a:cubicBezTo>
                      <a:cubicBezTo>
                        <a:pt x="207" y="468"/>
                        <a:pt x="205" y="468"/>
                        <a:pt x="204" y="469"/>
                      </a:cubicBezTo>
                      <a:cubicBezTo>
                        <a:pt x="204" y="466"/>
                        <a:pt x="204" y="465"/>
                        <a:pt x="205" y="464"/>
                      </a:cubicBezTo>
                      <a:cubicBezTo>
                        <a:pt x="205" y="465"/>
                        <a:pt x="205" y="464"/>
                        <a:pt x="206" y="463"/>
                      </a:cubicBezTo>
                      <a:cubicBezTo>
                        <a:pt x="205" y="462"/>
                        <a:pt x="206" y="460"/>
                        <a:pt x="206" y="458"/>
                      </a:cubicBezTo>
                      <a:cubicBezTo>
                        <a:pt x="207" y="459"/>
                        <a:pt x="207" y="459"/>
                        <a:pt x="206" y="461"/>
                      </a:cubicBezTo>
                      <a:cubicBezTo>
                        <a:pt x="208" y="459"/>
                        <a:pt x="210" y="461"/>
                        <a:pt x="211" y="459"/>
                      </a:cubicBezTo>
                      <a:cubicBezTo>
                        <a:pt x="211" y="460"/>
                        <a:pt x="211" y="461"/>
                        <a:pt x="211" y="461"/>
                      </a:cubicBezTo>
                      <a:cubicBezTo>
                        <a:pt x="211" y="458"/>
                        <a:pt x="212" y="461"/>
                        <a:pt x="212" y="459"/>
                      </a:cubicBezTo>
                      <a:cubicBezTo>
                        <a:pt x="211" y="457"/>
                        <a:pt x="212" y="455"/>
                        <a:pt x="213" y="454"/>
                      </a:cubicBezTo>
                      <a:cubicBezTo>
                        <a:pt x="212" y="456"/>
                        <a:pt x="212" y="456"/>
                        <a:pt x="213" y="457"/>
                      </a:cubicBezTo>
                      <a:cubicBezTo>
                        <a:pt x="213" y="452"/>
                        <a:pt x="214" y="457"/>
                        <a:pt x="215" y="454"/>
                      </a:cubicBezTo>
                      <a:cubicBezTo>
                        <a:pt x="215" y="455"/>
                        <a:pt x="214" y="457"/>
                        <a:pt x="215" y="457"/>
                      </a:cubicBezTo>
                      <a:cubicBezTo>
                        <a:pt x="215" y="453"/>
                        <a:pt x="215" y="453"/>
                        <a:pt x="215" y="453"/>
                      </a:cubicBezTo>
                      <a:cubicBezTo>
                        <a:pt x="216" y="453"/>
                        <a:pt x="218" y="452"/>
                        <a:pt x="218" y="452"/>
                      </a:cubicBezTo>
                      <a:cubicBezTo>
                        <a:pt x="219" y="453"/>
                        <a:pt x="218" y="448"/>
                        <a:pt x="219" y="449"/>
                      </a:cubicBezTo>
                      <a:cubicBezTo>
                        <a:pt x="219" y="453"/>
                        <a:pt x="221" y="447"/>
                        <a:pt x="221" y="453"/>
                      </a:cubicBezTo>
                      <a:cubicBezTo>
                        <a:pt x="223" y="450"/>
                        <a:pt x="224" y="454"/>
                        <a:pt x="225" y="450"/>
                      </a:cubicBezTo>
                      <a:cubicBezTo>
                        <a:pt x="225" y="452"/>
                        <a:pt x="226" y="453"/>
                        <a:pt x="227" y="451"/>
                      </a:cubicBezTo>
                      <a:cubicBezTo>
                        <a:pt x="226" y="452"/>
                        <a:pt x="226" y="449"/>
                        <a:pt x="226" y="449"/>
                      </a:cubicBezTo>
                      <a:cubicBezTo>
                        <a:pt x="229" y="453"/>
                        <a:pt x="233" y="450"/>
                        <a:pt x="236" y="452"/>
                      </a:cubicBezTo>
                      <a:cubicBezTo>
                        <a:pt x="236" y="452"/>
                        <a:pt x="236" y="451"/>
                        <a:pt x="236" y="450"/>
                      </a:cubicBezTo>
                      <a:cubicBezTo>
                        <a:pt x="236" y="450"/>
                        <a:pt x="236" y="450"/>
                        <a:pt x="236" y="450"/>
                      </a:cubicBezTo>
                      <a:cubicBezTo>
                        <a:pt x="237" y="451"/>
                        <a:pt x="236" y="452"/>
                        <a:pt x="236" y="453"/>
                      </a:cubicBezTo>
                      <a:cubicBezTo>
                        <a:pt x="237" y="451"/>
                        <a:pt x="238" y="456"/>
                        <a:pt x="238" y="454"/>
                      </a:cubicBezTo>
                      <a:cubicBezTo>
                        <a:pt x="238" y="453"/>
                        <a:pt x="239" y="453"/>
                        <a:pt x="239" y="454"/>
                      </a:cubicBezTo>
                      <a:cubicBezTo>
                        <a:pt x="239" y="452"/>
                        <a:pt x="239" y="452"/>
                        <a:pt x="239" y="451"/>
                      </a:cubicBezTo>
                      <a:cubicBezTo>
                        <a:pt x="239" y="451"/>
                        <a:pt x="239" y="451"/>
                        <a:pt x="239" y="450"/>
                      </a:cubicBezTo>
                      <a:cubicBezTo>
                        <a:pt x="240" y="447"/>
                        <a:pt x="243" y="450"/>
                        <a:pt x="245" y="451"/>
                      </a:cubicBezTo>
                      <a:cubicBezTo>
                        <a:pt x="245" y="449"/>
                        <a:pt x="244" y="448"/>
                        <a:pt x="245" y="446"/>
                      </a:cubicBezTo>
                      <a:cubicBezTo>
                        <a:pt x="245" y="449"/>
                        <a:pt x="246" y="442"/>
                        <a:pt x="246" y="446"/>
                      </a:cubicBezTo>
                      <a:cubicBezTo>
                        <a:pt x="246" y="448"/>
                        <a:pt x="244" y="448"/>
                        <a:pt x="245" y="451"/>
                      </a:cubicBezTo>
                      <a:cubicBezTo>
                        <a:pt x="246" y="449"/>
                        <a:pt x="247" y="444"/>
                        <a:pt x="248" y="447"/>
                      </a:cubicBezTo>
                      <a:cubicBezTo>
                        <a:pt x="248" y="439"/>
                        <a:pt x="250" y="442"/>
                        <a:pt x="251" y="439"/>
                      </a:cubicBezTo>
                      <a:cubicBezTo>
                        <a:pt x="252" y="440"/>
                        <a:pt x="253" y="443"/>
                        <a:pt x="254" y="440"/>
                      </a:cubicBezTo>
                      <a:cubicBezTo>
                        <a:pt x="252" y="439"/>
                        <a:pt x="251" y="437"/>
                        <a:pt x="251" y="433"/>
                      </a:cubicBezTo>
                      <a:cubicBezTo>
                        <a:pt x="251" y="433"/>
                        <a:pt x="251" y="433"/>
                        <a:pt x="251" y="432"/>
                      </a:cubicBezTo>
                      <a:cubicBezTo>
                        <a:pt x="250" y="431"/>
                        <a:pt x="250" y="436"/>
                        <a:pt x="249" y="435"/>
                      </a:cubicBezTo>
                      <a:cubicBezTo>
                        <a:pt x="249" y="438"/>
                        <a:pt x="251" y="436"/>
                        <a:pt x="251" y="439"/>
                      </a:cubicBezTo>
                      <a:cubicBezTo>
                        <a:pt x="249" y="439"/>
                        <a:pt x="248" y="440"/>
                        <a:pt x="246" y="438"/>
                      </a:cubicBezTo>
                      <a:cubicBezTo>
                        <a:pt x="247" y="439"/>
                        <a:pt x="247" y="435"/>
                        <a:pt x="247" y="436"/>
                      </a:cubicBezTo>
                      <a:cubicBezTo>
                        <a:pt x="247" y="436"/>
                        <a:pt x="248" y="438"/>
                        <a:pt x="248" y="436"/>
                      </a:cubicBezTo>
                      <a:cubicBezTo>
                        <a:pt x="249" y="432"/>
                        <a:pt x="251" y="429"/>
                        <a:pt x="252" y="433"/>
                      </a:cubicBezTo>
                      <a:cubicBezTo>
                        <a:pt x="253" y="428"/>
                        <a:pt x="254" y="433"/>
                        <a:pt x="254" y="433"/>
                      </a:cubicBezTo>
                      <a:cubicBezTo>
                        <a:pt x="254" y="432"/>
                        <a:pt x="254" y="430"/>
                        <a:pt x="254" y="429"/>
                      </a:cubicBezTo>
                      <a:cubicBezTo>
                        <a:pt x="254" y="433"/>
                        <a:pt x="256" y="432"/>
                        <a:pt x="255" y="428"/>
                      </a:cubicBezTo>
                      <a:cubicBezTo>
                        <a:pt x="256" y="428"/>
                        <a:pt x="256" y="430"/>
                        <a:pt x="256" y="432"/>
                      </a:cubicBezTo>
                      <a:cubicBezTo>
                        <a:pt x="257" y="430"/>
                        <a:pt x="258" y="428"/>
                        <a:pt x="258" y="426"/>
                      </a:cubicBezTo>
                      <a:cubicBezTo>
                        <a:pt x="258" y="428"/>
                        <a:pt x="258" y="428"/>
                        <a:pt x="258" y="429"/>
                      </a:cubicBezTo>
                      <a:cubicBezTo>
                        <a:pt x="259" y="428"/>
                        <a:pt x="259" y="427"/>
                        <a:pt x="259" y="426"/>
                      </a:cubicBezTo>
                      <a:cubicBezTo>
                        <a:pt x="259" y="427"/>
                        <a:pt x="259" y="427"/>
                        <a:pt x="259" y="428"/>
                      </a:cubicBezTo>
                      <a:cubicBezTo>
                        <a:pt x="260" y="422"/>
                        <a:pt x="261" y="431"/>
                        <a:pt x="262" y="428"/>
                      </a:cubicBezTo>
                      <a:cubicBezTo>
                        <a:pt x="261" y="428"/>
                        <a:pt x="261" y="428"/>
                        <a:pt x="261" y="426"/>
                      </a:cubicBezTo>
                      <a:cubicBezTo>
                        <a:pt x="262" y="427"/>
                        <a:pt x="263" y="427"/>
                        <a:pt x="264" y="429"/>
                      </a:cubicBezTo>
                      <a:cubicBezTo>
                        <a:pt x="264" y="426"/>
                        <a:pt x="264" y="431"/>
                        <a:pt x="265" y="430"/>
                      </a:cubicBezTo>
                      <a:cubicBezTo>
                        <a:pt x="265" y="425"/>
                        <a:pt x="268" y="424"/>
                        <a:pt x="268" y="428"/>
                      </a:cubicBezTo>
                      <a:cubicBezTo>
                        <a:pt x="269" y="426"/>
                        <a:pt x="269" y="424"/>
                        <a:pt x="270" y="427"/>
                      </a:cubicBezTo>
                      <a:cubicBezTo>
                        <a:pt x="270" y="422"/>
                        <a:pt x="269" y="426"/>
                        <a:pt x="269" y="423"/>
                      </a:cubicBezTo>
                      <a:cubicBezTo>
                        <a:pt x="269" y="421"/>
                        <a:pt x="271" y="423"/>
                        <a:pt x="271" y="421"/>
                      </a:cubicBezTo>
                      <a:cubicBezTo>
                        <a:pt x="272" y="424"/>
                        <a:pt x="272" y="425"/>
                        <a:pt x="272" y="428"/>
                      </a:cubicBezTo>
                      <a:cubicBezTo>
                        <a:pt x="273" y="427"/>
                        <a:pt x="273" y="425"/>
                        <a:pt x="273" y="424"/>
                      </a:cubicBezTo>
                      <a:cubicBezTo>
                        <a:pt x="273" y="424"/>
                        <a:pt x="273" y="424"/>
                        <a:pt x="273" y="423"/>
                      </a:cubicBezTo>
                      <a:cubicBezTo>
                        <a:pt x="273" y="420"/>
                        <a:pt x="275" y="421"/>
                        <a:pt x="275" y="426"/>
                      </a:cubicBezTo>
                      <a:cubicBezTo>
                        <a:pt x="274" y="425"/>
                        <a:pt x="274" y="430"/>
                        <a:pt x="274" y="430"/>
                      </a:cubicBezTo>
                      <a:cubicBezTo>
                        <a:pt x="275" y="426"/>
                        <a:pt x="276" y="427"/>
                        <a:pt x="276" y="424"/>
                      </a:cubicBezTo>
                      <a:cubicBezTo>
                        <a:pt x="275" y="422"/>
                        <a:pt x="276" y="426"/>
                        <a:pt x="275" y="425"/>
                      </a:cubicBezTo>
                      <a:cubicBezTo>
                        <a:pt x="275" y="423"/>
                        <a:pt x="275" y="422"/>
                        <a:pt x="274" y="420"/>
                      </a:cubicBezTo>
                      <a:cubicBezTo>
                        <a:pt x="276" y="421"/>
                        <a:pt x="276" y="421"/>
                        <a:pt x="277" y="419"/>
                      </a:cubicBezTo>
                      <a:cubicBezTo>
                        <a:pt x="277" y="421"/>
                        <a:pt x="276" y="421"/>
                        <a:pt x="277" y="423"/>
                      </a:cubicBezTo>
                      <a:cubicBezTo>
                        <a:pt x="277" y="424"/>
                        <a:pt x="277" y="420"/>
                        <a:pt x="277" y="419"/>
                      </a:cubicBezTo>
                      <a:cubicBezTo>
                        <a:pt x="278" y="420"/>
                        <a:pt x="278" y="421"/>
                        <a:pt x="278" y="423"/>
                      </a:cubicBezTo>
                      <a:cubicBezTo>
                        <a:pt x="280" y="418"/>
                        <a:pt x="281" y="420"/>
                        <a:pt x="283" y="420"/>
                      </a:cubicBezTo>
                      <a:cubicBezTo>
                        <a:pt x="284" y="416"/>
                        <a:pt x="282" y="420"/>
                        <a:pt x="282" y="417"/>
                      </a:cubicBezTo>
                      <a:cubicBezTo>
                        <a:pt x="284" y="413"/>
                        <a:pt x="287" y="414"/>
                        <a:pt x="289" y="410"/>
                      </a:cubicBezTo>
                      <a:cubicBezTo>
                        <a:pt x="289" y="411"/>
                        <a:pt x="289" y="411"/>
                        <a:pt x="289" y="412"/>
                      </a:cubicBezTo>
                      <a:cubicBezTo>
                        <a:pt x="290" y="408"/>
                        <a:pt x="291" y="412"/>
                        <a:pt x="291" y="409"/>
                      </a:cubicBezTo>
                      <a:cubicBezTo>
                        <a:pt x="294" y="412"/>
                        <a:pt x="300" y="409"/>
                        <a:pt x="303" y="414"/>
                      </a:cubicBezTo>
                      <a:cubicBezTo>
                        <a:pt x="304" y="413"/>
                        <a:pt x="306" y="408"/>
                        <a:pt x="307" y="414"/>
                      </a:cubicBezTo>
                      <a:cubicBezTo>
                        <a:pt x="308" y="411"/>
                        <a:pt x="310" y="414"/>
                        <a:pt x="311" y="411"/>
                      </a:cubicBezTo>
                      <a:cubicBezTo>
                        <a:pt x="310" y="411"/>
                        <a:pt x="311" y="410"/>
                        <a:pt x="311" y="410"/>
                      </a:cubicBezTo>
                      <a:cubicBezTo>
                        <a:pt x="314" y="413"/>
                        <a:pt x="315" y="405"/>
                        <a:pt x="319" y="408"/>
                      </a:cubicBezTo>
                      <a:cubicBezTo>
                        <a:pt x="319" y="403"/>
                        <a:pt x="316" y="409"/>
                        <a:pt x="317" y="403"/>
                      </a:cubicBezTo>
                      <a:cubicBezTo>
                        <a:pt x="315" y="402"/>
                        <a:pt x="314" y="400"/>
                        <a:pt x="312" y="400"/>
                      </a:cubicBezTo>
                      <a:cubicBezTo>
                        <a:pt x="313" y="400"/>
                        <a:pt x="313" y="400"/>
                        <a:pt x="313" y="399"/>
                      </a:cubicBezTo>
                      <a:cubicBezTo>
                        <a:pt x="313" y="399"/>
                        <a:pt x="313" y="399"/>
                        <a:pt x="313" y="398"/>
                      </a:cubicBezTo>
                      <a:cubicBezTo>
                        <a:pt x="314" y="398"/>
                        <a:pt x="314" y="398"/>
                        <a:pt x="314" y="395"/>
                      </a:cubicBezTo>
                      <a:cubicBezTo>
                        <a:pt x="313" y="396"/>
                        <a:pt x="311" y="397"/>
                        <a:pt x="310" y="394"/>
                      </a:cubicBezTo>
                      <a:cubicBezTo>
                        <a:pt x="310" y="390"/>
                        <a:pt x="313" y="394"/>
                        <a:pt x="313" y="392"/>
                      </a:cubicBezTo>
                      <a:cubicBezTo>
                        <a:pt x="312" y="391"/>
                        <a:pt x="311" y="389"/>
                        <a:pt x="309" y="388"/>
                      </a:cubicBezTo>
                      <a:cubicBezTo>
                        <a:pt x="310" y="386"/>
                        <a:pt x="309" y="388"/>
                        <a:pt x="309" y="385"/>
                      </a:cubicBezTo>
                      <a:cubicBezTo>
                        <a:pt x="310" y="383"/>
                        <a:pt x="310" y="385"/>
                        <a:pt x="311" y="384"/>
                      </a:cubicBezTo>
                      <a:cubicBezTo>
                        <a:pt x="311" y="384"/>
                        <a:pt x="310" y="382"/>
                        <a:pt x="311" y="382"/>
                      </a:cubicBezTo>
                      <a:cubicBezTo>
                        <a:pt x="311" y="383"/>
                        <a:pt x="311" y="382"/>
                        <a:pt x="312" y="381"/>
                      </a:cubicBezTo>
                      <a:cubicBezTo>
                        <a:pt x="312" y="383"/>
                        <a:pt x="311" y="384"/>
                        <a:pt x="312" y="385"/>
                      </a:cubicBezTo>
                      <a:cubicBezTo>
                        <a:pt x="313" y="383"/>
                        <a:pt x="314" y="379"/>
                        <a:pt x="315" y="383"/>
                      </a:cubicBezTo>
                      <a:cubicBezTo>
                        <a:pt x="315" y="381"/>
                        <a:pt x="314" y="381"/>
                        <a:pt x="314" y="380"/>
                      </a:cubicBezTo>
                      <a:cubicBezTo>
                        <a:pt x="315" y="380"/>
                        <a:pt x="315" y="380"/>
                        <a:pt x="316" y="379"/>
                      </a:cubicBezTo>
                      <a:cubicBezTo>
                        <a:pt x="316" y="381"/>
                        <a:pt x="316" y="381"/>
                        <a:pt x="316" y="381"/>
                      </a:cubicBezTo>
                      <a:cubicBezTo>
                        <a:pt x="317" y="379"/>
                        <a:pt x="317" y="378"/>
                        <a:pt x="318" y="375"/>
                      </a:cubicBezTo>
                      <a:cubicBezTo>
                        <a:pt x="319" y="376"/>
                        <a:pt x="321" y="378"/>
                        <a:pt x="321" y="374"/>
                      </a:cubicBezTo>
                      <a:cubicBezTo>
                        <a:pt x="320" y="373"/>
                        <a:pt x="319" y="377"/>
                        <a:pt x="318" y="372"/>
                      </a:cubicBezTo>
                      <a:cubicBezTo>
                        <a:pt x="315" y="372"/>
                        <a:pt x="312" y="371"/>
                        <a:pt x="311" y="372"/>
                      </a:cubicBezTo>
                      <a:cubicBezTo>
                        <a:pt x="310" y="373"/>
                        <a:pt x="308" y="371"/>
                        <a:pt x="307" y="372"/>
                      </a:cubicBezTo>
                      <a:cubicBezTo>
                        <a:pt x="306" y="372"/>
                        <a:pt x="305" y="375"/>
                        <a:pt x="304" y="370"/>
                      </a:cubicBezTo>
                      <a:cubicBezTo>
                        <a:pt x="305" y="372"/>
                        <a:pt x="305" y="369"/>
                        <a:pt x="306" y="371"/>
                      </a:cubicBezTo>
                      <a:cubicBezTo>
                        <a:pt x="307" y="370"/>
                        <a:pt x="306" y="369"/>
                        <a:pt x="306" y="369"/>
                      </a:cubicBezTo>
                      <a:cubicBezTo>
                        <a:pt x="316" y="373"/>
                        <a:pt x="327" y="356"/>
                        <a:pt x="337" y="358"/>
                      </a:cubicBezTo>
                      <a:cubicBezTo>
                        <a:pt x="337" y="351"/>
                        <a:pt x="340" y="354"/>
                        <a:pt x="341" y="355"/>
                      </a:cubicBezTo>
                      <a:cubicBezTo>
                        <a:pt x="342" y="351"/>
                        <a:pt x="343" y="356"/>
                        <a:pt x="343" y="352"/>
                      </a:cubicBezTo>
                      <a:cubicBezTo>
                        <a:pt x="343" y="350"/>
                        <a:pt x="341" y="352"/>
                        <a:pt x="341" y="349"/>
                      </a:cubicBezTo>
                      <a:cubicBezTo>
                        <a:pt x="341" y="347"/>
                        <a:pt x="341" y="344"/>
                        <a:pt x="341" y="344"/>
                      </a:cubicBezTo>
                      <a:cubicBezTo>
                        <a:pt x="344" y="342"/>
                        <a:pt x="345" y="349"/>
                        <a:pt x="346" y="345"/>
                      </a:cubicBezTo>
                      <a:cubicBezTo>
                        <a:pt x="345" y="345"/>
                        <a:pt x="344" y="339"/>
                        <a:pt x="342" y="340"/>
                      </a:cubicBezTo>
                      <a:cubicBezTo>
                        <a:pt x="342" y="340"/>
                        <a:pt x="342" y="333"/>
                        <a:pt x="342" y="336"/>
                      </a:cubicBezTo>
                      <a:cubicBezTo>
                        <a:pt x="342" y="341"/>
                        <a:pt x="341" y="337"/>
                        <a:pt x="341" y="340"/>
                      </a:cubicBezTo>
                      <a:cubicBezTo>
                        <a:pt x="340" y="340"/>
                        <a:pt x="340" y="337"/>
                        <a:pt x="340" y="335"/>
                      </a:cubicBezTo>
                      <a:cubicBezTo>
                        <a:pt x="340" y="331"/>
                        <a:pt x="342" y="332"/>
                        <a:pt x="343" y="329"/>
                      </a:cubicBezTo>
                      <a:cubicBezTo>
                        <a:pt x="343" y="325"/>
                        <a:pt x="342" y="324"/>
                        <a:pt x="341" y="326"/>
                      </a:cubicBezTo>
                      <a:cubicBezTo>
                        <a:pt x="338" y="319"/>
                        <a:pt x="333" y="327"/>
                        <a:pt x="330" y="326"/>
                      </a:cubicBezTo>
                      <a:cubicBezTo>
                        <a:pt x="329" y="326"/>
                        <a:pt x="330" y="323"/>
                        <a:pt x="329" y="324"/>
                      </a:cubicBezTo>
                      <a:cubicBezTo>
                        <a:pt x="327" y="325"/>
                        <a:pt x="325" y="330"/>
                        <a:pt x="323" y="324"/>
                      </a:cubicBezTo>
                      <a:cubicBezTo>
                        <a:pt x="322" y="325"/>
                        <a:pt x="321" y="324"/>
                        <a:pt x="319" y="324"/>
                      </a:cubicBezTo>
                      <a:cubicBezTo>
                        <a:pt x="319" y="326"/>
                        <a:pt x="319" y="327"/>
                        <a:pt x="318" y="326"/>
                      </a:cubicBezTo>
                      <a:cubicBezTo>
                        <a:pt x="318" y="325"/>
                        <a:pt x="318" y="325"/>
                        <a:pt x="318" y="323"/>
                      </a:cubicBezTo>
                      <a:cubicBezTo>
                        <a:pt x="319" y="323"/>
                        <a:pt x="319" y="322"/>
                        <a:pt x="319" y="321"/>
                      </a:cubicBezTo>
                      <a:cubicBezTo>
                        <a:pt x="319" y="320"/>
                        <a:pt x="318" y="321"/>
                        <a:pt x="319" y="318"/>
                      </a:cubicBezTo>
                      <a:cubicBezTo>
                        <a:pt x="320" y="318"/>
                        <a:pt x="320" y="314"/>
                        <a:pt x="322" y="314"/>
                      </a:cubicBezTo>
                      <a:cubicBezTo>
                        <a:pt x="321" y="313"/>
                        <a:pt x="321" y="311"/>
                        <a:pt x="321" y="312"/>
                      </a:cubicBezTo>
                      <a:cubicBezTo>
                        <a:pt x="320" y="317"/>
                        <a:pt x="318" y="317"/>
                        <a:pt x="317" y="323"/>
                      </a:cubicBezTo>
                      <a:cubicBezTo>
                        <a:pt x="317" y="322"/>
                        <a:pt x="317" y="319"/>
                        <a:pt x="317" y="317"/>
                      </a:cubicBezTo>
                      <a:cubicBezTo>
                        <a:pt x="315" y="313"/>
                        <a:pt x="313" y="317"/>
                        <a:pt x="312" y="314"/>
                      </a:cubicBezTo>
                      <a:cubicBezTo>
                        <a:pt x="312" y="311"/>
                        <a:pt x="312" y="311"/>
                        <a:pt x="313" y="309"/>
                      </a:cubicBezTo>
                      <a:cubicBezTo>
                        <a:pt x="311" y="309"/>
                        <a:pt x="313" y="307"/>
                        <a:pt x="313" y="305"/>
                      </a:cubicBezTo>
                      <a:cubicBezTo>
                        <a:pt x="312" y="308"/>
                        <a:pt x="310" y="307"/>
                        <a:pt x="308" y="309"/>
                      </a:cubicBezTo>
                      <a:cubicBezTo>
                        <a:pt x="299" y="299"/>
                        <a:pt x="287" y="310"/>
                        <a:pt x="278" y="306"/>
                      </a:cubicBezTo>
                      <a:cubicBezTo>
                        <a:pt x="275" y="308"/>
                        <a:pt x="272" y="308"/>
                        <a:pt x="270" y="310"/>
                      </a:cubicBezTo>
                      <a:cubicBezTo>
                        <a:pt x="269" y="313"/>
                        <a:pt x="267" y="315"/>
                        <a:pt x="266" y="313"/>
                      </a:cubicBezTo>
                      <a:cubicBezTo>
                        <a:pt x="265" y="315"/>
                        <a:pt x="262" y="316"/>
                        <a:pt x="261" y="316"/>
                      </a:cubicBezTo>
                      <a:cubicBezTo>
                        <a:pt x="262" y="316"/>
                        <a:pt x="261" y="315"/>
                        <a:pt x="261" y="313"/>
                      </a:cubicBezTo>
                      <a:cubicBezTo>
                        <a:pt x="263" y="313"/>
                        <a:pt x="264" y="314"/>
                        <a:pt x="264" y="310"/>
                      </a:cubicBezTo>
                      <a:cubicBezTo>
                        <a:pt x="264" y="310"/>
                        <a:pt x="265" y="311"/>
                        <a:pt x="265" y="312"/>
                      </a:cubicBezTo>
                      <a:cubicBezTo>
                        <a:pt x="264" y="312"/>
                        <a:pt x="264" y="312"/>
                        <a:pt x="264" y="312"/>
                      </a:cubicBezTo>
                      <a:cubicBezTo>
                        <a:pt x="266" y="314"/>
                        <a:pt x="264" y="307"/>
                        <a:pt x="265" y="307"/>
                      </a:cubicBezTo>
                      <a:cubicBezTo>
                        <a:pt x="265" y="311"/>
                        <a:pt x="266" y="306"/>
                        <a:pt x="266" y="311"/>
                      </a:cubicBezTo>
                      <a:cubicBezTo>
                        <a:pt x="266" y="312"/>
                        <a:pt x="265" y="310"/>
                        <a:pt x="265" y="312"/>
                      </a:cubicBezTo>
                      <a:cubicBezTo>
                        <a:pt x="267" y="313"/>
                        <a:pt x="269" y="311"/>
                        <a:pt x="270" y="310"/>
                      </a:cubicBezTo>
                      <a:cubicBezTo>
                        <a:pt x="269" y="307"/>
                        <a:pt x="268" y="311"/>
                        <a:pt x="267" y="311"/>
                      </a:cubicBezTo>
                      <a:cubicBezTo>
                        <a:pt x="266" y="310"/>
                        <a:pt x="266" y="308"/>
                        <a:pt x="266" y="306"/>
                      </a:cubicBezTo>
                      <a:cubicBezTo>
                        <a:pt x="265" y="305"/>
                        <a:pt x="264" y="307"/>
                        <a:pt x="264" y="303"/>
                      </a:cubicBezTo>
                      <a:cubicBezTo>
                        <a:pt x="266" y="300"/>
                        <a:pt x="266" y="306"/>
                        <a:pt x="268" y="306"/>
                      </a:cubicBezTo>
                      <a:cubicBezTo>
                        <a:pt x="267" y="306"/>
                        <a:pt x="267" y="305"/>
                        <a:pt x="268" y="305"/>
                      </a:cubicBezTo>
                      <a:cubicBezTo>
                        <a:pt x="269" y="304"/>
                        <a:pt x="269" y="305"/>
                        <a:pt x="271" y="304"/>
                      </a:cubicBezTo>
                      <a:cubicBezTo>
                        <a:pt x="271" y="305"/>
                        <a:pt x="272" y="310"/>
                        <a:pt x="272" y="304"/>
                      </a:cubicBezTo>
                      <a:cubicBezTo>
                        <a:pt x="272" y="304"/>
                        <a:pt x="271" y="305"/>
                        <a:pt x="270" y="301"/>
                      </a:cubicBezTo>
                      <a:cubicBezTo>
                        <a:pt x="269" y="300"/>
                        <a:pt x="268" y="306"/>
                        <a:pt x="267" y="303"/>
                      </a:cubicBezTo>
                      <a:cubicBezTo>
                        <a:pt x="267" y="303"/>
                        <a:pt x="268" y="301"/>
                        <a:pt x="268" y="299"/>
                      </a:cubicBezTo>
                      <a:cubicBezTo>
                        <a:pt x="267" y="298"/>
                        <a:pt x="268" y="302"/>
                        <a:pt x="267" y="301"/>
                      </a:cubicBezTo>
                      <a:cubicBezTo>
                        <a:pt x="267" y="300"/>
                        <a:pt x="267" y="300"/>
                        <a:pt x="267" y="299"/>
                      </a:cubicBezTo>
                      <a:cubicBezTo>
                        <a:pt x="266" y="301"/>
                        <a:pt x="265" y="302"/>
                        <a:pt x="264" y="298"/>
                      </a:cubicBezTo>
                      <a:cubicBezTo>
                        <a:pt x="266" y="297"/>
                        <a:pt x="267" y="296"/>
                        <a:pt x="268" y="295"/>
                      </a:cubicBezTo>
                      <a:cubicBezTo>
                        <a:pt x="268" y="296"/>
                        <a:pt x="268" y="298"/>
                        <a:pt x="268" y="296"/>
                      </a:cubicBezTo>
                      <a:cubicBezTo>
                        <a:pt x="268" y="296"/>
                        <a:pt x="268" y="295"/>
                        <a:pt x="268" y="295"/>
                      </a:cubicBezTo>
                      <a:cubicBezTo>
                        <a:pt x="268" y="291"/>
                        <a:pt x="266" y="298"/>
                        <a:pt x="265" y="292"/>
                      </a:cubicBezTo>
                      <a:cubicBezTo>
                        <a:pt x="266" y="293"/>
                        <a:pt x="266" y="290"/>
                        <a:pt x="267" y="292"/>
                      </a:cubicBezTo>
                      <a:cubicBezTo>
                        <a:pt x="267" y="288"/>
                        <a:pt x="269" y="287"/>
                        <a:pt x="271" y="288"/>
                      </a:cubicBezTo>
                      <a:cubicBezTo>
                        <a:pt x="268" y="282"/>
                        <a:pt x="266" y="292"/>
                        <a:pt x="263" y="293"/>
                      </a:cubicBezTo>
                      <a:cubicBezTo>
                        <a:pt x="263" y="290"/>
                        <a:pt x="265" y="290"/>
                        <a:pt x="264" y="288"/>
                      </a:cubicBezTo>
                      <a:cubicBezTo>
                        <a:pt x="261" y="293"/>
                        <a:pt x="258" y="285"/>
                        <a:pt x="255" y="286"/>
                      </a:cubicBezTo>
                      <a:cubicBezTo>
                        <a:pt x="257" y="283"/>
                        <a:pt x="259" y="281"/>
                        <a:pt x="261" y="283"/>
                      </a:cubicBezTo>
                      <a:cubicBezTo>
                        <a:pt x="262" y="283"/>
                        <a:pt x="261" y="280"/>
                        <a:pt x="262" y="280"/>
                      </a:cubicBezTo>
                      <a:cubicBezTo>
                        <a:pt x="263" y="283"/>
                        <a:pt x="266" y="280"/>
                        <a:pt x="269" y="278"/>
                      </a:cubicBezTo>
                      <a:cubicBezTo>
                        <a:pt x="269" y="279"/>
                        <a:pt x="269" y="279"/>
                        <a:pt x="269" y="281"/>
                      </a:cubicBezTo>
                      <a:cubicBezTo>
                        <a:pt x="270" y="274"/>
                        <a:pt x="272" y="279"/>
                        <a:pt x="274" y="277"/>
                      </a:cubicBezTo>
                      <a:cubicBezTo>
                        <a:pt x="273" y="277"/>
                        <a:pt x="273" y="277"/>
                        <a:pt x="273" y="276"/>
                      </a:cubicBezTo>
                      <a:cubicBezTo>
                        <a:pt x="276" y="278"/>
                        <a:pt x="280" y="278"/>
                        <a:pt x="283" y="273"/>
                      </a:cubicBezTo>
                      <a:cubicBezTo>
                        <a:pt x="283" y="276"/>
                        <a:pt x="283" y="276"/>
                        <a:pt x="283" y="276"/>
                      </a:cubicBezTo>
                      <a:cubicBezTo>
                        <a:pt x="286" y="273"/>
                        <a:pt x="290" y="269"/>
                        <a:pt x="294" y="273"/>
                      </a:cubicBezTo>
                      <a:cubicBezTo>
                        <a:pt x="294" y="271"/>
                        <a:pt x="294" y="270"/>
                        <a:pt x="294" y="271"/>
                      </a:cubicBezTo>
                      <a:cubicBezTo>
                        <a:pt x="303" y="272"/>
                        <a:pt x="313" y="263"/>
                        <a:pt x="321" y="266"/>
                      </a:cubicBezTo>
                      <a:cubicBezTo>
                        <a:pt x="320" y="265"/>
                        <a:pt x="320" y="266"/>
                        <a:pt x="320" y="264"/>
                      </a:cubicBezTo>
                      <a:cubicBezTo>
                        <a:pt x="324" y="268"/>
                        <a:pt x="327" y="266"/>
                        <a:pt x="330" y="266"/>
                      </a:cubicBezTo>
                      <a:cubicBezTo>
                        <a:pt x="331" y="267"/>
                        <a:pt x="331" y="269"/>
                        <a:pt x="331" y="271"/>
                      </a:cubicBezTo>
                      <a:cubicBezTo>
                        <a:pt x="331" y="267"/>
                        <a:pt x="331" y="269"/>
                        <a:pt x="331" y="265"/>
                      </a:cubicBezTo>
                      <a:cubicBezTo>
                        <a:pt x="332" y="268"/>
                        <a:pt x="334" y="268"/>
                        <a:pt x="336" y="266"/>
                      </a:cubicBezTo>
                      <a:cubicBezTo>
                        <a:pt x="336" y="267"/>
                        <a:pt x="336" y="268"/>
                        <a:pt x="336" y="269"/>
                      </a:cubicBezTo>
                      <a:cubicBezTo>
                        <a:pt x="337" y="265"/>
                        <a:pt x="339" y="264"/>
                        <a:pt x="340" y="267"/>
                      </a:cubicBezTo>
                      <a:cubicBezTo>
                        <a:pt x="340" y="267"/>
                        <a:pt x="340" y="265"/>
                        <a:pt x="340" y="264"/>
                      </a:cubicBezTo>
                      <a:cubicBezTo>
                        <a:pt x="341" y="264"/>
                        <a:pt x="342" y="263"/>
                        <a:pt x="342" y="266"/>
                      </a:cubicBezTo>
                      <a:cubicBezTo>
                        <a:pt x="342" y="265"/>
                        <a:pt x="343" y="265"/>
                        <a:pt x="343" y="268"/>
                      </a:cubicBezTo>
                      <a:cubicBezTo>
                        <a:pt x="344" y="267"/>
                        <a:pt x="343" y="264"/>
                        <a:pt x="344" y="263"/>
                      </a:cubicBezTo>
                      <a:cubicBezTo>
                        <a:pt x="351" y="267"/>
                        <a:pt x="361" y="265"/>
                        <a:pt x="370" y="262"/>
                      </a:cubicBezTo>
                      <a:cubicBezTo>
                        <a:pt x="363" y="262"/>
                        <a:pt x="356" y="260"/>
                        <a:pt x="349" y="264"/>
                      </a:cubicBezTo>
                      <a:cubicBezTo>
                        <a:pt x="349" y="261"/>
                        <a:pt x="348" y="265"/>
                        <a:pt x="348" y="261"/>
                      </a:cubicBezTo>
                      <a:cubicBezTo>
                        <a:pt x="344" y="264"/>
                        <a:pt x="340" y="258"/>
                        <a:pt x="336" y="262"/>
                      </a:cubicBezTo>
                      <a:cubicBezTo>
                        <a:pt x="336" y="261"/>
                        <a:pt x="336" y="260"/>
                        <a:pt x="336" y="260"/>
                      </a:cubicBezTo>
                      <a:cubicBezTo>
                        <a:pt x="336" y="263"/>
                        <a:pt x="335" y="263"/>
                        <a:pt x="335" y="264"/>
                      </a:cubicBezTo>
                      <a:cubicBezTo>
                        <a:pt x="335" y="260"/>
                        <a:pt x="333" y="264"/>
                        <a:pt x="332" y="260"/>
                      </a:cubicBezTo>
                      <a:cubicBezTo>
                        <a:pt x="332" y="263"/>
                        <a:pt x="330" y="260"/>
                        <a:pt x="329" y="259"/>
                      </a:cubicBezTo>
                      <a:cubicBezTo>
                        <a:pt x="329" y="260"/>
                        <a:pt x="329" y="262"/>
                        <a:pt x="328" y="263"/>
                      </a:cubicBezTo>
                      <a:cubicBezTo>
                        <a:pt x="328" y="260"/>
                        <a:pt x="328" y="263"/>
                        <a:pt x="327" y="260"/>
                      </a:cubicBezTo>
                      <a:cubicBezTo>
                        <a:pt x="327" y="264"/>
                        <a:pt x="325" y="262"/>
                        <a:pt x="325" y="263"/>
                      </a:cubicBezTo>
                      <a:cubicBezTo>
                        <a:pt x="324" y="258"/>
                        <a:pt x="323" y="260"/>
                        <a:pt x="322" y="260"/>
                      </a:cubicBezTo>
                      <a:cubicBezTo>
                        <a:pt x="322" y="262"/>
                        <a:pt x="322" y="262"/>
                        <a:pt x="322" y="263"/>
                      </a:cubicBezTo>
                      <a:cubicBezTo>
                        <a:pt x="317" y="261"/>
                        <a:pt x="312" y="264"/>
                        <a:pt x="307" y="261"/>
                      </a:cubicBezTo>
                      <a:cubicBezTo>
                        <a:pt x="307" y="260"/>
                        <a:pt x="307" y="261"/>
                        <a:pt x="307" y="260"/>
                      </a:cubicBezTo>
                      <a:cubicBezTo>
                        <a:pt x="306" y="259"/>
                        <a:pt x="307" y="262"/>
                        <a:pt x="306" y="262"/>
                      </a:cubicBezTo>
                      <a:cubicBezTo>
                        <a:pt x="306" y="259"/>
                        <a:pt x="306" y="260"/>
                        <a:pt x="306" y="258"/>
                      </a:cubicBezTo>
                      <a:cubicBezTo>
                        <a:pt x="305" y="260"/>
                        <a:pt x="304" y="258"/>
                        <a:pt x="303" y="258"/>
                      </a:cubicBezTo>
                      <a:cubicBezTo>
                        <a:pt x="303" y="260"/>
                        <a:pt x="303" y="260"/>
                        <a:pt x="303" y="261"/>
                      </a:cubicBezTo>
                      <a:cubicBezTo>
                        <a:pt x="303" y="261"/>
                        <a:pt x="303" y="262"/>
                        <a:pt x="302" y="262"/>
                      </a:cubicBezTo>
                      <a:cubicBezTo>
                        <a:pt x="302" y="260"/>
                        <a:pt x="303" y="261"/>
                        <a:pt x="303" y="258"/>
                      </a:cubicBezTo>
                      <a:cubicBezTo>
                        <a:pt x="302" y="257"/>
                        <a:pt x="302" y="261"/>
                        <a:pt x="301" y="260"/>
                      </a:cubicBezTo>
                      <a:cubicBezTo>
                        <a:pt x="301" y="256"/>
                        <a:pt x="300" y="259"/>
                        <a:pt x="300" y="257"/>
                      </a:cubicBezTo>
                      <a:cubicBezTo>
                        <a:pt x="299" y="260"/>
                        <a:pt x="299" y="260"/>
                        <a:pt x="299" y="262"/>
                      </a:cubicBezTo>
                      <a:cubicBezTo>
                        <a:pt x="299" y="261"/>
                        <a:pt x="298" y="261"/>
                        <a:pt x="298" y="263"/>
                      </a:cubicBezTo>
                      <a:cubicBezTo>
                        <a:pt x="298" y="262"/>
                        <a:pt x="298" y="261"/>
                        <a:pt x="298" y="260"/>
                      </a:cubicBezTo>
                      <a:cubicBezTo>
                        <a:pt x="298" y="261"/>
                        <a:pt x="296" y="264"/>
                        <a:pt x="296" y="261"/>
                      </a:cubicBezTo>
                      <a:cubicBezTo>
                        <a:pt x="297" y="261"/>
                        <a:pt x="298" y="257"/>
                        <a:pt x="299" y="260"/>
                      </a:cubicBezTo>
                      <a:cubicBezTo>
                        <a:pt x="299" y="254"/>
                        <a:pt x="295" y="262"/>
                        <a:pt x="294" y="256"/>
                      </a:cubicBezTo>
                      <a:cubicBezTo>
                        <a:pt x="298" y="254"/>
                        <a:pt x="302" y="256"/>
                        <a:pt x="306" y="256"/>
                      </a:cubicBezTo>
                      <a:cubicBezTo>
                        <a:pt x="306" y="254"/>
                        <a:pt x="306" y="254"/>
                        <a:pt x="306" y="253"/>
                      </a:cubicBezTo>
                      <a:cubicBezTo>
                        <a:pt x="307" y="254"/>
                        <a:pt x="307" y="252"/>
                        <a:pt x="307" y="254"/>
                      </a:cubicBezTo>
                      <a:cubicBezTo>
                        <a:pt x="307" y="256"/>
                        <a:pt x="307" y="252"/>
                        <a:pt x="307" y="256"/>
                      </a:cubicBezTo>
                      <a:cubicBezTo>
                        <a:pt x="308" y="256"/>
                        <a:pt x="309" y="255"/>
                        <a:pt x="310" y="255"/>
                      </a:cubicBezTo>
                      <a:cubicBezTo>
                        <a:pt x="310" y="255"/>
                        <a:pt x="309" y="252"/>
                        <a:pt x="309" y="251"/>
                      </a:cubicBezTo>
                      <a:cubicBezTo>
                        <a:pt x="313" y="254"/>
                        <a:pt x="318" y="251"/>
                        <a:pt x="321" y="251"/>
                      </a:cubicBezTo>
                      <a:cubicBezTo>
                        <a:pt x="326" y="252"/>
                        <a:pt x="328" y="254"/>
                        <a:pt x="336" y="255"/>
                      </a:cubicBezTo>
                      <a:cubicBezTo>
                        <a:pt x="336" y="256"/>
                        <a:pt x="336" y="256"/>
                        <a:pt x="336" y="256"/>
                      </a:cubicBezTo>
                      <a:cubicBezTo>
                        <a:pt x="336" y="252"/>
                        <a:pt x="339" y="258"/>
                        <a:pt x="340" y="254"/>
                      </a:cubicBezTo>
                      <a:cubicBezTo>
                        <a:pt x="341" y="254"/>
                        <a:pt x="341" y="255"/>
                        <a:pt x="341" y="258"/>
                      </a:cubicBezTo>
                      <a:cubicBezTo>
                        <a:pt x="341" y="257"/>
                        <a:pt x="342" y="259"/>
                        <a:pt x="342" y="257"/>
                      </a:cubicBezTo>
                      <a:cubicBezTo>
                        <a:pt x="341" y="257"/>
                        <a:pt x="340" y="256"/>
                        <a:pt x="340" y="253"/>
                      </a:cubicBezTo>
                      <a:cubicBezTo>
                        <a:pt x="341" y="252"/>
                        <a:pt x="344" y="253"/>
                        <a:pt x="345" y="254"/>
                      </a:cubicBezTo>
                      <a:cubicBezTo>
                        <a:pt x="347" y="251"/>
                        <a:pt x="350" y="253"/>
                        <a:pt x="352" y="250"/>
                      </a:cubicBezTo>
                      <a:cubicBezTo>
                        <a:pt x="350" y="248"/>
                        <a:pt x="348" y="254"/>
                        <a:pt x="348" y="246"/>
                      </a:cubicBezTo>
                      <a:cubicBezTo>
                        <a:pt x="349" y="247"/>
                        <a:pt x="350" y="242"/>
                        <a:pt x="351" y="244"/>
                      </a:cubicBezTo>
                      <a:cubicBezTo>
                        <a:pt x="351" y="242"/>
                        <a:pt x="352" y="242"/>
                        <a:pt x="352" y="243"/>
                      </a:cubicBezTo>
                      <a:cubicBezTo>
                        <a:pt x="353" y="236"/>
                        <a:pt x="356" y="243"/>
                        <a:pt x="358" y="238"/>
                      </a:cubicBezTo>
                      <a:cubicBezTo>
                        <a:pt x="358" y="240"/>
                        <a:pt x="359" y="241"/>
                        <a:pt x="360" y="242"/>
                      </a:cubicBezTo>
                      <a:cubicBezTo>
                        <a:pt x="360" y="240"/>
                        <a:pt x="359" y="241"/>
                        <a:pt x="359" y="239"/>
                      </a:cubicBezTo>
                      <a:cubicBezTo>
                        <a:pt x="359" y="238"/>
                        <a:pt x="358" y="240"/>
                        <a:pt x="358" y="238"/>
                      </a:cubicBezTo>
                      <a:cubicBezTo>
                        <a:pt x="362" y="236"/>
                        <a:pt x="366" y="234"/>
                        <a:pt x="369" y="233"/>
                      </a:cubicBezTo>
                      <a:cubicBezTo>
                        <a:pt x="369" y="226"/>
                        <a:pt x="371" y="232"/>
                        <a:pt x="372" y="230"/>
                      </a:cubicBezTo>
                      <a:cubicBezTo>
                        <a:pt x="371" y="226"/>
                        <a:pt x="374" y="229"/>
                        <a:pt x="374" y="229"/>
                      </a:cubicBezTo>
                      <a:cubicBezTo>
                        <a:pt x="376" y="228"/>
                        <a:pt x="378" y="226"/>
                        <a:pt x="379" y="224"/>
                      </a:cubicBezTo>
                      <a:cubicBezTo>
                        <a:pt x="378" y="220"/>
                        <a:pt x="377" y="226"/>
                        <a:pt x="376" y="224"/>
                      </a:cubicBezTo>
                      <a:cubicBezTo>
                        <a:pt x="376" y="222"/>
                        <a:pt x="376" y="220"/>
                        <a:pt x="376" y="220"/>
                      </a:cubicBezTo>
                      <a:cubicBezTo>
                        <a:pt x="377" y="221"/>
                        <a:pt x="378" y="220"/>
                        <a:pt x="378" y="217"/>
                      </a:cubicBezTo>
                      <a:cubicBezTo>
                        <a:pt x="376" y="218"/>
                        <a:pt x="376" y="217"/>
                        <a:pt x="375" y="216"/>
                      </a:cubicBezTo>
                      <a:cubicBezTo>
                        <a:pt x="376" y="213"/>
                        <a:pt x="378" y="208"/>
                        <a:pt x="379" y="213"/>
                      </a:cubicBezTo>
                      <a:cubicBezTo>
                        <a:pt x="380" y="209"/>
                        <a:pt x="381" y="211"/>
                        <a:pt x="383" y="209"/>
                      </a:cubicBezTo>
                      <a:cubicBezTo>
                        <a:pt x="382" y="205"/>
                        <a:pt x="384" y="206"/>
                        <a:pt x="386" y="206"/>
                      </a:cubicBezTo>
                      <a:cubicBezTo>
                        <a:pt x="387" y="202"/>
                        <a:pt x="386" y="200"/>
                        <a:pt x="387" y="199"/>
                      </a:cubicBezTo>
                      <a:cubicBezTo>
                        <a:pt x="387" y="197"/>
                        <a:pt x="386" y="200"/>
                        <a:pt x="386" y="198"/>
                      </a:cubicBezTo>
                      <a:cubicBezTo>
                        <a:pt x="386" y="194"/>
                        <a:pt x="387" y="190"/>
                        <a:pt x="388" y="191"/>
                      </a:cubicBezTo>
                      <a:cubicBezTo>
                        <a:pt x="388" y="192"/>
                        <a:pt x="388" y="192"/>
                        <a:pt x="388" y="193"/>
                      </a:cubicBezTo>
                      <a:cubicBezTo>
                        <a:pt x="389" y="193"/>
                        <a:pt x="390" y="190"/>
                        <a:pt x="390" y="189"/>
                      </a:cubicBezTo>
                      <a:cubicBezTo>
                        <a:pt x="391" y="191"/>
                        <a:pt x="391" y="188"/>
                        <a:pt x="391" y="188"/>
                      </a:cubicBezTo>
                      <a:cubicBezTo>
                        <a:pt x="392" y="187"/>
                        <a:pt x="394" y="190"/>
                        <a:pt x="395" y="185"/>
                      </a:cubicBezTo>
                      <a:cubicBezTo>
                        <a:pt x="394" y="183"/>
                        <a:pt x="393" y="187"/>
                        <a:pt x="393" y="182"/>
                      </a:cubicBezTo>
                      <a:cubicBezTo>
                        <a:pt x="393" y="180"/>
                        <a:pt x="394" y="184"/>
                        <a:pt x="394" y="181"/>
                      </a:cubicBezTo>
                      <a:cubicBezTo>
                        <a:pt x="393" y="179"/>
                        <a:pt x="391" y="182"/>
                        <a:pt x="391" y="178"/>
                      </a:cubicBezTo>
                      <a:cubicBezTo>
                        <a:pt x="393" y="178"/>
                        <a:pt x="393" y="178"/>
                        <a:pt x="393" y="178"/>
                      </a:cubicBezTo>
                      <a:cubicBezTo>
                        <a:pt x="393" y="175"/>
                        <a:pt x="392" y="176"/>
                        <a:pt x="392" y="173"/>
                      </a:cubicBezTo>
                      <a:cubicBezTo>
                        <a:pt x="392" y="173"/>
                        <a:pt x="391" y="172"/>
                        <a:pt x="391" y="174"/>
                      </a:cubicBezTo>
                      <a:cubicBezTo>
                        <a:pt x="392" y="174"/>
                        <a:pt x="392" y="174"/>
                        <a:pt x="392" y="176"/>
                      </a:cubicBezTo>
                      <a:cubicBezTo>
                        <a:pt x="391" y="176"/>
                        <a:pt x="390" y="176"/>
                        <a:pt x="389" y="176"/>
                      </a:cubicBezTo>
                      <a:cubicBezTo>
                        <a:pt x="391" y="170"/>
                        <a:pt x="394" y="170"/>
                        <a:pt x="396" y="171"/>
                      </a:cubicBezTo>
                      <a:cubicBezTo>
                        <a:pt x="396" y="169"/>
                        <a:pt x="396" y="168"/>
                        <a:pt x="396" y="167"/>
                      </a:cubicBezTo>
                      <a:cubicBezTo>
                        <a:pt x="395" y="167"/>
                        <a:pt x="394" y="167"/>
                        <a:pt x="395" y="169"/>
                      </a:cubicBezTo>
                      <a:cubicBezTo>
                        <a:pt x="395" y="169"/>
                        <a:pt x="395" y="167"/>
                        <a:pt x="394" y="165"/>
                      </a:cubicBezTo>
                      <a:cubicBezTo>
                        <a:pt x="396" y="161"/>
                        <a:pt x="395" y="166"/>
                        <a:pt x="397" y="165"/>
                      </a:cubicBezTo>
                      <a:cubicBezTo>
                        <a:pt x="396" y="165"/>
                        <a:pt x="396" y="163"/>
                        <a:pt x="396" y="161"/>
                      </a:cubicBezTo>
                      <a:close/>
                      <a:moveTo>
                        <a:pt x="295" y="459"/>
                      </a:moveTo>
                      <a:cubicBezTo>
                        <a:pt x="295" y="462"/>
                        <a:pt x="295" y="460"/>
                        <a:pt x="294" y="459"/>
                      </a:cubicBezTo>
                      <a:cubicBezTo>
                        <a:pt x="294" y="457"/>
                        <a:pt x="295" y="458"/>
                        <a:pt x="295" y="459"/>
                      </a:cubicBezTo>
                      <a:close/>
                      <a:moveTo>
                        <a:pt x="265" y="466"/>
                      </a:moveTo>
                      <a:cubicBezTo>
                        <a:pt x="264" y="466"/>
                        <a:pt x="264" y="467"/>
                        <a:pt x="263" y="469"/>
                      </a:cubicBezTo>
                      <a:cubicBezTo>
                        <a:pt x="263" y="468"/>
                        <a:pt x="263" y="467"/>
                        <a:pt x="263" y="466"/>
                      </a:cubicBezTo>
                      <a:cubicBezTo>
                        <a:pt x="264" y="466"/>
                        <a:pt x="264" y="466"/>
                        <a:pt x="264" y="464"/>
                      </a:cubicBezTo>
                      <a:cubicBezTo>
                        <a:pt x="264" y="464"/>
                        <a:pt x="264" y="466"/>
                        <a:pt x="265" y="466"/>
                      </a:cubicBezTo>
                      <a:close/>
                      <a:moveTo>
                        <a:pt x="189" y="496"/>
                      </a:moveTo>
                      <a:cubicBezTo>
                        <a:pt x="189" y="494"/>
                        <a:pt x="189" y="494"/>
                        <a:pt x="189" y="493"/>
                      </a:cubicBezTo>
                      <a:cubicBezTo>
                        <a:pt x="189" y="491"/>
                        <a:pt x="189" y="491"/>
                        <a:pt x="190" y="492"/>
                      </a:cubicBezTo>
                      <a:cubicBezTo>
                        <a:pt x="189" y="493"/>
                        <a:pt x="190" y="493"/>
                        <a:pt x="190" y="495"/>
                      </a:cubicBezTo>
                      <a:cubicBezTo>
                        <a:pt x="190" y="495"/>
                        <a:pt x="191" y="494"/>
                        <a:pt x="191" y="496"/>
                      </a:cubicBezTo>
                      <a:cubicBezTo>
                        <a:pt x="190" y="495"/>
                        <a:pt x="190" y="496"/>
                        <a:pt x="189" y="496"/>
                      </a:cubicBezTo>
                      <a:close/>
                      <a:moveTo>
                        <a:pt x="72" y="384"/>
                      </a:moveTo>
                      <a:cubicBezTo>
                        <a:pt x="72" y="386"/>
                        <a:pt x="72" y="383"/>
                        <a:pt x="71" y="384"/>
                      </a:cubicBezTo>
                      <a:cubicBezTo>
                        <a:pt x="71" y="383"/>
                        <a:pt x="71" y="382"/>
                        <a:pt x="71" y="381"/>
                      </a:cubicBezTo>
                      <a:cubicBezTo>
                        <a:pt x="72" y="381"/>
                        <a:pt x="72" y="382"/>
                        <a:pt x="72" y="382"/>
                      </a:cubicBezTo>
                      <a:cubicBezTo>
                        <a:pt x="72" y="383"/>
                        <a:pt x="72" y="384"/>
                        <a:pt x="72" y="384"/>
                      </a:cubicBezTo>
                      <a:close/>
                      <a:moveTo>
                        <a:pt x="53" y="66"/>
                      </a:moveTo>
                      <a:cubicBezTo>
                        <a:pt x="52" y="64"/>
                        <a:pt x="51" y="69"/>
                        <a:pt x="51" y="65"/>
                      </a:cubicBezTo>
                      <a:cubicBezTo>
                        <a:pt x="51" y="64"/>
                        <a:pt x="53" y="61"/>
                        <a:pt x="53" y="66"/>
                      </a:cubicBezTo>
                      <a:close/>
                      <a:moveTo>
                        <a:pt x="241" y="106"/>
                      </a:moveTo>
                      <a:cubicBezTo>
                        <a:pt x="240" y="107"/>
                        <a:pt x="239" y="107"/>
                        <a:pt x="238" y="106"/>
                      </a:cubicBezTo>
                      <a:cubicBezTo>
                        <a:pt x="239" y="104"/>
                        <a:pt x="240" y="104"/>
                        <a:pt x="241" y="106"/>
                      </a:cubicBezTo>
                      <a:close/>
                      <a:moveTo>
                        <a:pt x="394" y="166"/>
                      </a:moveTo>
                      <a:cubicBezTo>
                        <a:pt x="394" y="168"/>
                        <a:pt x="394" y="167"/>
                        <a:pt x="394" y="169"/>
                      </a:cubicBezTo>
                      <a:cubicBezTo>
                        <a:pt x="393" y="170"/>
                        <a:pt x="393" y="168"/>
                        <a:pt x="392" y="169"/>
                      </a:cubicBezTo>
                      <a:cubicBezTo>
                        <a:pt x="392" y="168"/>
                        <a:pt x="393" y="168"/>
                        <a:pt x="393" y="168"/>
                      </a:cubicBezTo>
                      <a:cubicBezTo>
                        <a:pt x="393" y="167"/>
                        <a:pt x="393" y="166"/>
                        <a:pt x="393" y="166"/>
                      </a:cubicBezTo>
                      <a:cubicBezTo>
                        <a:pt x="393" y="164"/>
                        <a:pt x="394" y="165"/>
                        <a:pt x="394" y="166"/>
                      </a:cubicBezTo>
                      <a:close/>
                      <a:moveTo>
                        <a:pt x="386" y="195"/>
                      </a:moveTo>
                      <a:cubicBezTo>
                        <a:pt x="386" y="197"/>
                        <a:pt x="385" y="197"/>
                        <a:pt x="384" y="197"/>
                      </a:cubicBezTo>
                      <a:cubicBezTo>
                        <a:pt x="384" y="194"/>
                        <a:pt x="385" y="194"/>
                        <a:pt x="386" y="193"/>
                      </a:cubicBezTo>
                      <a:cubicBezTo>
                        <a:pt x="386" y="194"/>
                        <a:pt x="386" y="195"/>
                        <a:pt x="386" y="195"/>
                      </a:cubicBezTo>
                      <a:close/>
                      <a:moveTo>
                        <a:pt x="376" y="220"/>
                      </a:moveTo>
                      <a:cubicBezTo>
                        <a:pt x="375" y="222"/>
                        <a:pt x="374" y="225"/>
                        <a:pt x="374" y="221"/>
                      </a:cubicBezTo>
                      <a:cubicBezTo>
                        <a:pt x="375" y="221"/>
                        <a:pt x="375" y="220"/>
                        <a:pt x="376" y="220"/>
                      </a:cubicBezTo>
                      <a:close/>
                      <a:moveTo>
                        <a:pt x="353" y="139"/>
                      </a:moveTo>
                      <a:cubicBezTo>
                        <a:pt x="354" y="140"/>
                        <a:pt x="351" y="143"/>
                        <a:pt x="352" y="139"/>
                      </a:cubicBezTo>
                      <a:cubicBezTo>
                        <a:pt x="352" y="139"/>
                        <a:pt x="353" y="140"/>
                        <a:pt x="353" y="139"/>
                      </a:cubicBezTo>
                      <a:close/>
                      <a:moveTo>
                        <a:pt x="348" y="135"/>
                      </a:moveTo>
                      <a:cubicBezTo>
                        <a:pt x="348" y="137"/>
                        <a:pt x="347" y="137"/>
                        <a:pt x="347" y="138"/>
                      </a:cubicBezTo>
                      <a:cubicBezTo>
                        <a:pt x="347" y="139"/>
                        <a:pt x="346" y="140"/>
                        <a:pt x="346" y="137"/>
                      </a:cubicBezTo>
                      <a:cubicBezTo>
                        <a:pt x="347" y="138"/>
                        <a:pt x="347" y="136"/>
                        <a:pt x="348" y="135"/>
                      </a:cubicBezTo>
                      <a:close/>
                      <a:moveTo>
                        <a:pt x="309" y="410"/>
                      </a:moveTo>
                      <a:cubicBezTo>
                        <a:pt x="309" y="412"/>
                        <a:pt x="308" y="412"/>
                        <a:pt x="308" y="411"/>
                      </a:cubicBezTo>
                      <a:cubicBezTo>
                        <a:pt x="308" y="408"/>
                        <a:pt x="309" y="410"/>
                        <a:pt x="309" y="410"/>
                      </a:cubicBezTo>
                      <a:close/>
                      <a:moveTo>
                        <a:pt x="301" y="260"/>
                      </a:moveTo>
                      <a:cubicBezTo>
                        <a:pt x="301" y="264"/>
                        <a:pt x="300" y="261"/>
                        <a:pt x="300" y="261"/>
                      </a:cubicBezTo>
                      <a:cubicBezTo>
                        <a:pt x="300" y="259"/>
                        <a:pt x="301" y="259"/>
                        <a:pt x="301" y="260"/>
                      </a:cubicBezTo>
                      <a:close/>
                      <a:moveTo>
                        <a:pt x="278" y="264"/>
                      </a:moveTo>
                      <a:cubicBezTo>
                        <a:pt x="278" y="261"/>
                        <a:pt x="279" y="264"/>
                        <a:pt x="279" y="262"/>
                      </a:cubicBezTo>
                      <a:cubicBezTo>
                        <a:pt x="279" y="261"/>
                        <a:pt x="278" y="262"/>
                        <a:pt x="278" y="261"/>
                      </a:cubicBezTo>
                      <a:cubicBezTo>
                        <a:pt x="276" y="269"/>
                        <a:pt x="272" y="264"/>
                        <a:pt x="269" y="265"/>
                      </a:cubicBezTo>
                      <a:cubicBezTo>
                        <a:pt x="267" y="265"/>
                        <a:pt x="265" y="269"/>
                        <a:pt x="263" y="268"/>
                      </a:cubicBezTo>
                      <a:cubicBezTo>
                        <a:pt x="263" y="268"/>
                        <a:pt x="263" y="268"/>
                        <a:pt x="263" y="266"/>
                      </a:cubicBezTo>
                      <a:cubicBezTo>
                        <a:pt x="262" y="268"/>
                        <a:pt x="261" y="266"/>
                        <a:pt x="261" y="266"/>
                      </a:cubicBezTo>
                      <a:cubicBezTo>
                        <a:pt x="260" y="263"/>
                        <a:pt x="261" y="264"/>
                        <a:pt x="260" y="265"/>
                      </a:cubicBezTo>
                      <a:cubicBezTo>
                        <a:pt x="260" y="263"/>
                        <a:pt x="260" y="262"/>
                        <a:pt x="260" y="260"/>
                      </a:cubicBezTo>
                      <a:cubicBezTo>
                        <a:pt x="260" y="260"/>
                        <a:pt x="260" y="262"/>
                        <a:pt x="260" y="263"/>
                      </a:cubicBezTo>
                      <a:cubicBezTo>
                        <a:pt x="261" y="262"/>
                        <a:pt x="261" y="261"/>
                        <a:pt x="261" y="259"/>
                      </a:cubicBezTo>
                      <a:cubicBezTo>
                        <a:pt x="262" y="259"/>
                        <a:pt x="262" y="261"/>
                        <a:pt x="262" y="262"/>
                      </a:cubicBezTo>
                      <a:cubicBezTo>
                        <a:pt x="262" y="262"/>
                        <a:pt x="262" y="260"/>
                        <a:pt x="263" y="259"/>
                      </a:cubicBezTo>
                      <a:cubicBezTo>
                        <a:pt x="262" y="257"/>
                        <a:pt x="261" y="259"/>
                        <a:pt x="260" y="255"/>
                      </a:cubicBezTo>
                      <a:cubicBezTo>
                        <a:pt x="261" y="255"/>
                        <a:pt x="262" y="257"/>
                        <a:pt x="262" y="257"/>
                      </a:cubicBezTo>
                      <a:cubicBezTo>
                        <a:pt x="262" y="256"/>
                        <a:pt x="261" y="255"/>
                        <a:pt x="261" y="255"/>
                      </a:cubicBezTo>
                      <a:cubicBezTo>
                        <a:pt x="259" y="258"/>
                        <a:pt x="259" y="265"/>
                        <a:pt x="257" y="266"/>
                      </a:cubicBezTo>
                      <a:cubicBezTo>
                        <a:pt x="258" y="268"/>
                        <a:pt x="258" y="268"/>
                        <a:pt x="259" y="269"/>
                      </a:cubicBezTo>
                      <a:cubicBezTo>
                        <a:pt x="257" y="273"/>
                        <a:pt x="256" y="268"/>
                        <a:pt x="255" y="272"/>
                      </a:cubicBezTo>
                      <a:cubicBezTo>
                        <a:pt x="254" y="272"/>
                        <a:pt x="254" y="272"/>
                        <a:pt x="254" y="270"/>
                      </a:cubicBezTo>
                      <a:cubicBezTo>
                        <a:pt x="253" y="271"/>
                        <a:pt x="252" y="274"/>
                        <a:pt x="252" y="271"/>
                      </a:cubicBezTo>
                      <a:cubicBezTo>
                        <a:pt x="252" y="271"/>
                        <a:pt x="252" y="274"/>
                        <a:pt x="251" y="273"/>
                      </a:cubicBezTo>
                      <a:cubicBezTo>
                        <a:pt x="250" y="268"/>
                        <a:pt x="247" y="276"/>
                        <a:pt x="246" y="272"/>
                      </a:cubicBezTo>
                      <a:cubicBezTo>
                        <a:pt x="245" y="276"/>
                        <a:pt x="243" y="275"/>
                        <a:pt x="242" y="274"/>
                      </a:cubicBezTo>
                      <a:cubicBezTo>
                        <a:pt x="241" y="280"/>
                        <a:pt x="237" y="278"/>
                        <a:pt x="236" y="274"/>
                      </a:cubicBezTo>
                      <a:cubicBezTo>
                        <a:pt x="234" y="275"/>
                        <a:pt x="235" y="277"/>
                        <a:pt x="233" y="277"/>
                      </a:cubicBezTo>
                      <a:cubicBezTo>
                        <a:pt x="234" y="277"/>
                        <a:pt x="234" y="280"/>
                        <a:pt x="234" y="279"/>
                      </a:cubicBezTo>
                      <a:cubicBezTo>
                        <a:pt x="234" y="282"/>
                        <a:pt x="234" y="281"/>
                        <a:pt x="232" y="281"/>
                      </a:cubicBezTo>
                      <a:cubicBezTo>
                        <a:pt x="232" y="281"/>
                        <a:pt x="232" y="280"/>
                        <a:pt x="233" y="280"/>
                      </a:cubicBezTo>
                      <a:cubicBezTo>
                        <a:pt x="231" y="279"/>
                        <a:pt x="227" y="289"/>
                        <a:pt x="224" y="279"/>
                      </a:cubicBezTo>
                      <a:cubicBezTo>
                        <a:pt x="225" y="279"/>
                        <a:pt x="226" y="278"/>
                        <a:pt x="226" y="277"/>
                      </a:cubicBezTo>
                      <a:cubicBezTo>
                        <a:pt x="226" y="278"/>
                        <a:pt x="224" y="274"/>
                        <a:pt x="223" y="279"/>
                      </a:cubicBezTo>
                      <a:cubicBezTo>
                        <a:pt x="223" y="280"/>
                        <a:pt x="222" y="278"/>
                        <a:pt x="222" y="277"/>
                      </a:cubicBezTo>
                      <a:cubicBezTo>
                        <a:pt x="222" y="275"/>
                        <a:pt x="222" y="273"/>
                        <a:pt x="223" y="274"/>
                      </a:cubicBezTo>
                      <a:cubicBezTo>
                        <a:pt x="223" y="272"/>
                        <a:pt x="222" y="274"/>
                        <a:pt x="222" y="271"/>
                      </a:cubicBezTo>
                      <a:cubicBezTo>
                        <a:pt x="224" y="271"/>
                        <a:pt x="225" y="273"/>
                        <a:pt x="226" y="273"/>
                      </a:cubicBezTo>
                      <a:cubicBezTo>
                        <a:pt x="225" y="271"/>
                        <a:pt x="225" y="270"/>
                        <a:pt x="223" y="270"/>
                      </a:cubicBezTo>
                      <a:cubicBezTo>
                        <a:pt x="226" y="266"/>
                        <a:pt x="228" y="265"/>
                        <a:pt x="231" y="266"/>
                      </a:cubicBezTo>
                      <a:cubicBezTo>
                        <a:pt x="231" y="263"/>
                        <a:pt x="231" y="264"/>
                        <a:pt x="230" y="261"/>
                      </a:cubicBezTo>
                      <a:cubicBezTo>
                        <a:pt x="232" y="262"/>
                        <a:pt x="232" y="257"/>
                        <a:pt x="236" y="259"/>
                      </a:cubicBezTo>
                      <a:cubicBezTo>
                        <a:pt x="236" y="260"/>
                        <a:pt x="236" y="260"/>
                        <a:pt x="236" y="260"/>
                      </a:cubicBezTo>
                      <a:cubicBezTo>
                        <a:pt x="236" y="262"/>
                        <a:pt x="235" y="262"/>
                        <a:pt x="235" y="262"/>
                      </a:cubicBezTo>
                      <a:cubicBezTo>
                        <a:pt x="235" y="265"/>
                        <a:pt x="235" y="262"/>
                        <a:pt x="235" y="259"/>
                      </a:cubicBezTo>
                      <a:cubicBezTo>
                        <a:pt x="236" y="259"/>
                        <a:pt x="236" y="257"/>
                        <a:pt x="237" y="258"/>
                      </a:cubicBezTo>
                      <a:cubicBezTo>
                        <a:pt x="237" y="260"/>
                        <a:pt x="236" y="260"/>
                        <a:pt x="236" y="260"/>
                      </a:cubicBezTo>
                      <a:cubicBezTo>
                        <a:pt x="236" y="263"/>
                        <a:pt x="238" y="259"/>
                        <a:pt x="239" y="257"/>
                      </a:cubicBezTo>
                      <a:cubicBezTo>
                        <a:pt x="239" y="256"/>
                        <a:pt x="239" y="260"/>
                        <a:pt x="239" y="259"/>
                      </a:cubicBezTo>
                      <a:cubicBezTo>
                        <a:pt x="240" y="258"/>
                        <a:pt x="244" y="257"/>
                        <a:pt x="245" y="260"/>
                      </a:cubicBezTo>
                      <a:cubicBezTo>
                        <a:pt x="246" y="259"/>
                        <a:pt x="246" y="258"/>
                        <a:pt x="245" y="256"/>
                      </a:cubicBezTo>
                      <a:cubicBezTo>
                        <a:pt x="246" y="255"/>
                        <a:pt x="247" y="256"/>
                        <a:pt x="247" y="258"/>
                      </a:cubicBezTo>
                      <a:cubicBezTo>
                        <a:pt x="247" y="254"/>
                        <a:pt x="249" y="257"/>
                        <a:pt x="250" y="259"/>
                      </a:cubicBezTo>
                      <a:cubicBezTo>
                        <a:pt x="250" y="258"/>
                        <a:pt x="249" y="256"/>
                        <a:pt x="250" y="256"/>
                      </a:cubicBezTo>
                      <a:cubicBezTo>
                        <a:pt x="250" y="256"/>
                        <a:pt x="250" y="257"/>
                        <a:pt x="250" y="258"/>
                      </a:cubicBezTo>
                      <a:cubicBezTo>
                        <a:pt x="251" y="258"/>
                        <a:pt x="251" y="254"/>
                        <a:pt x="251" y="255"/>
                      </a:cubicBezTo>
                      <a:cubicBezTo>
                        <a:pt x="251" y="257"/>
                        <a:pt x="251" y="260"/>
                        <a:pt x="251" y="263"/>
                      </a:cubicBezTo>
                      <a:cubicBezTo>
                        <a:pt x="252" y="263"/>
                        <a:pt x="251" y="259"/>
                        <a:pt x="251" y="258"/>
                      </a:cubicBezTo>
                      <a:cubicBezTo>
                        <a:pt x="252" y="257"/>
                        <a:pt x="252" y="260"/>
                        <a:pt x="253" y="260"/>
                      </a:cubicBezTo>
                      <a:cubicBezTo>
                        <a:pt x="253" y="256"/>
                        <a:pt x="254" y="251"/>
                        <a:pt x="254" y="257"/>
                      </a:cubicBezTo>
                      <a:cubicBezTo>
                        <a:pt x="254" y="257"/>
                        <a:pt x="254" y="256"/>
                        <a:pt x="253" y="255"/>
                      </a:cubicBezTo>
                      <a:cubicBezTo>
                        <a:pt x="253" y="257"/>
                        <a:pt x="254" y="258"/>
                        <a:pt x="253" y="259"/>
                      </a:cubicBezTo>
                      <a:cubicBezTo>
                        <a:pt x="254" y="257"/>
                        <a:pt x="254" y="259"/>
                        <a:pt x="255" y="260"/>
                      </a:cubicBezTo>
                      <a:cubicBezTo>
                        <a:pt x="255" y="258"/>
                        <a:pt x="256" y="255"/>
                        <a:pt x="255" y="252"/>
                      </a:cubicBezTo>
                      <a:cubicBezTo>
                        <a:pt x="256" y="254"/>
                        <a:pt x="257" y="254"/>
                        <a:pt x="257" y="256"/>
                      </a:cubicBezTo>
                      <a:cubicBezTo>
                        <a:pt x="257" y="258"/>
                        <a:pt x="257" y="257"/>
                        <a:pt x="256" y="257"/>
                      </a:cubicBezTo>
                      <a:cubicBezTo>
                        <a:pt x="256" y="258"/>
                        <a:pt x="256" y="260"/>
                        <a:pt x="256" y="261"/>
                      </a:cubicBezTo>
                      <a:cubicBezTo>
                        <a:pt x="257" y="261"/>
                        <a:pt x="256" y="260"/>
                        <a:pt x="257" y="259"/>
                      </a:cubicBezTo>
                      <a:cubicBezTo>
                        <a:pt x="257" y="259"/>
                        <a:pt x="257" y="260"/>
                        <a:pt x="258" y="260"/>
                      </a:cubicBezTo>
                      <a:cubicBezTo>
                        <a:pt x="258" y="261"/>
                        <a:pt x="258" y="261"/>
                        <a:pt x="258" y="263"/>
                      </a:cubicBezTo>
                      <a:cubicBezTo>
                        <a:pt x="259" y="260"/>
                        <a:pt x="259" y="255"/>
                        <a:pt x="260" y="255"/>
                      </a:cubicBezTo>
                      <a:cubicBezTo>
                        <a:pt x="260" y="254"/>
                        <a:pt x="260" y="254"/>
                        <a:pt x="259" y="254"/>
                      </a:cubicBezTo>
                      <a:cubicBezTo>
                        <a:pt x="261" y="247"/>
                        <a:pt x="265" y="256"/>
                        <a:pt x="266" y="251"/>
                      </a:cubicBezTo>
                      <a:cubicBezTo>
                        <a:pt x="267" y="253"/>
                        <a:pt x="267" y="253"/>
                        <a:pt x="267" y="252"/>
                      </a:cubicBezTo>
                      <a:cubicBezTo>
                        <a:pt x="268" y="256"/>
                        <a:pt x="267" y="257"/>
                        <a:pt x="266" y="259"/>
                      </a:cubicBezTo>
                      <a:cubicBezTo>
                        <a:pt x="266" y="257"/>
                        <a:pt x="266" y="257"/>
                        <a:pt x="266" y="256"/>
                      </a:cubicBezTo>
                      <a:cubicBezTo>
                        <a:pt x="265" y="255"/>
                        <a:pt x="264" y="252"/>
                        <a:pt x="263" y="256"/>
                      </a:cubicBezTo>
                      <a:cubicBezTo>
                        <a:pt x="264" y="256"/>
                        <a:pt x="266" y="259"/>
                        <a:pt x="267" y="259"/>
                      </a:cubicBezTo>
                      <a:cubicBezTo>
                        <a:pt x="267" y="262"/>
                        <a:pt x="267" y="261"/>
                        <a:pt x="267" y="263"/>
                      </a:cubicBezTo>
                      <a:cubicBezTo>
                        <a:pt x="268" y="262"/>
                        <a:pt x="267" y="258"/>
                        <a:pt x="267" y="257"/>
                      </a:cubicBezTo>
                      <a:cubicBezTo>
                        <a:pt x="268" y="260"/>
                        <a:pt x="269" y="256"/>
                        <a:pt x="270" y="259"/>
                      </a:cubicBezTo>
                      <a:cubicBezTo>
                        <a:pt x="270" y="259"/>
                        <a:pt x="270" y="257"/>
                        <a:pt x="270" y="257"/>
                      </a:cubicBezTo>
                      <a:cubicBezTo>
                        <a:pt x="270" y="255"/>
                        <a:pt x="270" y="260"/>
                        <a:pt x="271" y="259"/>
                      </a:cubicBezTo>
                      <a:cubicBezTo>
                        <a:pt x="271" y="258"/>
                        <a:pt x="271" y="258"/>
                        <a:pt x="271" y="257"/>
                      </a:cubicBezTo>
                      <a:cubicBezTo>
                        <a:pt x="271" y="255"/>
                        <a:pt x="271" y="258"/>
                        <a:pt x="271" y="257"/>
                      </a:cubicBezTo>
                      <a:cubicBezTo>
                        <a:pt x="271" y="256"/>
                        <a:pt x="271" y="257"/>
                        <a:pt x="271" y="256"/>
                      </a:cubicBezTo>
                      <a:cubicBezTo>
                        <a:pt x="271" y="254"/>
                        <a:pt x="272" y="256"/>
                        <a:pt x="272" y="254"/>
                      </a:cubicBezTo>
                      <a:cubicBezTo>
                        <a:pt x="272" y="255"/>
                        <a:pt x="273" y="258"/>
                        <a:pt x="273" y="255"/>
                      </a:cubicBezTo>
                      <a:cubicBezTo>
                        <a:pt x="276" y="258"/>
                        <a:pt x="279" y="258"/>
                        <a:pt x="282" y="258"/>
                      </a:cubicBezTo>
                      <a:cubicBezTo>
                        <a:pt x="282" y="261"/>
                        <a:pt x="282" y="261"/>
                        <a:pt x="282" y="261"/>
                      </a:cubicBezTo>
                      <a:cubicBezTo>
                        <a:pt x="283" y="257"/>
                        <a:pt x="285" y="259"/>
                        <a:pt x="287" y="259"/>
                      </a:cubicBezTo>
                      <a:cubicBezTo>
                        <a:pt x="286" y="265"/>
                        <a:pt x="283" y="260"/>
                        <a:pt x="281" y="261"/>
                      </a:cubicBezTo>
                      <a:cubicBezTo>
                        <a:pt x="280" y="262"/>
                        <a:pt x="279" y="265"/>
                        <a:pt x="278" y="264"/>
                      </a:cubicBezTo>
                      <a:close/>
                      <a:moveTo>
                        <a:pt x="293" y="258"/>
                      </a:moveTo>
                      <a:cubicBezTo>
                        <a:pt x="292" y="265"/>
                        <a:pt x="289" y="259"/>
                        <a:pt x="287" y="261"/>
                      </a:cubicBezTo>
                      <a:cubicBezTo>
                        <a:pt x="288" y="256"/>
                        <a:pt x="291" y="259"/>
                        <a:pt x="293" y="258"/>
                      </a:cubicBezTo>
                      <a:close/>
                      <a:moveTo>
                        <a:pt x="282" y="123"/>
                      </a:moveTo>
                      <a:cubicBezTo>
                        <a:pt x="281" y="126"/>
                        <a:pt x="280" y="124"/>
                        <a:pt x="279" y="126"/>
                      </a:cubicBezTo>
                      <a:cubicBezTo>
                        <a:pt x="280" y="123"/>
                        <a:pt x="281" y="121"/>
                        <a:pt x="282" y="123"/>
                      </a:cubicBezTo>
                      <a:close/>
                      <a:moveTo>
                        <a:pt x="261" y="268"/>
                      </a:moveTo>
                      <a:cubicBezTo>
                        <a:pt x="261" y="270"/>
                        <a:pt x="261" y="271"/>
                        <a:pt x="260" y="270"/>
                      </a:cubicBezTo>
                      <a:cubicBezTo>
                        <a:pt x="260" y="268"/>
                        <a:pt x="260" y="268"/>
                        <a:pt x="260" y="268"/>
                      </a:cubicBezTo>
                      <a:lnTo>
                        <a:pt x="261" y="268"/>
                      </a:lnTo>
                      <a:close/>
                      <a:moveTo>
                        <a:pt x="259" y="97"/>
                      </a:moveTo>
                      <a:cubicBezTo>
                        <a:pt x="259" y="99"/>
                        <a:pt x="258" y="97"/>
                        <a:pt x="257" y="97"/>
                      </a:cubicBezTo>
                      <a:cubicBezTo>
                        <a:pt x="257" y="95"/>
                        <a:pt x="259" y="97"/>
                        <a:pt x="259" y="97"/>
                      </a:cubicBezTo>
                      <a:close/>
                      <a:moveTo>
                        <a:pt x="259" y="257"/>
                      </a:moveTo>
                      <a:cubicBezTo>
                        <a:pt x="258" y="257"/>
                        <a:pt x="258" y="253"/>
                        <a:pt x="259" y="251"/>
                      </a:cubicBezTo>
                      <a:cubicBezTo>
                        <a:pt x="259" y="252"/>
                        <a:pt x="259" y="255"/>
                        <a:pt x="259" y="257"/>
                      </a:cubicBezTo>
                      <a:close/>
                      <a:moveTo>
                        <a:pt x="258" y="256"/>
                      </a:moveTo>
                      <a:cubicBezTo>
                        <a:pt x="258" y="257"/>
                        <a:pt x="258" y="257"/>
                        <a:pt x="258" y="257"/>
                      </a:cubicBezTo>
                      <a:cubicBezTo>
                        <a:pt x="258" y="255"/>
                        <a:pt x="257" y="255"/>
                        <a:pt x="257" y="253"/>
                      </a:cubicBezTo>
                      <a:cubicBezTo>
                        <a:pt x="258" y="253"/>
                        <a:pt x="258" y="255"/>
                        <a:pt x="258" y="256"/>
                      </a:cubicBezTo>
                      <a:close/>
                      <a:moveTo>
                        <a:pt x="257" y="112"/>
                      </a:moveTo>
                      <a:cubicBezTo>
                        <a:pt x="257" y="114"/>
                        <a:pt x="256" y="115"/>
                        <a:pt x="256" y="111"/>
                      </a:cubicBezTo>
                      <a:cubicBezTo>
                        <a:pt x="257" y="111"/>
                        <a:pt x="257" y="112"/>
                        <a:pt x="257" y="112"/>
                      </a:cubicBezTo>
                      <a:close/>
                      <a:moveTo>
                        <a:pt x="251" y="103"/>
                      </a:moveTo>
                      <a:cubicBezTo>
                        <a:pt x="251" y="103"/>
                        <a:pt x="250" y="102"/>
                        <a:pt x="250" y="103"/>
                      </a:cubicBezTo>
                      <a:cubicBezTo>
                        <a:pt x="249" y="102"/>
                        <a:pt x="251" y="98"/>
                        <a:pt x="251" y="103"/>
                      </a:cubicBezTo>
                      <a:close/>
                      <a:moveTo>
                        <a:pt x="252" y="284"/>
                      </a:moveTo>
                      <a:cubicBezTo>
                        <a:pt x="251" y="287"/>
                        <a:pt x="251" y="286"/>
                        <a:pt x="250" y="285"/>
                      </a:cubicBezTo>
                      <a:cubicBezTo>
                        <a:pt x="250" y="282"/>
                        <a:pt x="251" y="284"/>
                        <a:pt x="252" y="284"/>
                      </a:cubicBezTo>
                      <a:close/>
                      <a:moveTo>
                        <a:pt x="251" y="96"/>
                      </a:moveTo>
                      <a:cubicBezTo>
                        <a:pt x="251" y="99"/>
                        <a:pt x="249" y="96"/>
                        <a:pt x="249" y="98"/>
                      </a:cubicBezTo>
                      <a:cubicBezTo>
                        <a:pt x="248" y="98"/>
                        <a:pt x="249" y="95"/>
                        <a:pt x="249" y="95"/>
                      </a:cubicBezTo>
                      <a:cubicBezTo>
                        <a:pt x="249" y="95"/>
                        <a:pt x="250" y="96"/>
                        <a:pt x="251" y="96"/>
                      </a:cubicBezTo>
                      <a:close/>
                      <a:moveTo>
                        <a:pt x="248" y="440"/>
                      </a:moveTo>
                      <a:cubicBezTo>
                        <a:pt x="248" y="442"/>
                        <a:pt x="248" y="442"/>
                        <a:pt x="248" y="444"/>
                      </a:cubicBezTo>
                      <a:cubicBezTo>
                        <a:pt x="247" y="443"/>
                        <a:pt x="247" y="441"/>
                        <a:pt x="247" y="442"/>
                      </a:cubicBezTo>
                      <a:cubicBezTo>
                        <a:pt x="247" y="440"/>
                        <a:pt x="248" y="441"/>
                        <a:pt x="248" y="440"/>
                      </a:cubicBezTo>
                      <a:close/>
                      <a:moveTo>
                        <a:pt x="246" y="439"/>
                      </a:moveTo>
                      <a:cubicBezTo>
                        <a:pt x="245" y="439"/>
                        <a:pt x="245" y="441"/>
                        <a:pt x="244" y="440"/>
                      </a:cubicBezTo>
                      <a:cubicBezTo>
                        <a:pt x="244" y="436"/>
                        <a:pt x="246" y="439"/>
                        <a:pt x="246" y="439"/>
                      </a:cubicBezTo>
                      <a:close/>
                      <a:moveTo>
                        <a:pt x="246" y="460"/>
                      </a:moveTo>
                      <a:cubicBezTo>
                        <a:pt x="245" y="458"/>
                        <a:pt x="245" y="461"/>
                        <a:pt x="244" y="459"/>
                      </a:cubicBezTo>
                      <a:cubicBezTo>
                        <a:pt x="244" y="456"/>
                        <a:pt x="246" y="457"/>
                        <a:pt x="246" y="460"/>
                      </a:cubicBezTo>
                      <a:close/>
                      <a:moveTo>
                        <a:pt x="245" y="441"/>
                      </a:moveTo>
                      <a:cubicBezTo>
                        <a:pt x="245" y="443"/>
                        <a:pt x="245" y="445"/>
                        <a:pt x="244" y="443"/>
                      </a:cubicBezTo>
                      <a:cubicBezTo>
                        <a:pt x="245" y="442"/>
                        <a:pt x="245" y="440"/>
                        <a:pt x="245" y="441"/>
                      </a:cubicBezTo>
                      <a:close/>
                      <a:moveTo>
                        <a:pt x="242" y="441"/>
                      </a:moveTo>
                      <a:cubicBezTo>
                        <a:pt x="242" y="443"/>
                        <a:pt x="241" y="444"/>
                        <a:pt x="241" y="443"/>
                      </a:cubicBezTo>
                      <a:cubicBezTo>
                        <a:pt x="241" y="441"/>
                        <a:pt x="241" y="442"/>
                        <a:pt x="242" y="442"/>
                      </a:cubicBezTo>
                      <a:cubicBezTo>
                        <a:pt x="242" y="440"/>
                        <a:pt x="241" y="441"/>
                        <a:pt x="241" y="441"/>
                      </a:cubicBezTo>
                      <a:cubicBezTo>
                        <a:pt x="241" y="438"/>
                        <a:pt x="242" y="440"/>
                        <a:pt x="242" y="441"/>
                      </a:cubicBezTo>
                      <a:close/>
                      <a:moveTo>
                        <a:pt x="236" y="446"/>
                      </a:moveTo>
                      <a:cubicBezTo>
                        <a:pt x="236" y="450"/>
                        <a:pt x="234" y="446"/>
                        <a:pt x="234" y="448"/>
                      </a:cubicBezTo>
                      <a:cubicBezTo>
                        <a:pt x="234" y="445"/>
                        <a:pt x="235" y="448"/>
                        <a:pt x="236" y="446"/>
                      </a:cubicBezTo>
                      <a:close/>
                      <a:moveTo>
                        <a:pt x="235" y="443"/>
                      </a:moveTo>
                      <a:cubicBezTo>
                        <a:pt x="235" y="445"/>
                        <a:pt x="234" y="444"/>
                        <a:pt x="233" y="443"/>
                      </a:cubicBezTo>
                      <a:cubicBezTo>
                        <a:pt x="233" y="441"/>
                        <a:pt x="234" y="443"/>
                        <a:pt x="234" y="441"/>
                      </a:cubicBezTo>
                      <a:cubicBezTo>
                        <a:pt x="234" y="442"/>
                        <a:pt x="235" y="442"/>
                        <a:pt x="235" y="443"/>
                      </a:cubicBezTo>
                      <a:close/>
                      <a:moveTo>
                        <a:pt x="234" y="283"/>
                      </a:moveTo>
                      <a:cubicBezTo>
                        <a:pt x="232" y="286"/>
                        <a:pt x="232" y="287"/>
                        <a:pt x="230" y="288"/>
                      </a:cubicBezTo>
                      <a:cubicBezTo>
                        <a:pt x="230" y="286"/>
                        <a:pt x="231" y="288"/>
                        <a:pt x="230" y="285"/>
                      </a:cubicBezTo>
                      <a:cubicBezTo>
                        <a:pt x="232" y="285"/>
                        <a:pt x="233" y="283"/>
                        <a:pt x="234" y="283"/>
                      </a:cubicBezTo>
                      <a:close/>
                      <a:moveTo>
                        <a:pt x="234" y="446"/>
                      </a:moveTo>
                      <a:cubicBezTo>
                        <a:pt x="233" y="448"/>
                        <a:pt x="232" y="451"/>
                        <a:pt x="231" y="447"/>
                      </a:cubicBezTo>
                      <a:cubicBezTo>
                        <a:pt x="232" y="449"/>
                        <a:pt x="233" y="446"/>
                        <a:pt x="234" y="446"/>
                      </a:cubicBezTo>
                      <a:close/>
                      <a:moveTo>
                        <a:pt x="233" y="440"/>
                      </a:moveTo>
                      <a:cubicBezTo>
                        <a:pt x="233" y="442"/>
                        <a:pt x="232" y="444"/>
                        <a:pt x="232" y="442"/>
                      </a:cubicBezTo>
                      <a:cubicBezTo>
                        <a:pt x="232" y="441"/>
                        <a:pt x="232" y="439"/>
                        <a:pt x="233" y="440"/>
                      </a:cubicBezTo>
                      <a:close/>
                      <a:moveTo>
                        <a:pt x="232" y="443"/>
                      </a:moveTo>
                      <a:cubicBezTo>
                        <a:pt x="231" y="445"/>
                        <a:pt x="230" y="444"/>
                        <a:pt x="229" y="444"/>
                      </a:cubicBezTo>
                      <a:cubicBezTo>
                        <a:pt x="229" y="440"/>
                        <a:pt x="231" y="445"/>
                        <a:pt x="231" y="440"/>
                      </a:cubicBezTo>
                      <a:cubicBezTo>
                        <a:pt x="231" y="440"/>
                        <a:pt x="231" y="440"/>
                        <a:pt x="232" y="441"/>
                      </a:cubicBezTo>
                      <a:cubicBezTo>
                        <a:pt x="231" y="441"/>
                        <a:pt x="231" y="444"/>
                        <a:pt x="232" y="443"/>
                      </a:cubicBezTo>
                      <a:close/>
                      <a:moveTo>
                        <a:pt x="226" y="103"/>
                      </a:moveTo>
                      <a:cubicBezTo>
                        <a:pt x="226" y="106"/>
                        <a:pt x="226" y="105"/>
                        <a:pt x="225" y="105"/>
                      </a:cubicBezTo>
                      <a:cubicBezTo>
                        <a:pt x="225" y="102"/>
                        <a:pt x="226" y="102"/>
                        <a:pt x="226" y="103"/>
                      </a:cubicBezTo>
                      <a:close/>
                      <a:moveTo>
                        <a:pt x="227" y="443"/>
                      </a:moveTo>
                      <a:cubicBezTo>
                        <a:pt x="225" y="444"/>
                        <a:pt x="223" y="443"/>
                        <a:pt x="221" y="446"/>
                      </a:cubicBezTo>
                      <a:cubicBezTo>
                        <a:pt x="221" y="449"/>
                        <a:pt x="222" y="445"/>
                        <a:pt x="222" y="447"/>
                      </a:cubicBezTo>
                      <a:cubicBezTo>
                        <a:pt x="222" y="450"/>
                        <a:pt x="221" y="448"/>
                        <a:pt x="221" y="449"/>
                      </a:cubicBezTo>
                      <a:cubicBezTo>
                        <a:pt x="220" y="446"/>
                        <a:pt x="221" y="445"/>
                        <a:pt x="221" y="441"/>
                      </a:cubicBezTo>
                      <a:cubicBezTo>
                        <a:pt x="223" y="442"/>
                        <a:pt x="225" y="439"/>
                        <a:pt x="227" y="443"/>
                      </a:cubicBezTo>
                      <a:close/>
                      <a:moveTo>
                        <a:pt x="222" y="272"/>
                      </a:moveTo>
                      <a:cubicBezTo>
                        <a:pt x="222" y="276"/>
                        <a:pt x="221" y="275"/>
                        <a:pt x="220" y="275"/>
                      </a:cubicBezTo>
                      <a:cubicBezTo>
                        <a:pt x="220" y="271"/>
                        <a:pt x="222" y="272"/>
                        <a:pt x="222" y="272"/>
                      </a:cubicBezTo>
                      <a:close/>
                      <a:moveTo>
                        <a:pt x="220" y="279"/>
                      </a:moveTo>
                      <a:cubicBezTo>
                        <a:pt x="220" y="283"/>
                        <a:pt x="217" y="279"/>
                        <a:pt x="219" y="280"/>
                      </a:cubicBezTo>
                      <a:cubicBezTo>
                        <a:pt x="219" y="279"/>
                        <a:pt x="219" y="279"/>
                        <a:pt x="220" y="279"/>
                      </a:cubicBezTo>
                      <a:close/>
                      <a:moveTo>
                        <a:pt x="218" y="447"/>
                      </a:moveTo>
                      <a:cubicBezTo>
                        <a:pt x="218" y="451"/>
                        <a:pt x="217" y="449"/>
                        <a:pt x="217" y="449"/>
                      </a:cubicBezTo>
                      <a:cubicBezTo>
                        <a:pt x="217" y="447"/>
                        <a:pt x="217" y="448"/>
                        <a:pt x="218" y="447"/>
                      </a:cubicBezTo>
                      <a:close/>
                      <a:moveTo>
                        <a:pt x="216" y="445"/>
                      </a:moveTo>
                      <a:cubicBezTo>
                        <a:pt x="216" y="447"/>
                        <a:pt x="216" y="448"/>
                        <a:pt x="215" y="448"/>
                      </a:cubicBezTo>
                      <a:cubicBezTo>
                        <a:pt x="216" y="448"/>
                        <a:pt x="216" y="446"/>
                        <a:pt x="216" y="445"/>
                      </a:cubicBezTo>
                      <a:close/>
                      <a:moveTo>
                        <a:pt x="212" y="454"/>
                      </a:moveTo>
                      <a:cubicBezTo>
                        <a:pt x="212" y="455"/>
                        <a:pt x="211" y="457"/>
                        <a:pt x="211" y="455"/>
                      </a:cubicBezTo>
                      <a:cubicBezTo>
                        <a:pt x="211" y="455"/>
                        <a:pt x="211" y="456"/>
                        <a:pt x="211" y="457"/>
                      </a:cubicBezTo>
                      <a:cubicBezTo>
                        <a:pt x="210" y="456"/>
                        <a:pt x="211" y="456"/>
                        <a:pt x="211" y="454"/>
                      </a:cubicBezTo>
                      <a:cubicBezTo>
                        <a:pt x="211" y="453"/>
                        <a:pt x="211" y="455"/>
                        <a:pt x="212" y="454"/>
                      </a:cubicBezTo>
                      <a:close/>
                      <a:moveTo>
                        <a:pt x="210" y="454"/>
                      </a:moveTo>
                      <a:cubicBezTo>
                        <a:pt x="210" y="454"/>
                        <a:pt x="210" y="455"/>
                        <a:pt x="210" y="455"/>
                      </a:cubicBezTo>
                      <a:cubicBezTo>
                        <a:pt x="210" y="457"/>
                        <a:pt x="209" y="456"/>
                        <a:pt x="209" y="456"/>
                      </a:cubicBezTo>
                      <a:cubicBezTo>
                        <a:pt x="209" y="455"/>
                        <a:pt x="209" y="453"/>
                        <a:pt x="210" y="454"/>
                      </a:cubicBezTo>
                      <a:close/>
                      <a:moveTo>
                        <a:pt x="205" y="462"/>
                      </a:moveTo>
                      <a:cubicBezTo>
                        <a:pt x="205" y="464"/>
                        <a:pt x="204" y="461"/>
                        <a:pt x="204" y="463"/>
                      </a:cubicBezTo>
                      <a:cubicBezTo>
                        <a:pt x="204" y="460"/>
                        <a:pt x="205" y="462"/>
                        <a:pt x="205" y="462"/>
                      </a:cubicBezTo>
                      <a:close/>
                      <a:moveTo>
                        <a:pt x="205" y="490"/>
                      </a:moveTo>
                      <a:cubicBezTo>
                        <a:pt x="204" y="489"/>
                        <a:pt x="203" y="488"/>
                        <a:pt x="203" y="483"/>
                      </a:cubicBezTo>
                      <a:cubicBezTo>
                        <a:pt x="204" y="486"/>
                        <a:pt x="205" y="486"/>
                        <a:pt x="205" y="490"/>
                      </a:cubicBezTo>
                      <a:close/>
                      <a:moveTo>
                        <a:pt x="204" y="466"/>
                      </a:moveTo>
                      <a:cubicBezTo>
                        <a:pt x="204" y="467"/>
                        <a:pt x="203" y="469"/>
                        <a:pt x="204" y="469"/>
                      </a:cubicBezTo>
                      <a:cubicBezTo>
                        <a:pt x="204" y="473"/>
                        <a:pt x="203" y="470"/>
                        <a:pt x="202" y="470"/>
                      </a:cubicBezTo>
                      <a:cubicBezTo>
                        <a:pt x="203" y="467"/>
                        <a:pt x="203" y="467"/>
                        <a:pt x="204" y="466"/>
                      </a:cubicBezTo>
                      <a:close/>
                      <a:moveTo>
                        <a:pt x="202" y="101"/>
                      </a:moveTo>
                      <a:cubicBezTo>
                        <a:pt x="202" y="102"/>
                        <a:pt x="202" y="102"/>
                        <a:pt x="202" y="104"/>
                      </a:cubicBezTo>
                      <a:cubicBezTo>
                        <a:pt x="200" y="102"/>
                        <a:pt x="200" y="102"/>
                        <a:pt x="199" y="103"/>
                      </a:cubicBezTo>
                      <a:cubicBezTo>
                        <a:pt x="199" y="100"/>
                        <a:pt x="201" y="101"/>
                        <a:pt x="202" y="101"/>
                      </a:cubicBezTo>
                      <a:close/>
                      <a:moveTo>
                        <a:pt x="203" y="484"/>
                      </a:moveTo>
                      <a:cubicBezTo>
                        <a:pt x="203" y="488"/>
                        <a:pt x="201" y="488"/>
                        <a:pt x="201" y="484"/>
                      </a:cubicBezTo>
                      <a:cubicBezTo>
                        <a:pt x="202" y="485"/>
                        <a:pt x="202" y="482"/>
                        <a:pt x="203" y="484"/>
                      </a:cubicBezTo>
                      <a:close/>
                      <a:moveTo>
                        <a:pt x="202" y="464"/>
                      </a:moveTo>
                      <a:cubicBezTo>
                        <a:pt x="202" y="467"/>
                        <a:pt x="201" y="466"/>
                        <a:pt x="201" y="465"/>
                      </a:cubicBezTo>
                      <a:cubicBezTo>
                        <a:pt x="201" y="464"/>
                        <a:pt x="202" y="465"/>
                        <a:pt x="202" y="464"/>
                      </a:cubicBezTo>
                      <a:close/>
                      <a:moveTo>
                        <a:pt x="199" y="102"/>
                      </a:moveTo>
                      <a:cubicBezTo>
                        <a:pt x="199" y="105"/>
                        <a:pt x="197" y="103"/>
                        <a:pt x="197" y="103"/>
                      </a:cubicBezTo>
                      <a:cubicBezTo>
                        <a:pt x="197" y="101"/>
                        <a:pt x="198" y="100"/>
                        <a:pt x="199" y="102"/>
                      </a:cubicBezTo>
                      <a:close/>
                      <a:moveTo>
                        <a:pt x="199" y="473"/>
                      </a:moveTo>
                      <a:cubicBezTo>
                        <a:pt x="199" y="475"/>
                        <a:pt x="199" y="476"/>
                        <a:pt x="198" y="474"/>
                      </a:cubicBezTo>
                      <a:cubicBezTo>
                        <a:pt x="198" y="473"/>
                        <a:pt x="199" y="473"/>
                        <a:pt x="199" y="473"/>
                      </a:cubicBezTo>
                      <a:close/>
                      <a:moveTo>
                        <a:pt x="195" y="480"/>
                      </a:moveTo>
                      <a:cubicBezTo>
                        <a:pt x="194" y="479"/>
                        <a:pt x="193" y="483"/>
                        <a:pt x="192" y="481"/>
                      </a:cubicBezTo>
                      <a:cubicBezTo>
                        <a:pt x="192" y="479"/>
                        <a:pt x="192" y="479"/>
                        <a:pt x="192" y="476"/>
                      </a:cubicBezTo>
                      <a:cubicBezTo>
                        <a:pt x="193" y="478"/>
                        <a:pt x="194" y="476"/>
                        <a:pt x="193" y="480"/>
                      </a:cubicBezTo>
                      <a:cubicBezTo>
                        <a:pt x="194" y="477"/>
                        <a:pt x="195" y="479"/>
                        <a:pt x="195" y="480"/>
                      </a:cubicBezTo>
                      <a:close/>
                      <a:moveTo>
                        <a:pt x="195" y="479"/>
                      </a:moveTo>
                      <a:cubicBezTo>
                        <a:pt x="195" y="477"/>
                        <a:pt x="195" y="474"/>
                        <a:pt x="196" y="475"/>
                      </a:cubicBezTo>
                      <a:cubicBezTo>
                        <a:pt x="195" y="480"/>
                        <a:pt x="196" y="474"/>
                        <a:pt x="197" y="479"/>
                      </a:cubicBezTo>
                      <a:cubicBezTo>
                        <a:pt x="196" y="478"/>
                        <a:pt x="196" y="479"/>
                        <a:pt x="195" y="479"/>
                      </a:cubicBezTo>
                      <a:close/>
                      <a:moveTo>
                        <a:pt x="193" y="495"/>
                      </a:moveTo>
                      <a:cubicBezTo>
                        <a:pt x="192" y="497"/>
                        <a:pt x="192" y="495"/>
                        <a:pt x="192" y="495"/>
                      </a:cubicBezTo>
                      <a:cubicBezTo>
                        <a:pt x="192" y="492"/>
                        <a:pt x="192" y="494"/>
                        <a:pt x="193" y="495"/>
                      </a:cubicBezTo>
                      <a:close/>
                      <a:moveTo>
                        <a:pt x="179" y="92"/>
                      </a:moveTo>
                      <a:cubicBezTo>
                        <a:pt x="179" y="94"/>
                        <a:pt x="179" y="94"/>
                        <a:pt x="179" y="95"/>
                      </a:cubicBezTo>
                      <a:cubicBezTo>
                        <a:pt x="178" y="95"/>
                        <a:pt x="178" y="93"/>
                        <a:pt x="177" y="94"/>
                      </a:cubicBezTo>
                      <a:cubicBezTo>
                        <a:pt x="178" y="91"/>
                        <a:pt x="179" y="91"/>
                        <a:pt x="179" y="92"/>
                      </a:cubicBezTo>
                      <a:close/>
                      <a:moveTo>
                        <a:pt x="179" y="479"/>
                      </a:moveTo>
                      <a:cubicBezTo>
                        <a:pt x="178" y="482"/>
                        <a:pt x="177" y="479"/>
                        <a:pt x="177" y="482"/>
                      </a:cubicBezTo>
                      <a:cubicBezTo>
                        <a:pt x="176" y="482"/>
                        <a:pt x="176" y="480"/>
                        <a:pt x="175" y="483"/>
                      </a:cubicBezTo>
                      <a:cubicBezTo>
                        <a:pt x="175" y="478"/>
                        <a:pt x="175" y="478"/>
                        <a:pt x="175" y="478"/>
                      </a:cubicBezTo>
                      <a:cubicBezTo>
                        <a:pt x="176" y="479"/>
                        <a:pt x="177" y="477"/>
                        <a:pt x="179" y="479"/>
                      </a:cubicBezTo>
                      <a:close/>
                      <a:moveTo>
                        <a:pt x="176" y="93"/>
                      </a:moveTo>
                      <a:cubicBezTo>
                        <a:pt x="175" y="92"/>
                        <a:pt x="175" y="94"/>
                        <a:pt x="174" y="93"/>
                      </a:cubicBezTo>
                      <a:cubicBezTo>
                        <a:pt x="174" y="90"/>
                        <a:pt x="176" y="90"/>
                        <a:pt x="176" y="93"/>
                      </a:cubicBezTo>
                      <a:close/>
                      <a:moveTo>
                        <a:pt x="175" y="481"/>
                      </a:moveTo>
                      <a:cubicBezTo>
                        <a:pt x="174" y="485"/>
                        <a:pt x="173" y="485"/>
                        <a:pt x="172" y="482"/>
                      </a:cubicBezTo>
                      <a:cubicBezTo>
                        <a:pt x="171" y="486"/>
                        <a:pt x="170" y="489"/>
                        <a:pt x="169" y="485"/>
                      </a:cubicBezTo>
                      <a:cubicBezTo>
                        <a:pt x="169" y="483"/>
                        <a:pt x="171" y="486"/>
                        <a:pt x="171" y="480"/>
                      </a:cubicBezTo>
                      <a:cubicBezTo>
                        <a:pt x="173" y="481"/>
                        <a:pt x="174" y="479"/>
                        <a:pt x="175" y="481"/>
                      </a:cubicBezTo>
                      <a:close/>
                      <a:moveTo>
                        <a:pt x="174" y="470"/>
                      </a:moveTo>
                      <a:cubicBezTo>
                        <a:pt x="174" y="473"/>
                        <a:pt x="173" y="472"/>
                        <a:pt x="173" y="471"/>
                      </a:cubicBezTo>
                      <a:cubicBezTo>
                        <a:pt x="173" y="469"/>
                        <a:pt x="173" y="468"/>
                        <a:pt x="174" y="468"/>
                      </a:cubicBezTo>
                      <a:cubicBezTo>
                        <a:pt x="174" y="469"/>
                        <a:pt x="174" y="470"/>
                        <a:pt x="174" y="470"/>
                      </a:cubicBezTo>
                      <a:close/>
                      <a:moveTo>
                        <a:pt x="173" y="469"/>
                      </a:moveTo>
                      <a:cubicBezTo>
                        <a:pt x="172" y="472"/>
                        <a:pt x="172" y="469"/>
                        <a:pt x="171" y="470"/>
                      </a:cubicBezTo>
                      <a:cubicBezTo>
                        <a:pt x="171" y="468"/>
                        <a:pt x="171" y="468"/>
                        <a:pt x="171" y="466"/>
                      </a:cubicBezTo>
                      <a:cubicBezTo>
                        <a:pt x="171" y="467"/>
                        <a:pt x="172" y="467"/>
                        <a:pt x="173" y="469"/>
                      </a:cubicBezTo>
                      <a:close/>
                      <a:moveTo>
                        <a:pt x="169" y="75"/>
                      </a:moveTo>
                      <a:cubicBezTo>
                        <a:pt x="169" y="76"/>
                        <a:pt x="168" y="76"/>
                        <a:pt x="168" y="76"/>
                      </a:cubicBezTo>
                      <a:cubicBezTo>
                        <a:pt x="168" y="72"/>
                        <a:pt x="169" y="75"/>
                        <a:pt x="169" y="75"/>
                      </a:cubicBezTo>
                      <a:close/>
                      <a:moveTo>
                        <a:pt x="171" y="492"/>
                      </a:moveTo>
                      <a:cubicBezTo>
                        <a:pt x="171" y="494"/>
                        <a:pt x="170" y="492"/>
                        <a:pt x="170" y="493"/>
                      </a:cubicBezTo>
                      <a:cubicBezTo>
                        <a:pt x="170" y="491"/>
                        <a:pt x="169" y="491"/>
                        <a:pt x="169" y="491"/>
                      </a:cubicBezTo>
                      <a:cubicBezTo>
                        <a:pt x="169" y="488"/>
                        <a:pt x="170" y="492"/>
                        <a:pt x="171" y="492"/>
                      </a:cubicBezTo>
                      <a:close/>
                      <a:moveTo>
                        <a:pt x="170" y="480"/>
                      </a:moveTo>
                      <a:cubicBezTo>
                        <a:pt x="170" y="482"/>
                        <a:pt x="170" y="482"/>
                        <a:pt x="170" y="482"/>
                      </a:cubicBezTo>
                      <a:cubicBezTo>
                        <a:pt x="169" y="482"/>
                        <a:pt x="169" y="482"/>
                        <a:pt x="169" y="482"/>
                      </a:cubicBezTo>
                      <a:cubicBezTo>
                        <a:pt x="169" y="480"/>
                        <a:pt x="169" y="480"/>
                        <a:pt x="170" y="480"/>
                      </a:cubicBezTo>
                      <a:close/>
                      <a:moveTo>
                        <a:pt x="168" y="73"/>
                      </a:moveTo>
                      <a:cubicBezTo>
                        <a:pt x="167" y="75"/>
                        <a:pt x="167" y="75"/>
                        <a:pt x="166" y="75"/>
                      </a:cubicBezTo>
                      <a:cubicBezTo>
                        <a:pt x="167" y="73"/>
                        <a:pt x="167" y="71"/>
                        <a:pt x="168" y="73"/>
                      </a:cubicBezTo>
                      <a:close/>
                      <a:moveTo>
                        <a:pt x="167" y="86"/>
                      </a:moveTo>
                      <a:cubicBezTo>
                        <a:pt x="167" y="87"/>
                        <a:pt x="166" y="85"/>
                        <a:pt x="166" y="85"/>
                      </a:cubicBezTo>
                      <a:cubicBezTo>
                        <a:pt x="166" y="81"/>
                        <a:pt x="167" y="84"/>
                        <a:pt x="167" y="86"/>
                      </a:cubicBezTo>
                      <a:close/>
                      <a:moveTo>
                        <a:pt x="165" y="89"/>
                      </a:moveTo>
                      <a:cubicBezTo>
                        <a:pt x="165" y="91"/>
                        <a:pt x="165" y="91"/>
                        <a:pt x="164" y="91"/>
                      </a:cubicBezTo>
                      <a:cubicBezTo>
                        <a:pt x="164" y="88"/>
                        <a:pt x="165" y="88"/>
                        <a:pt x="165" y="89"/>
                      </a:cubicBezTo>
                      <a:close/>
                      <a:moveTo>
                        <a:pt x="164" y="87"/>
                      </a:moveTo>
                      <a:cubicBezTo>
                        <a:pt x="164" y="87"/>
                        <a:pt x="164" y="87"/>
                        <a:pt x="164" y="87"/>
                      </a:cubicBezTo>
                      <a:cubicBezTo>
                        <a:pt x="163" y="90"/>
                        <a:pt x="164" y="88"/>
                        <a:pt x="164" y="91"/>
                      </a:cubicBezTo>
                      <a:cubicBezTo>
                        <a:pt x="164" y="90"/>
                        <a:pt x="164" y="92"/>
                        <a:pt x="163" y="92"/>
                      </a:cubicBezTo>
                      <a:cubicBezTo>
                        <a:pt x="163" y="91"/>
                        <a:pt x="163" y="90"/>
                        <a:pt x="163" y="90"/>
                      </a:cubicBezTo>
                      <a:cubicBezTo>
                        <a:pt x="163" y="88"/>
                        <a:pt x="163" y="89"/>
                        <a:pt x="164" y="87"/>
                      </a:cubicBezTo>
                      <a:close/>
                      <a:moveTo>
                        <a:pt x="164" y="494"/>
                      </a:moveTo>
                      <a:cubicBezTo>
                        <a:pt x="164" y="493"/>
                        <a:pt x="163" y="493"/>
                        <a:pt x="163" y="493"/>
                      </a:cubicBezTo>
                      <a:cubicBezTo>
                        <a:pt x="163" y="492"/>
                        <a:pt x="164" y="490"/>
                        <a:pt x="163" y="490"/>
                      </a:cubicBezTo>
                      <a:cubicBezTo>
                        <a:pt x="163" y="489"/>
                        <a:pt x="164" y="493"/>
                        <a:pt x="164" y="494"/>
                      </a:cubicBezTo>
                      <a:cubicBezTo>
                        <a:pt x="164" y="494"/>
                        <a:pt x="164" y="496"/>
                        <a:pt x="163" y="495"/>
                      </a:cubicBezTo>
                      <a:cubicBezTo>
                        <a:pt x="163" y="494"/>
                        <a:pt x="164" y="494"/>
                        <a:pt x="164" y="494"/>
                      </a:cubicBezTo>
                      <a:close/>
                      <a:moveTo>
                        <a:pt x="162" y="68"/>
                      </a:moveTo>
                      <a:cubicBezTo>
                        <a:pt x="162" y="71"/>
                        <a:pt x="161" y="72"/>
                        <a:pt x="161" y="69"/>
                      </a:cubicBezTo>
                      <a:cubicBezTo>
                        <a:pt x="161" y="67"/>
                        <a:pt x="162" y="67"/>
                        <a:pt x="162" y="68"/>
                      </a:cubicBezTo>
                      <a:close/>
                      <a:moveTo>
                        <a:pt x="162" y="86"/>
                      </a:moveTo>
                      <a:cubicBezTo>
                        <a:pt x="162" y="89"/>
                        <a:pt x="161" y="88"/>
                        <a:pt x="161" y="90"/>
                      </a:cubicBezTo>
                      <a:cubicBezTo>
                        <a:pt x="161" y="90"/>
                        <a:pt x="161" y="88"/>
                        <a:pt x="161" y="87"/>
                      </a:cubicBezTo>
                      <a:cubicBezTo>
                        <a:pt x="161" y="86"/>
                        <a:pt x="161" y="86"/>
                        <a:pt x="162" y="86"/>
                      </a:cubicBezTo>
                      <a:close/>
                      <a:moveTo>
                        <a:pt x="160" y="488"/>
                      </a:moveTo>
                      <a:cubicBezTo>
                        <a:pt x="160" y="488"/>
                        <a:pt x="160" y="489"/>
                        <a:pt x="160" y="490"/>
                      </a:cubicBezTo>
                      <a:cubicBezTo>
                        <a:pt x="160" y="490"/>
                        <a:pt x="160" y="489"/>
                        <a:pt x="160" y="489"/>
                      </a:cubicBezTo>
                      <a:cubicBezTo>
                        <a:pt x="160" y="488"/>
                        <a:pt x="160" y="488"/>
                        <a:pt x="160" y="486"/>
                      </a:cubicBezTo>
                      <a:cubicBezTo>
                        <a:pt x="160" y="487"/>
                        <a:pt x="160" y="487"/>
                        <a:pt x="160" y="486"/>
                      </a:cubicBezTo>
                      <a:cubicBezTo>
                        <a:pt x="160" y="486"/>
                        <a:pt x="160" y="488"/>
                        <a:pt x="160" y="488"/>
                      </a:cubicBezTo>
                      <a:close/>
                      <a:moveTo>
                        <a:pt x="159" y="491"/>
                      </a:moveTo>
                      <a:cubicBezTo>
                        <a:pt x="159" y="488"/>
                        <a:pt x="159" y="488"/>
                        <a:pt x="159" y="485"/>
                      </a:cubicBezTo>
                      <a:cubicBezTo>
                        <a:pt x="160" y="487"/>
                        <a:pt x="160" y="491"/>
                        <a:pt x="159" y="491"/>
                      </a:cubicBezTo>
                      <a:close/>
                      <a:moveTo>
                        <a:pt x="157" y="77"/>
                      </a:moveTo>
                      <a:cubicBezTo>
                        <a:pt x="157" y="78"/>
                        <a:pt x="157" y="79"/>
                        <a:pt x="157" y="79"/>
                      </a:cubicBezTo>
                      <a:cubicBezTo>
                        <a:pt x="156" y="81"/>
                        <a:pt x="156" y="77"/>
                        <a:pt x="156" y="79"/>
                      </a:cubicBezTo>
                      <a:cubicBezTo>
                        <a:pt x="156" y="77"/>
                        <a:pt x="155" y="77"/>
                        <a:pt x="155" y="77"/>
                      </a:cubicBezTo>
                      <a:cubicBezTo>
                        <a:pt x="156" y="75"/>
                        <a:pt x="156" y="80"/>
                        <a:pt x="157" y="77"/>
                      </a:cubicBezTo>
                      <a:close/>
                      <a:moveTo>
                        <a:pt x="156" y="463"/>
                      </a:moveTo>
                      <a:cubicBezTo>
                        <a:pt x="154" y="467"/>
                        <a:pt x="151" y="466"/>
                        <a:pt x="149" y="468"/>
                      </a:cubicBezTo>
                      <a:cubicBezTo>
                        <a:pt x="150" y="462"/>
                        <a:pt x="154" y="464"/>
                        <a:pt x="156" y="463"/>
                      </a:cubicBezTo>
                      <a:close/>
                      <a:moveTo>
                        <a:pt x="154" y="469"/>
                      </a:moveTo>
                      <a:cubicBezTo>
                        <a:pt x="154" y="472"/>
                        <a:pt x="154" y="472"/>
                        <a:pt x="154" y="472"/>
                      </a:cubicBezTo>
                      <a:cubicBezTo>
                        <a:pt x="153" y="472"/>
                        <a:pt x="153" y="472"/>
                        <a:pt x="152" y="471"/>
                      </a:cubicBezTo>
                      <a:cubicBezTo>
                        <a:pt x="152" y="469"/>
                        <a:pt x="153" y="469"/>
                        <a:pt x="154" y="469"/>
                      </a:cubicBezTo>
                      <a:close/>
                      <a:moveTo>
                        <a:pt x="152" y="472"/>
                      </a:moveTo>
                      <a:cubicBezTo>
                        <a:pt x="152" y="472"/>
                        <a:pt x="152" y="473"/>
                        <a:pt x="152" y="474"/>
                      </a:cubicBezTo>
                      <a:cubicBezTo>
                        <a:pt x="152" y="474"/>
                        <a:pt x="151" y="474"/>
                        <a:pt x="151" y="472"/>
                      </a:cubicBezTo>
                      <a:lnTo>
                        <a:pt x="152" y="472"/>
                      </a:lnTo>
                      <a:close/>
                      <a:moveTo>
                        <a:pt x="151" y="485"/>
                      </a:moveTo>
                      <a:cubicBezTo>
                        <a:pt x="151" y="486"/>
                        <a:pt x="151" y="485"/>
                        <a:pt x="151" y="485"/>
                      </a:cubicBezTo>
                      <a:cubicBezTo>
                        <a:pt x="150" y="489"/>
                        <a:pt x="151" y="483"/>
                        <a:pt x="150" y="483"/>
                      </a:cubicBezTo>
                      <a:cubicBezTo>
                        <a:pt x="150" y="482"/>
                        <a:pt x="151" y="483"/>
                        <a:pt x="151" y="482"/>
                      </a:cubicBezTo>
                      <a:cubicBezTo>
                        <a:pt x="151" y="484"/>
                        <a:pt x="151" y="485"/>
                        <a:pt x="151" y="485"/>
                      </a:cubicBezTo>
                      <a:close/>
                      <a:moveTo>
                        <a:pt x="147" y="468"/>
                      </a:moveTo>
                      <a:cubicBezTo>
                        <a:pt x="147" y="471"/>
                        <a:pt x="146" y="469"/>
                        <a:pt x="146" y="470"/>
                      </a:cubicBezTo>
                      <a:cubicBezTo>
                        <a:pt x="146" y="467"/>
                        <a:pt x="147" y="469"/>
                        <a:pt x="147" y="468"/>
                      </a:cubicBezTo>
                      <a:close/>
                      <a:moveTo>
                        <a:pt x="138" y="48"/>
                      </a:moveTo>
                      <a:cubicBezTo>
                        <a:pt x="138" y="50"/>
                        <a:pt x="137" y="51"/>
                        <a:pt x="137" y="49"/>
                      </a:cubicBezTo>
                      <a:cubicBezTo>
                        <a:pt x="137" y="48"/>
                        <a:pt x="138" y="49"/>
                        <a:pt x="138" y="48"/>
                      </a:cubicBezTo>
                      <a:close/>
                      <a:moveTo>
                        <a:pt x="120" y="455"/>
                      </a:moveTo>
                      <a:cubicBezTo>
                        <a:pt x="119" y="450"/>
                        <a:pt x="120" y="446"/>
                        <a:pt x="122" y="447"/>
                      </a:cubicBezTo>
                      <a:cubicBezTo>
                        <a:pt x="122" y="446"/>
                        <a:pt x="122" y="446"/>
                        <a:pt x="121" y="445"/>
                      </a:cubicBezTo>
                      <a:cubicBezTo>
                        <a:pt x="121" y="443"/>
                        <a:pt x="122" y="445"/>
                        <a:pt x="122" y="443"/>
                      </a:cubicBezTo>
                      <a:cubicBezTo>
                        <a:pt x="122" y="443"/>
                        <a:pt x="122" y="445"/>
                        <a:pt x="122" y="446"/>
                      </a:cubicBezTo>
                      <a:cubicBezTo>
                        <a:pt x="124" y="445"/>
                        <a:pt x="124" y="445"/>
                        <a:pt x="127" y="444"/>
                      </a:cubicBezTo>
                      <a:cubicBezTo>
                        <a:pt x="127" y="447"/>
                        <a:pt x="128" y="444"/>
                        <a:pt x="128" y="447"/>
                      </a:cubicBezTo>
                      <a:cubicBezTo>
                        <a:pt x="128" y="447"/>
                        <a:pt x="127" y="446"/>
                        <a:pt x="128" y="444"/>
                      </a:cubicBezTo>
                      <a:cubicBezTo>
                        <a:pt x="129" y="445"/>
                        <a:pt x="129" y="447"/>
                        <a:pt x="131" y="446"/>
                      </a:cubicBezTo>
                      <a:cubicBezTo>
                        <a:pt x="131" y="443"/>
                        <a:pt x="129" y="447"/>
                        <a:pt x="130" y="443"/>
                      </a:cubicBezTo>
                      <a:cubicBezTo>
                        <a:pt x="131" y="444"/>
                        <a:pt x="131" y="444"/>
                        <a:pt x="132" y="442"/>
                      </a:cubicBezTo>
                      <a:cubicBezTo>
                        <a:pt x="132" y="444"/>
                        <a:pt x="132" y="445"/>
                        <a:pt x="132" y="446"/>
                      </a:cubicBezTo>
                      <a:cubicBezTo>
                        <a:pt x="132" y="447"/>
                        <a:pt x="132" y="445"/>
                        <a:pt x="132" y="443"/>
                      </a:cubicBezTo>
                      <a:cubicBezTo>
                        <a:pt x="133" y="442"/>
                        <a:pt x="134" y="444"/>
                        <a:pt x="134" y="446"/>
                      </a:cubicBezTo>
                      <a:cubicBezTo>
                        <a:pt x="133" y="452"/>
                        <a:pt x="129" y="446"/>
                        <a:pt x="128" y="451"/>
                      </a:cubicBezTo>
                      <a:cubicBezTo>
                        <a:pt x="126" y="449"/>
                        <a:pt x="124" y="450"/>
                        <a:pt x="121" y="449"/>
                      </a:cubicBezTo>
                      <a:cubicBezTo>
                        <a:pt x="121" y="450"/>
                        <a:pt x="122" y="449"/>
                        <a:pt x="122" y="450"/>
                      </a:cubicBezTo>
                      <a:cubicBezTo>
                        <a:pt x="122" y="453"/>
                        <a:pt x="121" y="452"/>
                        <a:pt x="121" y="450"/>
                      </a:cubicBezTo>
                      <a:cubicBezTo>
                        <a:pt x="120" y="451"/>
                        <a:pt x="120" y="452"/>
                        <a:pt x="120" y="455"/>
                      </a:cubicBezTo>
                      <a:close/>
                      <a:moveTo>
                        <a:pt x="131" y="29"/>
                      </a:moveTo>
                      <a:cubicBezTo>
                        <a:pt x="131" y="31"/>
                        <a:pt x="130" y="32"/>
                        <a:pt x="130" y="31"/>
                      </a:cubicBezTo>
                      <a:cubicBezTo>
                        <a:pt x="130" y="29"/>
                        <a:pt x="131" y="29"/>
                        <a:pt x="131" y="29"/>
                      </a:cubicBezTo>
                      <a:close/>
                      <a:moveTo>
                        <a:pt x="131" y="23"/>
                      </a:moveTo>
                      <a:cubicBezTo>
                        <a:pt x="131" y="26"/>
                        <a:pt x="130" y="26"/>
                        <a:pt x="130" y="23"/>
                      </a:cubicBezTo>
                      <a:lnTo>
                        <a:pt x="131" y="23"/>
                      </a:lnTo>
                      <a:close/>
                      <a:moveTo>
                        <a:pt x="131" y="85"/>
                      </a:moveTo>
                      <a:cubicBezTo>
                        <a:pt x="131" y="86"/>
                        <a:pt x="129" y="87"/>
                        <a:pt x="129" y="82"/>
                      </a:cubicBezTo>
                      <a:cubicBezTo>
                        <a:pt x="130" y="84"/>
                        <a:pt x="130" y="84"/>
                        <a:pt x="131" y="85"/>
                      </a:cubicBezTo>
                      <a:close/>
                      <a:moveTo>
                        <a:pt x="130" y="31"/>
                      </a:moveTo>
                      <a:cubicBezTo>
                        <a:pt x="129" y="35"/>
                        <a:pt x="127" y="31"/>
                        <a:pt x="126" y="32"/>
                      </a:cubicBezTo>
                      <a:cubicBezTo>
                        <a:pt x="126" y="31"/>
                        <a:pt x="127" y="29"/>
                        <a:pt x="127" y="27"/>
                      </a:cubicBezTo>
                      <a:cubicBezTo>
                        <a:pt x="128" y="27"/>
                        <a:pt x="128" y="30"/>
                        <a:pt x="129" y="28"/>
                      </a:cubicBezTo>
                      <a:cubicBezTo>
                        <a:pt x="129" y="30"/>
                        <a:pt x="129" y="32"/>
                        <a:pt x="130" y="31"/>
                      </a:cubicBezTo>
                      <a:close/>
                      <a:moveTo>
                        <a:pt x="130" y="436"/>
                      </a:moveTo>
                      <a:cubicBezTo>
                        <a:pt x="130" y="438"/>
                        <a:pt x="129" y="436"/>
                        <a:pt x="129" y="437"/>
                      </a:cubicBezTo>
                      <a:cubicBezTo>
                        <a:pt x="129" y="433"/>
                        <a:pt x="129" y="435"/>
                        <a:pt x="130" y="436"/>
                      </a:cubicBezTo>
                      <a:close/>
                      <a:moveTo>
                        <a:pt x="128" y="63"/>
                      </a:moveTo>
                      <a:cubicBezTo>
                        <a:pt x="128" y="64"/>
                        <a:pt x="128" y="65"/>
                        <a:pt x="128" y="67"/>
                      </a:cubicBezTo>
                      <a:cubicBezTo>
                        <a:pt x="128" y="67"/>
                        <a:pt x="128" y="64"/>
                        <a:pt x="127" y="65"/>
                      </a:cubicBezTo>
                      <a:cubicBezTo>
                        <a:pt x="127" y="63"/>
                        <a:pt x="128" y="63"/>
                        <a:pt x="128" y="63"/>
                      </a:cubicBezTo>
                      <a:close/>
                      <a:moveTo>
                        <a:pt x="128" y="71"/>
                      </a:moveTo>
                      <a:cubicBezTo>
                        <a:pt x="128" y="73"/>
                        <a:pt x="128" y="73"/>
                        <a:pt x="128" y="73"/>
                      </a:cubicBezTo>
                      <a:cubicBezTo>
                        <a:pt x="127" y="75"/>
                        <a:pt x="126" y="73"/>
                        <a:pt x="125" y="72"/>
                      </a:cubicBezTo>
                      <a:cubicBezTo>
                        <a:pt x="126" y="70"/>
                        <a:pt x="127" y="72"/>
                        <a:pt x="128" y="71"/>
                      </a:cubicBezTo>
                      <a:close/>
                      <a:moveTo>
                        <a:pt x="125" y="73"/>
                      </a:moveTo>
                      <a:cubicBezTo>
                        <a:pt x="124" y="75"/>
                        <a:pt x="122" y="70"/>
                        <a:pt x="120" y="73"/>
                      </a:cubicBezTo>
                      <a:cubicBezTo>
                        <a:pt x="121" y="71"/>
                        <a:pt x="121" y="71"/>
                        <a:pt x="121" y="68"/>
                      </a:cubicBezTo>
                      <a:cubicBezTo>
                        <a:pt x="122" y="70"/>
                        <a:pt x="123" y="72"/>
                        <a:pt x="124" y="68"/>
                      </a:cubicBezTo>
                      <a:cubicBezTo>
                        <a:pt x="124" y="69"/>
                        <a:pt x="124" y="70"/>
                        <a:pt x="124" y="72"/>
                      </a:cubicBezTo>
                      <a:cubicBezTo>
                        <a:pt x="125" y="71"/>
                        <a:pt x="124" y="71"/>
                        <a:pt x="124" y="68"/>
                      </a:cubicBezTo>
                      <a:cubicBezTo>
                        <a:pt x="125" y="69"/>
                        <a:pt x="125" y="72"/>
                        <a:pt x="125" y="73"/>
                      </a:cubicBezTo>
                      <a:close/>
                      <a:moveTo>
                        <a:pt x="126" y="429"/>
                      </a:moveTo>
                      <a:cubicBezTo>
                        <a:pt x="126" y="432"/>
                        <a:pt x="125" y="428"/>
                        <a:pt x="125" y="429"/>
                      </a:cubicBezTo>
                      <a:cubicBezTo>
                        <a:pt x="125" y="427"/>
                        <a:pt x="126" y="428"/>
                        <a:pt x="126" y="429"/>
                      </a:cubicBezTo>
                      <a:close/>
                      <a:moveTo>
                        <a:pt x="124" y="405"/>
                      </a:moveTo>
                      <a:cubicBezTo>
                        <a:pt x="122" y="409"/>
                        <a:pt x="118" y="407"/>
                        <a:pt x="116" y="407"/>
                      </a:cubicBezTo>
                      <a:cubicBezTo>
                        <a:pt x="116" y="408"/>
                        <a:pt x="116" y="410"/>
                        <a:pt x="117" y="410"/>
                      </a:cubicBezTo>
                      <a:cubicBezTo>
                        <a:pt x="117" y="412"/>
                        <a:pt x="116" y="410"/>
                        <a:pt x="116" y="410"/>
                      </a:cubicBezTo>
                      <a:cubicBezTo>
                        <a:pt x="116" y="409"/>
                        <a:pt x="116" y="408"/>
                        <a:pt x="116" y="407"/>
                      </a:cubicBezTo>
                      <a:cubicBezTo>
                        <a:pt x="116" y="405"/>
                        <a:pt x="115" y="407"/>
                        <a:pt x="114" y="406"/>
                      </a:cubicBezTo>
                      <a:cubicBezTo>
                        <a:pt x="117" y="398"/>
                        <a:pt x="120" y="404"/>
                        <a:pt x="124" y="403"/>
                      </a:cubicBezTo>
                      <a:cubicBezTo>
                        <a:pt x="124" y="404"/>
                        <a:pt x="124" y="405"/>
                        <a:pt x="124" y="405"/>
                      </a:cubicBezTo>
                      <a:close/>
                      <a:moveTo>
                        <a:pt x="124" y="454"/>
                      </a:moveTo>
                      <a:cubicBezTo>
                        <a:pt x="124" y="455"/>
                        <a:pt x="123" y="455"/>
                        <a:pt x="123" y="455"/>
                      </a:cubicBezTo>
                      <a:cubicBezTo>
                        <a:pt x="123" y="454"/>
                        <a:pt x="122" y="454"/>
                        <a:pt x="122" y="452"/>
                      </a:cubicBezTo>
                      <a:cubicBezTo>
                        <a:pt x="123" y="451"/>
                        <a:pt x="123" y="454"/>
                        <a:pt x="124" y="454"/>
                      </a:cubicBezTo>
                      <a:close/>
                      <a:moveTo>
                        <a:pt x="120" y="69"/>
                      </a:moveTo>
                      <a:cubicBezTo>
                        <a:pt x="120" y="72"/>
                        <a:pt x="119" y="72"/>
                        <a:pt x="118" y="72"/>
                      </a:cubicBezTo>
                      <a:cubicBezTo>
                        <a:pt x="118" y="71"/>
                        <a:pt x="119" y="70"/>
                        <a:pt x="119" y="69"/>
                      </a:cubicBezTo>
                      <a:cubicBezTo>
                        <a:pt x="119" y="71"/>
                        <a:pt x="119" y="68"/>
                        <a:pt x="120" y="69"/>
                      </a:cubicBezTo>
                      <a:close/>
                      <a:moveTo>
                        <a:pt x="119" y="445"/>
                      </a:moveTo>
                      <a:cubicBezTo>
                        <a:pt x="119" y="447"/>
                        <a:pt x="119" y="448"/>
                        <a:pt x="119" y="451"/>
                      </a:cubicBezTo>
                      <a:cubicBezTo>
                        <a:pt x="118" y="450"/>
                        <a:pt x="118" y="448"/>
                        <a:pt x="117" y="447"/>
                      </a:cubicBezTo>
                      <a:cubicBezTo>
                        <a:pt x="117" y="443"/>
                        <a:pt x="118" y="446"/>
                        <a:pt x="119" y="445"/>
                      </a:cubicBezTo>
                      <a:close/>
                      <a:moveTo>
                        <a:pt x="113" y="460"/>
                      </a:moveTo>
                      <a:cubicBezTo>
                        <a:pt x="114" y="460"/>
                        <a:pt x="114" y="460"/>
                        <a:pt x="114" y="460"/>
                      </a:cubicBezTo>
                      <a:cubicBezTo>
                        <a:pt x="111" y="463"/>
                        <a:pt x="107" y="464"/>
                        <a:pt x="103" y="461"/>
                      </a:cubicBezTo>
                      <a:cubicBezTo>
                        <a:pt x="103" y="461"/>
                        <a:pt x="103" y="462"/>
                        <a:pt x="103" y="462"/>
                      </a:cubicBezTo>
                      <a:cubicBezTo>
                        <a:pt x="102" y="462"/>
                        <a:pt x="102" y="461"/>
                        <a:pt x="101" y="461"/>
                      </a:cubicBezTo>
                      <a:cubicBezTo>
                        <a:pt x="102" y="458"/>
                        <a:pt x="102" y="459"/>
                        <a:pt x="103" y="459"/>
                      </a:cubicBezTo>
                      <a:cubicBezTo>
                        <a:pt x="103" y="458"/>
                        <a:pt x="103" y="457"/>
                        <a:pt x="103" y="457"/>
                      </a:cubicBezTo>
                      <a:cubicBezTo>
                        <a:pt x="105" y="455"/>
                        <a:pt x="108" y="457"/>
                        <a:pt x="111" y="452"/>
                      </a:cubicBezTo>
                      <a:cubicBezTo>
                        <a:pt x="112" y="453"/>
                        <a:pt x="112" y="454"/>
                        <a:pt x="113" y="456"/>
                      </a:cubicBezTo>
                      <a:cubicBezTo>
                        <a:pt x="113" y="455"/>
                        <a:pt x="113" y="453"/>
                        <a:pt x="113" y="452"/>
                      </a:cubicBezTo>
                      <a:cubicBezTo>
                        <a:pt x="113" y="451"/>
                        <a:pt x="114" y="455"/>
                        <a:pt x="114" y="453"/>
                      </a:cubicBezTo>
                      <a:cubicBezTo>
                        <a:pt x="114" y="453"/>
                        <a:pt x="114" y="454"/>
                        <a:pt x="114" y="456"/>
                      </a:cubicBezTo>
                      <a:cubicBezTo>
                        <a:pt x="115" y="455"/>
                        <a:pt x="116" y="453"/>
                        <a:pt x="116" y="454"/>
                      </a:cubicBezTo>
                      <a:cubicBezTo>
                        <a:pt x="117" y="451"/>
                        <a:pt x="116" y="453"/>
                        <a:pt x="115" y="452"/>
                      </a:cubicBezTo>
                      <a:cubicBezTo>
                        <a:pt x="116" y="450"/>
                        <a:pt x="117" y="451"/>
                        <a:pt x="118" y="452"/>
                      </a:cubicBezTo>
                      <a:cubicBezTo>
                        <a:pt x="118" y="455"/>
                        <a:pt x="117" y="458"/>
                        <a:pt x="118" y="458"/>
                      </a:cubicBezTo>
                      <a:cubicBezTo>
                        <a:pt x="117" y="461"/>
                        <a:pt x="115" y="456"/>
                        <a:pt x="115" y="459"/>
                      </a:cubicBezTo>
                      <a:cubicBezTo>
                        <a:pt x="116" y="461"/>
                        <a:pt x="119" y="458"/>
                        <a:pt x="120" y="463"/>
                      </a:cubicBezTo>
                      <a:cubicBezTo>
                        <a:pt x="117" y="467"/>
                        <a:pt x="116" y="462"/>
                        <a:pt x="113" y="463"/>
                      </a:cubicBezTo>
                      <a:lnTo>
                        <a:pt x="113" y="460"/>
                      </a:lnTo>
                      <a:close/>
                      <a:moveTo>
                        <a:pt x="119" y="428"/>
                      </a:moveTo>
                      <a:cubicBezTo>
                        <a:pt x="119" y="430"/>
                        <a:pt x="118" y="432"/>
                        <a:pt x="118" y="431"/>
                      </a:cubicBezTo>
                      <a:cubicBezTo>
                        <a:pt x="118" y="429"/>
                        <a:pt x="118" y="429"/>
                        <a:pt x="119" y="428"/>
                      </a:cubicBezTo>
                      <a:close/>
                      <a:moveTo>
                        <a:pt x="117" y="433"/>
                      </a:moveTo>
                      <a:cubicBezTo>
                        <a:pt x="117" y="433"/>
                        <a:pt x="117" y="432"/>
                        <a:pt x="117" y="432"/>
                      </a:cubicBezTo>
                      <a:cubicBezTo>
                        <a:pt x="115" y="432"/>
                        <a:pt x="114" y="433"/>
                        <a:pt x="112" y="434"/>
                      </a:cubicBezTo>
                      <a:cubicBezTo>
                        <a:pt x="111" y="426"/>
                        <a:pt x="116" y="428"/>
                        <a:pt x="117" y="427"/>
                      </a:cubicBezTo>
                      <a:cubicBezTo>
                        <a:pt x="118" y="429"/>
                        <a:pt x="118" y="432"/>
                        <a:pt x="117" y="433"/>
                      </a:cubicBezTo>
                      <a:close/>
                      <a:moveTo>
                        <a:pt x="116" y="446"/>
                      </a:moveTo>
                      <a:cubicBezTo>
                        <a:pt x="116" y="448"/>
                        <a:pt x="115" y="448"/>
                        <a:pt x="115" y="450"/>
                      </a:cubicBezTo>
                      <a:cubicBezTo>
                        <a:pt x="115" y="448"/>
                        <a:pt x="113" y="450"/>
                        <a:pt x="113" y="447"/>
                      </a:cubicBezTo>
                      <a:cubicBezTo>
                        <a:pt x="114" y="449"/>
                        <a:pt x="115" y="444"/>
                        <a:pt x="116" y="446"/>
                      </a:cubicBezTo>
                      <a:close/>
                      <a:moveTo>
                        <a:pt x="108" y="411"/>
                      </a:moveTo>
                      <a:cubicBezTo>
                        <a:pt x="108" y="410"/>
                        <a:pt x="108" y="410"/>
                        <a:pt x="108" y="410"/>
                      </a:cubicBezTo>
                      <a:cubicBezTo>
                        <a:pt x="108" y="409"/>
                        <a:pt x="108" y="409"/>
                        <a:pt x="108" y="408"/>
                      </a:cubicBezTo>
                      <a:cubicBezTo>
                        <a:pt x="108" y="406"/>
                        <a:pt x="107" y="408"/>
                        <a:pt x="107" y="407"/>
                      </a:cubicBezTo>
                      <a:cubicBezTo>
                        <a:pt x="107" y="403"/>
                        <a:pt x="109" y="405"/>
                        <a:pt x="110" y="402"/>
                      </a:cubicBezTo>
                      <a:cubicBezTo>
                        <a:pt x="110" y="404"/>
                        <a:pt x="110" y="407"/>
                        <a:pt x="110" y="407"/>
                      </a:cubicBezTo>
                      <a:cubicBezTo>
                        <a:pt x="110" y="410"/>
                        <a:pt x="111" y="407"/>
                        <a:pt x="111" y="409"/>
                      </a:cubicBezTo>
                      <a:cubicBezTo>
                        <a:pt x="111" y="408"/>
                        <a:pt x="110" y="407"/>
                        <a:pt x="110" y="405"/>
                      </a:cubicBezTo>
                      <a:cubicBezTo>
                        <a:pt x="112" y="404"/>
                        <a:pt x="112" y="406"/>
                        <a:pt x="113" y="403"/>
                      </a:cubicBezTo>
                      <a:cubicBezTo>
                        <a:pt x="114" y="404"/>
                        <a:pt x="113" y="404"/>
                        <a:pt x="114" y="404"/>
                      </a:cubicBezTo>
                      <a:cubicBezTo>
                        <a:pt x="114" y="409"/>
                        <a:pt x="113" y="405"/>
                        <a:pt x="112" y="407"/>
                      </a:cubicBezTo>
                      <a:cubicBezTo>
                        <a:pt x="113" y="410"/>
                        <a:pt x="115" y="404"/>
                        <a:pt x="115" y="409"/>
                      </a:cubicBezTo>
                      <a:cubicBezTo>
                        <a:pt x="113" y="409"/>
                        <a:pt x="110" y="415"/>
                        <a:pt x="107" y="409"/>
                      </a:cubicBezTo>
                      <a:cubicBezTo>
                        <a:pt x="107" y="407"/>
                        <a:pt x="107" y="411"/>
                        <a:pt x="108" y="411"/>
                      </a:cubicBezTo>
                      <a:close/>
                      <a:moveTo>
                        <a:pt x="113" y="441"/>
                      </a:moveTo>
                      <a:cubicBezTo>
                        <a:pt x="114" y="441"/>
                        <a:pt x="113" y="444"/>
                        <a:pt x="113" y="444"/>
                      </a:cubicBezTo>
                      <a:cubicBezTo>
                        <a:pt x="113" y="447"/>
                        <a:pt x="113" y="444"/>
                        <a:pt x="113" y="444"/>
                      </a:cubicBezTo>
                      <a:cubicBezTo>
                        <a:pt x="113" y="442"/>
                        <a:pt x="113" y="443"/>
                        <a:pt x="113" y="441"/>
                      </a:cubicBezTo>
                      <a:close/>
                      <a:moveTo>
                        <a:pt x="112" y="444"/>
                      </a:moveTo>
                      <a:cubicBezTo>
                        <a:pt x="111" y="446"/>
                        <a:pt x="108" y="445"/>
                        <a:pt x="108" y="441"/>
                      </a:cubicBezTo>
                      <a:cubicBezTo>
                        <a:pt x="109" y="445"/>
                        <a:pt x="111" y="441"/>
                        <a:pt x="112" y="444"/>
                      </a:cubicBezTo>
                      <a:close/>
                      <a:moveTo>
                        <a:pt x="109" y="378"/>
                      </a:moveTo>
                      <a:cubicBezTo>
                        <a:pt x="109" y="378"/>
                        <a:pt x="109" y="380"/>
                        <a:pt x="109" y="380"/>
                      </a:cubicBezTo>
                      <a:cubicBezTo>
                        <a:pt x="109" y="384"/>
                        <a:pt x="107" y="380"/>
                        <a:pt x="107" y="380"/>
                      </a:cubicBezTo>
                      <a:cubicBezTo>
                        <a:pt x="107" y="376"/>
                        <a:pt x="108" y="381"/>
                        <a:pt x="109" y="378"/>
                      </a:cubicBezTo>
                      <a:close/>
                      <a:moveTo>
                        <a:pt x="107" y="378"/>
                      </a:moveTo>
                      <a:cubicBezTo>
                        <a:pt x="106" y="378"/>
                        <a:pt x="106" y="378"/>
                        <a:pt x="106" y="378"/>
                      </a:cubicBezTo>
                      <a:cubicBezTo>
                        <a:pt x="106" y="378"/>
                        <a:pt x="106" y="377"/>
                        <a:pt x="106" y="377"/>
                      </a:cubicBezTo>
                      <a:cubicBezTo>
                        <a:pt x="106" y="376"/>
                        <a:pt x="106" y="376"/>
                        <a:pt x="106" y="375"/>
                      </a:cubicBezTo>
                      <a:cubicBezTo>
                        <a:pt x="107" y="375"/>
                        <a:pt x="107" y="376"/>
                        <a:pt x="107" y="378"/>
                      </a:cubicBezTo>
                      <a:close/>
                      <a:moveTo>
                        <a:pt x="108" y="445"/>
                      </a:moveTo>
                      <a:cubicBezTo>
                        <a:pt x="107" y="447"/>
                        <a:pt x="104" y="445"/>
                        <a:pt x="101" y="447"/>
                      </a:cubicBezTo>
                      <a:cubicBezTo>
                        <a:pt x="103" y="440"/>
                        <a:pt x="105" y="445"/>
                        <a:pt x="107" y="443"/>
                      </a:cubicBezTo>
                      <a:cubicBezTo>
                        <a:pt x="107" y="446"/>
                        <a:pt x="108" y="444"/>
                        <a:pt x="108" y="445"/>
                      </a:cubicBezTo>
                      <a:close/>
                      <a:moveTo>
                        <a:pt x="101" y="373"/>
                      </a:moveTo>
                      <a:cubicBezTo>
                        <a:pt x="100" y="371"/>
                        <a:pt x="99" y="374"/>
                        <a:pt x="99" y="371"/>
                      </a:cubicBezTo>
                      <a:cubicBezTo>
                        <a:pt x="99" y="371"/>
                        <a:pt x="98" y="373"/>
                        <a:pt x="98" y="372"/>
                      </a:cubicBezTo>
                      <a:cubicBezTo>
                        <a:pt x="97" y="371"/>
                        <a:pt x="97" y="370"/>
                        <a:pt x="97" y="368"/>
                      </a:cubicBezTo>
                      <a:cubicBezTo>
                        <a:pt x="98" y="368"/>
                        <a:pt x="98" y="371"/>
                        <a:pt x="98" y="371"/>
                      </a:cubicBezTo>
                      <a:cubicBezTo>
                        <a:pt x="98" y="370"/>
                        <a:pt x="98" y="368"/>
                        <a:pt x="98" y="368"/>
                      </a:cubicBezTo>
                      <a:cubicBezTo>
                        <a:pt x="100" y="366"/>
                        <a:pt x="101" y="366"/>
                        <a:pt x="103" y="368"/>
                      </a:cubicBezTo>
                      <a:cubicBezTo>
                        <a:pt x="102" y="369"/>
                        <a:pt x="102" y="371"/>
                        <a:pt x="101" y="370"/>
                      </a:cubicBezTo>
                      <a:cubicBezTo>
                        <a:pt x="101" y="375"/>
                        <a:pt x="102" y="372"/>
                        <a:pt x="103" y="370"/>
                      </a:cubicBezTo>
                      <a:cubicBezTo>
                        <a:pt x="103" y="371"/>
                        <a:pt x="103" y="374"/>
                        <a:pt x="103" y="374"/>
                      </a:cubicBezTo>
                      <a:cubicBezTo>
                        <a:pt x="103" y="376"/>
                        <a:pt x="102" y="374"/>
                        <a:pt x="102" y="375"/>
                      </a:cubicBezTo>
                      <a:cubicBezTo>
                        <a:pt x="102" y="378"/>
                        <a:pt x="104" y="375"/>
                        <a:pt x="104" y="376"/>
                      </a:cubicBezTo>
                      <a:cubicBezTo>
                        <a:pt x="104" y="374"/>
                        <a:pt x="104" y="372"/>
                        <a:pt x="104" y="372"/>
                      </a:cubicBezTo>
                      <a:cubicBezTo>
                        <a:pt x="104" y="378"/>
                        <a:pt x="105" y="379"/>
                        <a:pt x="106" y="379"/>
                      </a:cubicBezTo>
                      <a:cubicBezTo>
                        <a:pt x="106" y="380"/>
                        <a:pt x="106" y="381"/>
                        <a:pt x="106" y="383"/>
                      </a:cubicBezTo>
                      <a:cubicBezTo>
                        <a:pt x="104" y="380"/>
                        <a:pt x="100" y="386"/>
                        <a:pt x="97" y="384"/>
                      </a:cubicBezTo>
                      <a:cubicBezTo>
                        <a:pt x="97" y="382"/>
                        <a:pt x="97" y="382"/>
                        <a:pt x="97" y="381"/>
                      </a:cubicBezTo>
                      <a:cubicBezTo>
                        <a:pt x="96" y="381"/>
                        <a:pt x="96" y="384"/>
                        <a:pt x="96" y="384"/>
                      </a:cubicBezTo>
                      <a:cubicBezTo>
                        <a:pt x="96" y="381"/>
                        <a:pt x="96" y="381"/>
                        <a:pt x="96" y="381"/>
                      </a:cubicBezTo>
                      <a:cubicBezTo>
                        <a:pt x="95" y="381"/>
                        <a:pt x="95" y="382"/>
                        <a:pt x="95" y="382"/>
                      </a:cubicBezTo>
                      <a:cubicBezTo>
                        <a:pt x="94" y="382"/>
                        <a:pt x="95" y="383"/>
                        <a:pt x="95" y="384"/>
                      </a:cubicBezTo>
                      <a:cubicBezTo>
                        <a:pt x="94" y="384"/>
                        <a:pt x="94" y="384"/>
                        <a:pt x="94" y="384"/>
                      </a:cubicBezTo>
                      <a:cubicBezTo>
                        <a:pt x="94" y="383"/>
                        <a:pt x="94" y="383"/>
                        <a:pt x="94" y="383"/>
                      </a:cubicBezTo>
                      <a:cubicBezTo>
                        <a:pt x="94" y="381"/>
                        <a:pt x="94" y="378"/>
                        <a:pt x="95" y="378"/>
                      </a:cubicBezTo>
                      <a:cubicBezTo>
                        <a:pt x="95" y="378"/>
                        <a:pt x="95" y="376"/>
                        <a:pt x="95" y="375"/>
                      </a:cubicBezTo>
                      <a:cubicBezTo>
                        <a:pt x="95" y="377"/>
                        <a:pt x="96" y="373"/>
                        <a:pt x="96" y="376"/>
                      </a:cubicBezTo>
                      <a:cubicBezTo>
                        <a:pt x="97" y="375"/>
                        <a:pt x="97" y="374"/>
                        <a:pt x="97" y="372"/>
                      </a:cubicBezTo>
                      <a:cubicBezTo>
                        <a:pt x="98" y="373"/>
                        <a:pt x="99" y="374"/>
                        <a:pt x="101" y="373"/>
                      </a:cubicBezTo>
                      <a:close/>
                      <a:moveTo>
                        <a:pt x="100" y="453"/>
                      </a:moveTo>
                      <a:cubicBezTo>
                        <a:pt x="100" y="451"/>
                        <a:pt x="101" y="451"/>
                        <a:pt x="101" y="449"/>
                      </a:cubicBezTo>
                      <a:cubicBezTo>
                        <a:pt x="102" y="450"/>
                        <a:pt x="102" y="450"/>
                        <a:pt x="103" y="450"/>
                      </a:cubicBezTo>
                      <a:cubicBezTo>
                        <a:pt x="102" y="446"/>
                        <a:pt x="106" y="447"/>
                        <a:pt x="106" y="450"/>
                      </a:cubicBezTo>
                      <a:cubicBezTo>
                        <a:pt x="104" y="453"/>
                        <a:pt x="102" y="449"/>
                        <a:pt x="100" y="453"/>
                      </a:cubicBezTo>
                      <a:close/>
                      <a:moveTo>
                        <a:pt x="101" y="457"/>
                      </a:moveTo>
                      <a:cubicBezTo>
                        <a:pt x="101" y="459"/>
                        <a:pt x="100" y="457"/>
                        <a:pt x="100" y="457"/>
                      </a:cubicBezTo>
                      <a:cubicBezTo>
                        <a:pt x="100" y="454"/>
                        <a:pt x="101" y="456"/>
                        <a:pt x="101" y="457"/>
                      </a:cubicBezTo>
                      <a:close/>
                      <a:moveTo>
                        <a:pt x="100" y="449"/>
                      </a:moveTo>
                      <a:cubicBezTo>
                        <a:pt x="100" y="452"/>
                        <a:pt x="100" y="453"/>
                        <a:pt x="99" y="453"/>
                      </a:cubicBezTo>
                      <a:cubicBezTo>
                        <a:pt x="99" y="450"/>
                        <a:pt x="99" y="451"/>
                        <a:pt x="99" y="449"/>
                      </a:cubicBezTo>
                      <a:cubicBezTo>
                        <a:pt x="98" y="447"/>
                        <a:pt x="96" y="450"/>
                        <a:pt x="96" y="444"/>
                      </a:cubicBezTo>
                      <a:cubicBezTo>
                        <a:pt x="97" y="445"/>
                        <a:pt x="98" y="443"/>
                        <a:pt x="99" y="441"/>
                      </a:cubicBezTo>
                      <a:cubicBezTo>
                        <a:pt x="99" y="442"/>
                        <a:pt x="99" y="443"/>
                        <a:pt x="99" y="444"/>
                      </a:cubicBezTo>
                      <a:cubicBezTo>
                        <a:pt x="99" y="445"/>
                        <a:pt x="99" y="445"/>
                        <a:pt x="98" y="444"/>
                      </a:cubicBezTo>
                      <a:cubicBezTo>
                        <a:pt x="99" y="448"/>
                        <a:pt x="99" y="449"/>
                        <a:pt x="100" y="449"/>
                      </a:cubicBezTo>
                      <a:close/>
                      <a:moveTo>
                        <a:pt x="94" y="451"/>
                      </a:moveTo>
                      <a:cubicBezTo>
                        <a:pt x="94" y="452"/>
                        <a:pt x="93" y="451"/>
                        <a:pt x="93" y="449"/>
                      </a:cubicBezTo>
                      <a:cubicBezTo>
                        <a:pt x="93" y="448"/>
                        <a:pt x="93" y="448"/>
                        <a:pt x="94" y="448"/>
                      </a:cubicBezTo>
                      <a:cubicBezTo>
                        <a:pt x="94" y="449"/>
                        <a:pt x="94" y="450"/>
                        <a:pt x="94" y="451"/>
                      </a:cubicBezTo>
                      <a:close/>
                      <a:moveTo>
                        <a:pt x="88" y="17"/>
                      </a:moveTo>
                      <a:cubicBezTo>
                        <a:pt x="87" y="20"/>
                        <a:pt x="87" y="16"/>
                        <a:pt x="86" y="16"/>
                      </a:cubicBezTo>
                      <a:cubicBezTo>
                        <a:pt x="86" y="14"/>
                        <a:pt x="87" y="17"/>
                        <a:pt x="87" y="14"/>
                      </a:cubicBezTo>
                      <a:cubicBezTo>
                        <a:pt x="88" y="14"/>
                        <a:pt x="87" y="18"/>
                        <a:pt x="88" y="17"/>
                      </a:cubicBezTo>
                      <a:close/>
                      <a:moveTo>
                        <a:pt x="82" y="27"/>
                      </a:moveTo>
                      <a:cubicBezTo>
                        <a:pt x="81" y="29"/>
                        <a:pt x="79" y="25"/>
                        <a:pt x="78" y="29"/>
                      </a:cubicBezTo>
                      <a:cubicBezTo>
                        <a:pt x="78" y="29"/>
                        <a:pt x="78" y="25"/>
                        <a:pt x="77" y="26"/>
                      </a:cubicBezTo>
                      <a:cubicBezTo>
                        <a:pt x="77" y="24"/>
                        <a:pt x="78" y="23"/>
                        <a:pt x="77" y="23"/>
                      </a:cubicBezTo>
                      <a:cubicBezTo>
                        <a:pt x="78" y="20"/>
                        <a:pt x="79" y="20"/>
                        <a:pt x="80" y="20"/>
                      </a:cubicBezTo>
                      <a:cubicBezTo>
                        <a:pt x="80" y="21"/>
                        <a:pt x="80" y="23"/>
                        <a:pt x="80" y="24"/>
                      </a:cubicBezTo>
                      <a:cubicBezTo>
                        <a:pt x="80" y="25"/>
                        <a:pt x="81" y="25"/>
                        <a:pt x="82" y="27"/>
                      </a:cubicBezTo>
                      <a:close/>
                      <a:moveTo>
                        <a:pt x="80" y="432"/>
                      </a:moveTo>
                      <a:cubicBezTo>
                        <a:pt x="80" y="433"/>
                        <a:pt x="79" y="432"/>
                        <a:pt x="78" y="432"/>
                      </a:cubicBezTo>
                      <a:cubicBezTo>
                        <a:pt x="78" y="430"/>
                        <a:pt x="79" y="430"/>
                        <a:pt x="80" y="432"/>
                      </a:cubicBezTo>
                      <a:close/>
                      <a:moveTo>
                        <a:pt x="79" y="447"/>
                      </a:moveTo>
                      <a:cubicBezTo>
                        <a:pt x="79" y="449"/>
                        <a:pt x="78" y="448"/>
                        <a:pt x="77" y="448"/>
                      </a:cubicBezTo>
                      <a:cubicBezTo>
                        <a:pt x="78" y="444"/>
                        <a:pt x="78" y="448"/>
                        <a:pt x="79" y="447"/>
                      </a:cubicBezTo>
                      <a:close/>
                      <a:moveTo>
                        <a:pt x="71" y="438"/>
                      </a:moveTo>
                      <a:cubicBezTo>
                        <a:pt x="72" y="439"/>
                        <a:pt x="71" y="441"/>
                        <a:pt x="70" y="440"/>
                      </a:cubicBezTo>
                      <a:cubicBezTo>
                        <a:pt x="70" y="436"/>
                        <a:pt x="71" y="439"/>
                        <a:pt x="71" y="438"/>
                      </a:cubicBezTo>
                      <a:close/>
                      <a:moveTo>
                        <a:pt x="64" y="73"/>
                      </a:moveTo>
                      <a:cubicBezTo>
                        <a:pt x="63" y="74"/>
                        <a:pt x="62" y="74"/>
                        <a:pt x="63" y="77"/>
                      </a:cubicBezTo>
                      <a:cubicBezTo>
                        <a:pt x="61" y="79"/>
                        <a:pt x="61" y="68"/>
                        <a:pt x="62" y="65"/>
                      </a:cubicBezTo>
                      <a:cubicBezTo>
                        <a:pt x="63" y="67"/>
                        <a:pt x="64" y="68"/>
                        <a:pt x="64" y="73"/>
                      </a:cubicBezTo>
                      <a:close/>
                      <a:moveTo>
                        <a:pt x="58" y="352"/>
                      </a:moveTo>
                      <a:cubicBezTo>
                        <a:pt x="58" y="354"/>
                        <a:pt x="57" y="354"/>
                        <a:pt x="57" y="354"/>
                      </a:cubicBezTo>
                      <a:cubicBezTo>
                        <a:pt x="57" y="353"/>
                        <a:pt x="56" y="352"/>
                        <a:pt x="57" y="351"/>
                      </a:cubicBezTo>
                      <a:cubicBezTo>
                        <a:pt x="57" y="351"/>
                        <a:pt x="57" y="351"/>
                        <a:pt x="58" y="352"/>
                      </a:cubicBezTo>
                      <a:close/>
                      <a:moveTo>
                        <a:pt x="44" y="82"/>
                      </a:moveTo>
                      <a:cubicBezTo>
                        <a:pt x="44" y="86"/>
                        <a:pt x="43" y="86"/>
                        <a:pt x="43" y="87"/>
                      </a:cubicBezTo>
                      <a:cubicBezTo>
                        <a:pt x="43" y="94"/>
                        <a:pt x="43" y="95"/>
                        <a:pt x="42" y="100"/>
                      </a:cubicBezTo>
                      <a:cubicBezTo>
                        <a:pt x="42" y="100"/>
                        <a:pt x="42" y="98"/>
                        <a:pt x="41" y="97"/>
                      </a:cubicBezTo>
                      <a:cubicBezTo>
                        <a:pt x="41" y="90"/>
                        <a:pt x="41" y="90"/>
                        <a:pt x="41" y="84"/>
                      </a:cubicBezTo>
                      <a:cubicBezTo>
                        <a:pt x="42" y="83"/>
                        <a:pt x="43" y="84"/>
                        <a:pt x="43" y="80"/>
                      </a:cubicBezTo>
                      <a:cubicBezTo>
                        <a:pt x="43" y="81"/>
                        <a:pt x="43" y="81"/>
                        <a:pt x="44" y="82"/>
                      </a:cubicBezTo>
                      <a:close/>
                      <a:moveTo>
                        <a:pt x="43" y="246"/>
                      </a:moveTo>
                      <a:cubicBezTo>
                        <a:pt x="43" y="248"/>
                        <a:pt x="42" y="247"/>
                        <a:pt x="42" y="246"/>
                      </a:cubicBezTo>
                      <a:cubicBezTo>
                        <a:pt x="42" y="245"/>
                        <a:pt x="42" y="245"/>
                        <a:pt x="43" y="245"/>
                      </a:cubicBezTo>
                      <a:cubicBezTo>
                        <a:pt x="43" y="246"/>
                        <a:pt x="43" y="246"/>
                        <a:pt x="43" y="246"/>
                      </a:cubicBezTo>
                      <a:close/>
                      <a:moveTo>
                        <a:pt x="40" y="92"/>
                      </a:moveTo>
                      <a:cubicBezTo>
                        <a:pt x="40" y="92"/>
                        <a:pt x="40" y="91"/>
                        <a:pt x="39" y="91"/>
                      </a:cubicBezTo>
                      <a:cubicBezTo>
                        <a:pt x="39" y="89"/>
                        <a:pt x="40" y="89"/>
                        <a:pt x="39" y="87"/>
                      </a:cubicBezTo>
                      <a:cubicBezTo>
                        <a:pt x="40" y="89"/>
                        <a:pt x="40" y="89"/>
                        <a:pt x="40" y="92"/>
                      </a:cubicBezTo>
                      <a:close/>
                      <a:moveTo>
                        <a:pt x="40" y="364"/>
                      </a:moveTo>
                      <a:cubicBezTo>
                        <a:pt x="40" y="367"/>
                        <a:pt x="39" y="366"/>
                        <a:pt x="39" y="363"/>
                      </a:cubicBezTo>
                      <a:cubicBezTo>
                        <a:pt x="39" y="361"/>
                        <a:pt x="40" y="363"/>
                        <a:pt x="40" y="364"/>
                      </a:cubicBezTo>
                      <a:close/>
                      <a:moveTo>
                        <a:pt x="32" y="351"/>
                      </a:moveTo>
                      <a:cubicBezTo>
                        <a:pt x="32" y="351"/>
                        <a:pt x="32" y="351"/>
                        <a:pt x="32" y="351"/>
                      </a:cubicBezTo>
                      <a:cubicBezTo>
                        <a:pt x="32" y="348"/>
                        <a:pt x="31" y="347"/>
                        <a:pt x="32" y="347"/>
                      </a:cubicBezTo>
                      <a:cubicBezTo>
                        <a:pt x="32" y="349"/>
                        <a:pt x="33" y="349"/>
                        <a:pt x="32" y="3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99" name="Freeform 2542">
                  <a:extLst>
                    <a:ext uri="{FF2B5EF4-FFF2-40B4-BE49-F238E27FC236}">
                      <a16:creationId xmlns:a16="http://schemas.microsoft.com/office/drawing/2014/main" id="{D9408B48-F1FA-4C88-9902-FE9EB5B3B6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5" y="3252"/>
                  <a:ext cx="9" cy="17"/>
                </a:xfrm>
                <a:custGeom>
                  <a:avLst/>
                  <a:gdLst>
                    <a:gd name="T0" fmla="*/ 1 w 5"/>
                    <a:gd name="T1" fmla="*/ 2 h 9"/>
                    <a:gd name="T2" fmla="*/ 4 w 5"/>
                    <a:gd name="T3" fmla="*/ 1 h 9"/>
                    <a:gd name="T4" fmla="*/ 5 w 5"/>
                    <a:gd name="T5" fmla="*/ 3 h 9"/>
                    <a:gd name="T6" fmla="*/ 1 w 5"/>
                    <a:gd name="T7" fmla="*/ 6 h 9"/>
                    <a:gd name="T8" fmla="*/ 2 w 5"/>
                    <a:gd name="T9" fmla="*/ 7 h 9"/>
                    <a:gd name="T10" fmla="*/ 0 w 5"/>
                    <a:gd name="T11" fmla="*/ 5 h 9"/>
                    <a:gd name="T12" fmla="*/ 1 w 5"/>
                    <a:gd name="T13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9">
                      <a:moveTo>
                        <a:pt x="1" y="2"/>
                      </a:moveTo>
                      <a:cubicBezTo>
                        <a:pt x="2" y="4"/>
                        <a:pt x="3" y="2"/>
                        <a:pt x="4" y="1"/>
                      </a:cubicBezTo>
                      <a:cubicBezTo>
                        <a:pt x="4" y="5"/>
                        <a:pt x="5" y="0"/>
                        <a:pt x="5" y="3"/>
                      </a:cubicBezTo>
                      <a:cubicBezTo>
                        <a:pt x="4" y="6"/>
                        <a:pt x="2" y="2"/>
                        <a:pt x="1" y="6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1" y="5"/>
                        <a:pt x="1" y="5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00" name="Freeform 2543">
                  <a:extLst>
                    <a:ext uri="{FF2B5EF4-FFF2-40B4-BE49-F238E27FC236}">
                      <a16:creationId xmlns:a16="http://schemas.microsoft.com/office/drawing/2014/main" id="{B279C805-1815-4467-91CC-2FECCF827B2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11" y="3969"/>
                  <a:ext cx="93" cy="57"/>
                </a:xfrm>
                <a:custGeom>
                  <a:avLst/>
                  <a:gdLst>
                    <a:gd name="T0" fmla="*/ 20 w 49"/>
                    <a:gd name="T1" fmla="*/ 18 h 30"/>
                    <a:gd name="T2" fmla="*/ 17 w 49"/>
                    <a:gd name="T3" fmla="*/ 17 h 30"/>
                    <a:gd name="T4" fmla="*/ 10 w 49"/>
                    <a:gd name="T5" fmla="*/ 23 h 30"/>
                    <a:gd name="T6" fmla="*/ 4 w 49"/>
                    <a:gd name="T7" fmla="*/ 26 h 30"/>
                    <a:gd name="T8" fmla="*/ 5 w 49"/>
                    <a:gd name="T9" fmla="*/ 28 h 30"/>
                    <a:gd name="T10" fmla="*/ 34 w 49"/>
                    <a:gd name="T11" fmla="*/ 20 h 30"/>
                    <a:gd name="T12" fmla="*/ 38 w 49"/>
                    <a:gd name="T13" fmla="*/ 25 h 30"/>
                    <a:gd name="T14" fmla="*/ 38 w 49"/>
                    <a:gd name="T15" fmla="*/ 22 h 30"/>
                    <a:gd name="T16" fmla="*/ 44 w 49"/>
                    <a:gd name="T17" fmla="*/ 23 h 30"/>
                    <a:gd name="T18" fmla="*/ 46 w 49"/>
                    <a:gd name="T19" fmla="*/ 19 h 30"/>
                    <a:gd name="T20" fmla="*/ 48 w 49"/>
                    <a:gd name="T21" fmla="*/ 17 h 30"/>
                    <a:gd name="T22" fmla="*/ 48 w 49"/>
                    <a:gd name="T23" fmla="*/ 15 h 30"/>
                    <a:gd name="T24" fmla="*/ 46 w 49"/>
                    <a:gd name="T25" fmla="*/ 15 h 30"/>
                    <a:gd name="T26" fmla="*/ 45 w 49"/>
                    <a:gd name="T27" fmla="*/ 14 h 30"/>
                    <a:gd name="T28" fmla="*/ 44 w 49"/>
                    <a:gd name="T29" fmla="*/ 13 h 30"/>
                    <a:gd name="T30" fmla="*/ 43 w 49"/>
                    <a:gd name="T31" fmla="*/ 8 h 30"/>
                    <a:gd name="T32" fmla="*/ 42 w 49"/>
                    <a:gd name="T33" fmla="*/ 14 h 30"/>
                    <a:gd name="T34" fmla="*/ 40 w 49"/>
                    <a:gd name="T35" fmla="*/ 10 h 30"/>
                    <a:gd name="T36" fmla="*/ 37 w 49"/>
                    <a:gd name="T37" fmla="*/ 7 h 30"/>
                    <a:gd name="T38" fmla="*/ 37 w 49"/>
                    <a:gd name="T39" fmla="*/ 9 h 30"/>
                    <a:gd name="T40" fmla="*/ 35 w 49"/>
                    <a:gd name="T41" fmla="*/ 8 h 30"/>
                    <a:gd name="T42" fmla="*/ 33 w 49"/>
                    <a:gd name="T43" fmla="*/ 10 h 30"/>
                    <a:gd name="T44" fmla="*/ 34 w 49"/>
                    <a:gd name="T45" fmla="*/ 5 h 30"/>
                    <a:gd name="T46" fmla="*/ 31 w 49"/>
                    <a:gd name="T47" fmla="*/ 10 h 30"/>
                    <a:gd name="T48" fmla="*/ 28 w 49"/>
                    <a:gd name="T49" fmla="*/ 3 h 30"/>
                    <a:gd name="T50" fmla="*/ 27 w 49"/>
                    <a:gd name="T51" fmla="*/ 0 h 30"/>
                    <a:gd name="T52" fmla="*/ 19 w 49"/>
                    <a:gd name="T53" fmla="*/ 5 h 30"/>
                    <a:gd name="T54" fmla="*/ 19 w 49"/>
                    <a:gd name="T55" fmla="*/ 10 h 30"/>
                    <a:gd name="T56" fmla="*/ 20 w 49"/>
                    <a:gd name="T57" fmla="*/ 16 h 30"/>
                    <a:gd name="T58" fmla="*/ 41 w 49"/>
                    <a:gd name="T59" fmla="*/ 16 h 30"/>
                    <a:gd name="T60" fmla="*/ 41 w 49"/>
                    <a:gd name="T61" fmla="*/ 13 h 30"/>
                    <a:gd name="T62" fmla="*/ 37 w 49"/>
                    <a:gd name="T63" fmla="*/ 13 h 30"/>
                    <a:gd name="T64" fmla="*/ 38 w 49"/>
                    <a:gd name="T65" fmla="*/ 10 h 30"/>
                    <a:gd name="T66" fmla="*/ 40 w 49"/>
                    <a:gd name="T67" fmla="*/ 10 h 30"/>
                    <a:gd name="T68" fmla="*/ 28 w 49"/>
                    <a:gd name="T69" fmla="*/ 11 h 30"/>
                    <a:gd name="T70" fmla="*/ 29 w 49"/>
                    <a:gd name="T71" fmla="*/ 6 h 30"/>
                    <a:gd name="T72" fmla="*/ 29 w 49"/>
                    <a:gd name="T73" fmla="*/ 6 h 30"/>
                    <a:gd name="T74" fmla="*/ 26 w 49"/>
                    <a:gd name="T75" fmla="*/ 12 h 30"/>
                    <a:gd name="T76" fmla="*/ 27 w 49"/>
                    <a:gd name="T77" fmla="*/ 4 h 30"/>
                    <a:gd name="T78" fmla="*/ 27 w 49"/>
                    <a:gd name="T79" fmla="*/ 4 h 30"/>
                    <a:gd name="T80" fmla="*/ 24 w 49"/>
                    <a:gd name="T81" fmla="*/ 8 h 30"/>
                    <a:gd name="T82" fmla="*/ 24 w 49"/>
                    <a:gd name="T83" fmla="*/ 14 h 30"/>
                    <a:gd name="T84" fmla="*/ 24 w 49"/>
                    <a:gd name="T85" fmla="*/ 14 h 30"/>
                    <a:gd name="T86" fmla="*/ 23 w 49"/>
                    <a:gd name="T87" fmla="*/ 10 h 30"/>
                    <a:gd name="T88" fmla="*/ 23 w 49"/>
                    <a:gd name="T89" fmla="*/ 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9" h="30">
                      <a:moveTo>
                        <a:pt x="20" y="16"/>
                      </a:moveTo>
                      <a:cubicBezTo>
                        <a:pt x="20" y="16"/>
                        <a:pt x="20" y="18"/>
                        <a:pt x="20" y="18"/>
                      </a:cubicBezTo>
                      <a:cubicBezTo>
                        <a:pt x="19" y="16"/>
                        <a:pt x="18" y="16"/>
                        <a:pt x="17" y="20"/>
                      </a:cubicBezTo>
                      <a:cubicBezTo>
                        <a:pt x="17" y="19"/>
                        <a:pt x="17" y="18"/>
                        <a:pt x="17" y="17"/>
                      </a:cubicBezTo>
                      <a:cubicBezTo>
                        <a:pt x="15" y="20"/>
                        <a:pt x="13" y="18"/>
                        <a:pt x="11" y="22"/>
                      </a:cubicBezTo>
                      <a:cubicBezTo>
                        <a:pt x="11" y="19"/>
                        <a:pt x="9" y="21"/>
                        <a:pt x="10" y="23"/>
                      </a:cubicBezTo>
                      <a:cubicBezTo>
                        <a:pt x="7" y="21"/>
                        <a:pt x="3" y="22"/>
                        <a:pt x="0" y="28"/>
                      </a:cubicBezTo>
                      <a:cubicBezTo>
                        <a:pt x="1" y="27"/>
                        <a:pt x="3" y="30"/>
                        <a:pt x="4" y="26"/>
                      </a:cubicBezTo>
                      <a:cubicBezTo>
                        <a:pt x="3" y="30"/>
                        <a:pt x="5" y="27"/>
                        <a:pt x="5" y="25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13" y="27"/>
                        <a:pt x="23" y="25"/>
                        <a:pt x="30" y="25"/>
                      </a:cubicBezTo>
                      <a:cubicBezTo>
                        <a:pt x="31" y="22"/>
                        <a:pt x="33" y="26"/>
                        <a:pt x="34" y="20"/>
                      </a:cubicBezTo>
                      <a:cubicBezTo>
                        <a:pt x="35" y="22"/>
                        <a:pt x="36" y="23"/>
                        <a:pt x="37" y="21"/>
                      </a:cubicBezTo>
                      <a:cubicBezTo>
                        <a:pt x="36" y="25"/>
                        <a:pt x="38" y="21"/>
                        <a:pt x="38" y="25"/>
                      </a:cubicBezTo>
                      <a:cubicBezTo>
                        <a:pt x="39" y="23"/>
                        <a:pt x="40" y="27"/>
                        <a:pt x="40" y="24"/>
                      </a:cubicBezTo>
                      <a:cubicBezTo>
                        <a:pt x="39" y="23"/>
                        <a:pt x="38" y="26"/>
                        <a:pt x="38" y="22"/>
                      </a:cubicBezTo>
                      <a:cubicBezTo>
                        <a:pt x="39" y="22"/>
                        <a:pt x="40" y="20"/>
                        <a:pt x="41" y="24"/>
                      </a:cubicBezTo>
                      <a:cubicBezTo>
                        <a:pt x="42" y="23"/>
                        <a:pt x="44" y="20"/>
                        <a:pt x="44" y="23"/>
                      </a:cubicBezTo>
                      <a:cubicBezTo>
                        <a:pt x="44" y="19"/>
                        <a:pt x="45" y="23"/>
                        <a:pt x="46" y="21"/>
                      </a:cubicBezTo>
                      <a:cubicBezTo>
                        <a:pt x="46" y="20"/>
                        <a:pt x="46" y="19"/>
                        <a:pt x="46" y="19"/>
                      </a:cubicBezTo>
                      <a:cubicBezTo>
                        <a:pt x="47" y="17"/>
                        <a:pt x="48" y="20"/>
                        <a:pt x="48" y="18"/>
                      </a:cubicBezTo>
                      <a:cubicBezTo>
                        <a:pt x="48" y="18"/>
                        <a:pt x="48" y="18"/>
                        <a:pt x="48" y="17"/>
                      </a:cubicBezTo>
                      <a:cubicBezTo>
                        <a:pt x="48" y="16"/>
                        <a:pt x="48" y="18"/>
                        <a:pt x="49" y="17"/>
                      </a:cubicBezTo>
                      <a:cubicBezTo>
                        <a:pt x="49" y="15"/>
                        <a:pt x="48" y="16"/>
                        <a:pt x="48" y="15"/>
                      </a:cubicBezTo>
                      <a:cubicBezTo>
                        <a:pt x="47" y="18"/>
                        <a:pt x="45" y="18"/>
                        <a:pt x="45" y="16"/>
                      </a:cubicBezTo>
                      <a:cubicBezTo>
                        <a:pt x="45" y="15"/>
                        <a:pt x="46" y="13"/>
                        <a:pt x="46" y="15"/>
                      </a:cubicBezTo>
                      <a:cubicBezTo>
                        <a:pt x="47" y="13"/>
                        <a:pt x="46" y="14"/>
                        <a:pt x="46" y="12"/>
                      </a:cubicBezTo>
                      <a:cubicBezTo>
                        <a:pt x="45" y="12"/>
                        <a:pt x="45" y="15"/>
                        <a:pt x="45" y="14"/>
                      </a:cubicBezTo>
                      <a:cubicBezTo>
                        <a:pt x="45" y="12"/>
                        <a:pt x="45" y="11"/>
                        <a:pt x="45" y="9"/>
                      </a:cubicBezTo>
                      <a:cubicBezTo>
                        <a:pt x="45" y="9"/>
                        <a:pt x="45" y="13"/>
                        <a:pt x="44" y="13"/>
                      </a:cubicBezTo>
                      <a:cubicBezTo>
                        <a:pt x="44" y="11"/>
                        <a:pt x="45" y="10"/>
                        <a:pt x="44" y="9"/>
                      </a:cubicBezTo>
                      <a:cubicBezTo>
                        <a:pt x="44" y="12"/>
                        <a:pt x="43" y="8"/>
                        <a:pt x="43" y="8"/>
                      </a:cubicBezTo>
                      <a:cubicBezTo>
                        <a:pt x="43" y="13"/>
                        <a:pt x="42" y="8"/>
                        <a:pt x="41" y="11"/>
                      </a:cubicBezTo>
                      <a:cubicBezTo>
                        <a:pt x="42" y="9"/>
                        <a:pt x="43" y="13"/>
                        <a:pt x="42" y="14"/>
                      </a:cubicBezTo>
                      <a:cubicBezTo>
                        <a:pt x="42" y="11"/>
                        <a:pt x="41" y="13"/>
                        <a:pt x="40" y="11"/>
                      </a:cubicBezTo>
                      <a:cubicBezTo>
                        <a:pt x="40" y="11"/>
                        <a:pt x="40" y="10"/>
                        <a:pt x="40" y="10"/>
                      </a:cubicBezTo>
                      <a:cubicBezTo>
                        <a:pt x="41" y="10"/>
                        <a:pt x="41" y="5"/>
                        <a:pt x="40" y="9"/>
                      </a:cubicBezTo>
                      <a:cubicBezTo>
                        <a:pt x="39" y="8"/>
                        <a:pt x="38" y="7"/>
                        <a:pt x="37" y="7"/>
                      </a:cubicBezTo>
                      <a:cubicBezTo>
                        <a:pt x="37" y="7"/>
                        <a:pt x="38" y="8"/>
                        <a:pt x="38" y="8"/>
                      </a:cubicBezTo>
                      <a:cubicBezTo>
                        <a:pt x="37" y="9"/>
                        <a:pt x="37" y="5"/>
                        <a:pt x="37" y="9"/>
                      </a:cubicBezTo>
                      <a:cubicBezTo>
                        <a:pt x="36" y="9"/>
                        <a:pt x="36" y="5"/>
                        <a:pt x="35" y="4"/>
                      </a:cubicBezTo>
                      <a:cubicBezTo>
                        <a:pt x="36" y="7"/>
                        <a:pt x="34" y="5"/>
                        <a:pt x="35" y="8"/>
                      </a:cubicBezTo>
                      <a:cubicBezTo>
                        <a:pt x="35" y="8"/>
                        <a:pt x="36" y="6"/>
                        <a:pt x="36" y="9"/>
                      </a:cubicBezTo>
                      <a:cubicBezTo>
                        <a:pt x="34" y="9"/>
                        <a:pt x="34" y="9"/>
                        <a:pt x="33" y="10"/>
                      </a:cubicBezTo>
                      <a:cubicBezTo>
                        <a:pt x="33" y="9"/>
                        <a:pt x="33" y="8"/>
                        <a:pt x="33" y="7"/>
                      </a:cubicBezTo>
                      <a:cubicBezTo>
                        <a:pt x="33" y="8"/>
                        <a:pt x="34" y="8"/>
                        <a:pt x="34" y="5"/>
                      </a:cubicBezTo>
                      <a:cubicBezTo>
                        <a:pt x="33" y="4"/>
                        <a:pt x="33" y="6"/>
                        <a:pt x="32" y="9"/>
                      </a:cubicBezTo>
                      <a:cubicBezTo>
                        <a:pt x="32" y="6"/>
                        <a:pt x="31" y="8"/>
                        <a:pt x="31" y="10"/>
                      </a:cubicBezTo>
                      <a:cubicBezTo>
                        <a:pt x="30" y="8"/>
                        <a:pt x="31" y="6"/>
                        <a:pt x="31" y="5"/>
                      </a:cubicBezTo>
                      <a:cubicBezTo>
                        <a:pt x="30" y="5"/>
                        <a:pt x="29" y="6"/>
                        <a:pt x="28" y="3"/>
                      </a:cubicBezTo>
                      <a:cubicBezTo>
                        <a:pt x="29" y="3"/>
                        <a:pt x="29" y="1"/>
                        <a:pt x="29" y="1"/>
                      </a:cubicBezTo>
                      <a:cubicBezTo>
                        <a:pt x="28" y="3"/>
                        <a:pt x="28" y="2"/>
                        <a:pt x="27" y="0"/>
                      </a:cubicBezTo>
                      <a:cubicBezTo>
                        <a:pt x="27" y="3"/>
                        <a:pt x="24" y="5"/>
                        <a:pt x="23" y="2"/>
                      </a:cubicBezTo>
                      <a:cubicBezTo>
                        <a:pt x="22" y="5"/>
                        <a:pt x="21" y="4"/>
                        <a:pt x="19" y="5"/>
                      </a:cubicBezTo>
                      <a:cubicBezTo>
                        <a:pt x="19" y="9"/>
                        <a:pt x="21" y="5"/>
                        <a:pt x="21" y="8"/>
                      </a:cubicBezTo>
                      <a:cubicBezTo>
                        <a:pt x="20" y="10"/>
                        <a:pt x="19" y="13"/>
                        <a:pt x="19" y="10"/>
                      </a:cubicBezTo>
                      <a:cubicBezTo>
                        <a:pt x="18" y="8"/>
                        <a:pt x="19" y="10"/>
                        <a:pt x="19" y="7"/>
                      </a:cubicBezTo>
                      <a:cubicBezTo>
                        <a:pt x="17" y="10"/>
                        <a:pt x="19" y="15"/>
                        <a:pt x="20" y="16"/>
                      </a:cubicBezTo>
                      <a:close/>
                      <a:moveTo>
                        <a:pt x="41" y="13"/>
                      </a:moveTo>
                      <a:cubicBezTo>
                        <a:pt x="41" y="14"/>
                        <a:pt x="41" y="15"/>
                        <a:pt x="41" y="16"/>
                      </a:cubicBezTo>
                      <a:cubicBezTo>
                        <a:pt x="40" y="17"/>
                        <a:pt x="41" y="14"/>
                        <a:pt x="40" y="14"/>
                      </a:cubicBezTo>
                      <a:cubicBezTo>
                        <a:pt x="40" y="13"/>
                        <a:pt x="41" y="13"/>
                        <a:pt x="41" y="13"/>
                      </a:cubicBezTo>
                      <a:close/>
                      <a:moveTo>
                        <a:pt x="40" y="10"/>
                      </a:moveTo>
                      <a:cubicBezTo>
                        <a:pt x="39" y="13"/>
                        <a:pt x="38" y="17"/>
                        <a:pt x="37" y="13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9"/>
                        <a:pt x="38" y="12"/>
                        <a:pt x="38" y="10"/>
                      </a:cubicBezTo>
                      <a:cubicBezTo>
                        <a:pt x="39" y="11"/>
                        <a:pt x="38" y="12"/>
                        <a:pt x="38" y="12"/>
                      </a:cubicBezTo>
                      <a:cubicBezTo>
                        <a:pt x="38" y="14"/>
                        <a:pt x="39" y="8"/>
                        <a:pt x="40" y="10"/>
                      </a:cubicBezTo>
                      <a:close/>
                      <a:moveTo>
                        <a:pt x="30" y="11"/>
                      </a:moveTo>
                      <a:cubicBezTo>
                        <a:pt x="30" y="13"/>
                        <a:pt x="28" y="14"/>
                        <a:pt x="28" y="11"/>
                      </a:cubicBezTo>
                      <a:cubicBezTo>
                        <a:pt x="29" y="11"/>
                        <a:pt x="30" y="10"/>
                        <a:pt x="30" y="11"/>
                      </a:cubicBezTo>
                      <a:close/>
                      <a:moveTo>
                        <a:pt x="29" y="6"/>
                      </a:moveTo>
                      <a:cubicBezTo>
                        <a:pt x="29" y="8"/>
                        <a:pt x="28" y="7"/>
                        <a:pt x="27" y="7"/>
                      </a:cubicBezTo>
                      <a:cubicBezTo>
                        <a:pt x="27" y="4"/>
                        <a:pt x="28" y="5"/>
                        <a:pt x="29" y="6"/>
                      </a:cubicBezTo>
                      <a:close/>
                      <a:moveTo>
                        <a:pt x="27" y="11"/>
                      </a:moveTo>
                      <a:cubicBezTo>
                        <a:pt x="27" y="12"/>
                        <a:pt x="27" y="12"/>
                        <a:pt x="26" y="12"/>
                      </a:cubicBezTo>
                      <a:cubicBezTo>
                        <a:pt x="26" y="9"/>
                        <a:pt x="27" y="9"/>
                        <a:pt x="27" y="11"/>
                      </a:cubicBezTo>
                      <a:close/>
                      <a:moveTo>
                        <a:pt x="27" y="4"/>
                      </a:moveTo>
                      <a:cubicBezTo>
                        <a:pt x="27" y="6"/>
                        <a:pt x="26" y="7"/>
                        <a:pt x="26" y="7"/>
                      </a:cubicBezTo>
                      <a:cubicBezTo>
                        <a:pt x="26" y="4"/>
                        <a:pt x="26" y="4"/>
                        <a:pt x="27" y="4"/>
                      </a:cubicBezTo>
                      <a:close/>
                      <a:moveTo>
                        <a:pt x="26" y="11"/>
                      </a:moveTo>
                      <a:cubicBezTo>
                        <a:pt x="26" y="16"/>
                        <a:pt x="23" y="10"/>
                        <a:pt x="24" y="8"/>
                      </a:cubicBezTo>
                      <a:cubicBezTo>
                        <a:pt x="24" y="10"/>
                        <a:pt x="25" y="11"/>
                        <a:pt x="26" y="11"/>
                      </a:cubicBezTo>
                      <a:close/>
                      <a:moveTo>
                        <a:pt x="24" y="14"/>
                      </a:moveTo>
                      <a:cubicBezTo>
                        <a:pt x="25" y="15"/>
                        <a:pt x="23" y="14"/>
                        <a:pt x="23" y="15"/>
                      </a:cubicBezTo>
                      <a:cubicBezTo>
                        <a:pt x="23" y="12"/>
                        <a:pt x="24" y="13"/>
                        <a:pt x="24" y="14"/>
                      </a:cubicBezTo>
                      <a:close/>
                      <a:moveTo>
                        <a:pt x="23" y="5"/>
                      </a:moveTo>
                      <a:cubicBezTo>
                        <a:pt x="24" y="7"/>
                        <a:pt x="23" y="9"/>
                        <a:pt x="23" y="10"/>
                      </a:cubicBezTo>
                      <a:cubicBezTo>
                        <a:pt x="22" y="10"/>
                        <a:pt x="22" y="9"/>
                        <a:pt x="21" y="9"/>
                      </a:cubicBezTo>
                      <a:cubicBezTo>
                        <a:pt x="21" y="5"/>
                        <a:pt x="22" y="5"/>
                        <a:pt x="2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01" name="Freeform 2544">
                  <a:extLst>
                    <a:ext uri="{FF2B5EF4-FFF2-40B4-BE49-F238E27FC236}">
                      <a16:creationId xmlns:a16="http://schemas.microsoft.com/office/drawing/2014/main" id="{6CA7F86E-76EC-423C-97A9-3E70924429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4" y="3442"/>
                  <a:ext cx="4" cy="5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0 h 3"/>
                    <a:gd name="T4" fmla="*/ 2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1" y="0"/>
                        <a:pt x="0" y="3"/>
                        <a:pt x="0" y="0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02" name="Freeform 2545">
                  <a:extLst>
                    <a:ext uri="{FF2B5EF4-FFF2-40B4-BE49-F238E27FC236}">
                      <a16:creationId xmlns:a16="http://schemas.microsoft.com/office/drawing/2014/main" id="{39C1EEAB-414E-45E3-9FD4-26632A82B0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" y="3907"/>
                  <a:ext cx="8" cy="5"/>
                </a:xfrm>
                <a:custGeom>
                  <a:avLst/>
                  <a:gdLst>
                    <a:gd name="T0" fmla="*/ 4 w 4"/>
                    <a:gd name="T1" fmla="*/ 2 h 3"/>
                    <a:gd name="T2" fmla="*/ 1 w 4"/>
                    <a:gd name="T3" fmla="*/ 3 h 3"/>
                    <a:gd name="T4" fmla="*/ 4 w 4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4" y="2"/>
                      </a:moveTo>
                      <a:cubicBezTo>
                        <a:pt x="3" y="3"/>
                        <a:pt x="1" y="1"/>
                        <a:pt x="1" y="3"/>
                      </a:cubicBezTo>
                      <a:cubicBezTo>
                        <a:pt x="0" y="0"/>
                        <a:pt x="3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03" name="Freeform 2546">
                  <a:extLst>
                    <a:ext uri="{FF2B5EF4-FFF2-40B4-BE49-F238E27FC236}">
                      <a16:creationId xmlns:a16="http://schemas.microsoft.com/office/drawing/2014/main" id="{D4FCF0E0-E3C1-4402-AA40-A533E7C539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4" y="3518"/>
                  <a:ext cx="3" cy="7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4 h 4"/>
                    <a:gd name="T4" fmla="*/ 0 w 2"/>
                    <a:gd name="T5" fmla="*/ 0 h 4"/>
                    <a:gd name="T6" fmla="*/ 2 w 2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1" y="2"/>
                        <a:pt x="1" y="4"/>
                        <a:pt x="0" y="4"/>
                      </a:cubicBezTo>
                      <a:cubicBezTo>
                        <a:pt x="0" y="2"/>
                        <a:pt x="0" y="2"/>
                        <a:pt x="0" y="0"/>
                      </a:cubicBezTo>
                      <a:cubicBezTo>
                        <a:pt x="0" y="2"/>
                        <a:pt x="1" y="3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04" name="Freeform 2547">
                  <a:extLst>
                    <a:ext uri="{FF2B5EF4-FFF2-40B4-BE49-F238E27FC236}">
                      <a16:creationId xmlns:a16="http://schemas.microsoft.com/office/drawing/2014/main" id="{D436E11C-E02A-4315-8329-97E3A5F6D4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7" y="3613"/>
                  <a:ext cx="3" cy="7"/>
                </a:xfrm>
                <a:custGeom>
                  <a:avLst/>
                  <a:gdLst>
                    <a:gd name="T0" fmla="*/ 1 w 2"/>
                    <a:gd name="T1" fmla="*/ 0 h 4"/>
                    <a:gd name="T2" fmla="*/ 2 w 2"/>
                    <a:gd name="T3" fmla="*/ 2 h 4"/>
                    <a:gd name="T4" fmla="*/ 1 w 2"/>
                    <a:gd name="T5" fmla="*/ 1 h 4"/>
                    <a:gd name="T6" fmla="*/ 1 w 2"/>
                    <a:gd name="T7" fmla="*/ 3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0"/>
                        <a:pt x="2" y="3"/>
                        <a:pt x="2" y="2"/>
                      </a:cubicBezTo>
                      <a:cubicBezTo>
                        <a:pt x="2" y="4"/>
                        <a:pt x="1" y="3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05" name="Freeform 2548">
                  <a:extLst>
                    <a:ext uri="{FF2B5EF4-FFF2-40B4-BE49-F238E27FC236}">
                      <a16:creationId xmlns:a16="http://schemas.microsoft.com/office/drawing/2014/main" id="{F07AD902-F864-4A63-BF9A-86DD9BB1BF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3709"/>
                  <a:ext cx="8" cy="10"/>
                </a:xfrm>
                <a:custGeom>
                  <a:avLst/>
                  <a:gdLst>
                    <a:gd name="T0" fmla="*/ 4 w 4"/>
                    <a:gd name="T1" fmla="*/ 0 h 5"/>
                    <a:gd name="T2" fmla="*/ 3 w 4"/>
                    <a:gd name="T3" fmla="*/ 4 h 5"/>
                    <a:gd name="T4" fmla="*/ 4 w 4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4" y="0"/>
                      </a:moveTo>
                      <a:cubicBezTo>
                        <a:pt x="4" y="3"/>
                        <a:pt x="4" y="3"/>
                        <a:pt x="3" y="4"/>
                      </a:cubicBezTo>
                      <a:cubicBezTo>
                        <a:pt x="0" y="2"/>
                        <a:pt x="4" y="5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06" name="Freeform 2549">
                  <a:extLst>
                    <a:ext uri="{FF2B5EF4-FFF2-40B4-BE49-F238E27FC236}">
                      <a16:creationId xmlns:a16="http://schemas.microsoft.com/office/drawing/2014/main" id="{30CC2411-3CFA-4C44-8838-5CCAFF05DC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3" y="3751"/>
                  <a:ext cx="6" cy="11"/>
                </a:xfrm>
                <a:custGeom>
                  <a:avLst/>
                  <a:gdLst>
                    <a:gd name="T0" fmla="*/ 2 w 3"/>
                    <a:gd name="T1" fmla="*/ 2 h 6"/>
                    <a:gd name="T2" fmla="*/ 2 w 3"/>
                    <a:gd name="T3" fmla="*/ 5 h 6"/>
                    <a:gd name="T4" fmla="*/ 0 w 3"/>
                    <a:gd name="T5" fmla="*/ 2 h 6"/>
                    <a:gd name="T6" fmla="*/ 2 w 3"/>
                    <a:gd name="T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2" y="2"/>
                      </a:moveTo>
                      <a:cubicBezTo>
                        <a:pt x="3" y="3"/>
                        <a:pt x="2" y="3"/>
                        <a:pt x="2" y="5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1" y="0"/>
                        <a:pt x="2" y="6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07" name="Freeform 2550">
                  <a:extLst>
                    <a:ext uri="{FF2B5EF4-FFF2-40B4-BE49-F238E27FC236}">
                      <a16:creationId xmlns:a16="http://schemas.microsoft.com/office/drawing/2014/main" id="{669B6CA6-E9B5-4918-B370-2F8F3F4AD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0" y="4022"/>
                  <a:ext cx="19" cy="19"/>
                </a:xfrm>
                <a:custGeom>
                  <a:avLst/>
                  <a:gdLst>
                    <a:gd name="T0" fmla="*/ 6 w 10"/>
                    <a:gd name="T1" fmla="*/ 5 h 10"/>
                    <a:gd name="T2" fmla="*/ 6 w 10"/>
                    <a:gd name="T3" fmla="*/ 2 h 10"/>
                    <a:gd name="T4" fmla="*/ 9 w 10"/>
                    <a:gd name="T5" fmla="*/ 5 h 10"/>
                    <a:gd name="T6" fmla="*/ 8 w 10"/>
                    <a:gd name="T7" fmla="*/ 3 h 10"/>
                    <a:gd name="T8" fmla="*/ 10 w 10"/>
                    <a:gd name="T9" fmla="*/ 2 h 10"/>
                    <a:gd name="T10" fmla="*/ 10 w 10"/>
                    <a:gd name="T11" fmla="*/ 7 h 10"/>
                    <a:gd name="T12" fmla="*/ 6 w 10"/>
                    <a:gd name="T13" fmla="*/ 7 h 10"/>
                    <a:gd name="T14" fmla="*/ 5 w 10"/>
                    <a:gd name="T15" fmla="*/ 5 h 10"/>
                    <a:gd name="T16" fmla="*/ 4 w 10"/>
                    <a:gd name="T17" fmla="*/ 5 h 10"/>
                    <a:gd name="T18" fmla="*/ 4 w 10"/>
                    <a:gd name="T19" fmla="*/ 8 h 10"/>
                    <a:gd name="T20" fmla="*/ 2 w 10"/>
                    <a:gd name="T21" fmla="*/ 6 h 10"/>
                    <a:gd name="T22" fmla="*/ 2 w 10"/>
                    <a:gd name="T23" fmla="*/ 5 h 10"/>
                    <a:gd name="T24" fmla="*/ 1 w 10"/>
                    <a:gd name="T25" fmla="*/ 8 h 10"/>
                    <a:gd name="T26" fmla="*/ 0 w 10"/>
                    <a:gd name="T27" fmla="*/ 5 h 10"/>
                    <a:gd name="T28" fmla="*/ 5 w 10"/>
                    <a:gd name="T29" fmla="*/ 2 h 10"/>
                    <a:gd name="T30" fmla="*/ 6 w 10"/>
                    <a:gd name="T31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" h="10">
                      <a:moveTo>
                        <a:pt x="6" y="5"/>
                      </a:moveTo>
                      <a:cubicBezTo>
                        <a:pt x="6" y="5"/>
                        <a:pt x="6" y="3"/>
                        <a:pt x="6" y="2"/>
                      </a:cubicBezTo>
                      <a:cubicBezTo>
                        <a:pt x="7" y="2"/>
                        <a:pt x="8" y="8"/>
                        <a:pt x="9" y="5"/>
                      </a:cubicBezTo>
                      <a:cubicBezTo>
                        <a:pt x="9" y="3"/>
                        <a:pt x="8" y="5"/>
                        <a:pt x="8" y="3"/>
                      </a:cubicBezTo>
                      <a:cubicBezTo>
                        <a:pt x="9" y="1"/>
                        <a:pt x="9" y="4"/>
                        <a:pt x="10" y="2"/>
                      </a:cubicBezTo>
                      <a:cubicBezTo>
                        <a:pt x="10" y="5"/>
                        <a:pt x="10" y="4"/>
                        <a:pt x="10" y="7"/>
                      </a:cubicBezTo>
                      <a:cubicBezTo>
                        <a:pt x="8" y="8"/>
                        <a:pt x="9" y="7"/>
                        <a:pt x="6" y="7"/>
                      </a:cubicBezTo>
                      <a:cubicBezTo>
                        <a:pt x="7" y="4"/>
                        <a:pt x="5" y="6"/>
                        <a:pt x="5" y="5"/>
                      </a:cubicBezTo>
                      <a:cubicBezTo>
                        <a:pt x="6" y="8"/>
                        <a:pt x="5" y="8"/>
                        <a:pt x="4" y="5"/>
                      </a:cubicBezTo>
                      <a:cubicBezTo>
                        <a:pt x="4" y="6"/>
                        <a:pt x="5" y="7"/>
                        <a:pt x="4" y="8"/>
                      </a:cubicBezTo>
                      <a:cubicBezTo>
                        <a:pt x="3" y="6"/>
                        <a:pt x="2" y="10"/>
                        <a:pt x="2" y="6"/>
                      </a:cubicBezTo>
                      <a:cubicBezTo>
                        <a:pt x="2" y="6"/>
                        <a:pt x="2" y="6"/>
                        <a:pt x="2" y="5"/>
                      </a:cubicBezTo>
                      <a:cubicBezTo>
                        <a:pt x="1" y="6"/>
                        <a:pt x="2" y="9"/>
                        <a:pt x="1" y="8"/>
                      </a:cubicBezTo>
                      <a:cubicBezTo>
                        <a:pt x="2" y="6"/>
                        <a:pt x="1" y="6"/>
                        <a:pt x="0" y="5"/>
                      </a:cubicBezTo>
                      <a:cubicBezTo>
                        <a:pt x="1" y="0"/>
                        <a:pt x="4" y="4"/>
                        <a:pt x="5" y="2"/>
                      </a:cubicBezTo>
                      <a:cubicBezTo>
                        <a:pt x="6" y="2"/>
                        <a:pt x="6" y="4"/>
                        <a:pt x="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08" name="Freeform 2551">
                  <a:extLst>
                    <a:ext uri="{FF2B5EF4-FFF2-40B4-BE49-F238E27FC236}">
                      <a16:creationId xmlns:a16="http://schemas.microsoft.com/office/drawing/2014/main" id="{A735C73B-00CD-4038-BAE8-AD2C2ED61F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3" y="3848"/>
                  <a:ext cx="4" cy="9"/>
                </a:xfrm>
                <a:custGeom>
                  <a:avLst/>
                  <a:gdLst>
                    <a:gd name="T0" fmla="*/ 2 w 2"/>
                    <a:gd name="T1" fmla="*/ 3 h 5"/>
                    <a:gd name="T2" fmla="*/ 0 w 2"/>
                    <a:gd name="T3" fmla="*/ 2 h 5"/>
                    <a:gd name="T4" fmla="*/ 2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2" y="5"/>
                        <a:pt x="1" y="2"/>
                        <a:pt x="0" y="2"/>
                      </a:cubicBezTo>
                      <a:cubicBezTo>
                        <a:pt x="1" y="0"/>
                        <a:pt x="2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09" name="Freeform 2552">
                  <a:extLst>
                    <a:ext uri="{FF2B5EF4-FFF2-40B4-BE49-F238E27FC236}">
                      <a16:creationId xmlns:a16="http://schemas.microsoft.com/office/drawing/2014/main" id="{629ABD63-271A-40FC-A2C1-E9FD88D2C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7" y="3738"/>
                  <a:ext cx="4" cy="7"/>
                </a:xfrm>
                <a:custGeom>
                  <a:avLst/>
                  <a:gdLst>
                    <a:gd name="T0" fmla="*/ 2 w 2"/>
                    <a:gd name="T1" fmla="*/ 3 h 4"/>
                    <a:gd name="T2" fmla="*/ 1 w 2"/>
                    <a:gd name="T3" fmla="*/ 2 h 4"/>
                    <a:gd name="T4" fmla="*/ 1 w 2"/>
                    <a:gd name="T5" fmla="*/ 0 h 4"/>
                    <a:gd name="T6" fmla="*/ 2 w 2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3"/>
                      </a:moveTo>
                      <a:cubicBezTo>
                        <a:pt x="2" y="4"/>
                        <a:pt x="1" y="1"/>
                        <a:pt x="1" y="2"/>
                      </a:cubicBezTo>
                      <a:cubicBezTo>
                        <a:pt x="0" y="0"/>
                        <a:pt x="2" y="3"/>
                        <a:pt x="1" y="0"/>
                      </a:cubicBezTo>
                      <a:cubicBezTo>
                        <a:pt x="2" y="1"/>
                        <a:pt x="2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10" name="Freeform 2553">
                  <a:extLst>
                    <a:ext uri="{FF2B5EF4-FFF2-40B4-BE49-F238E27FC236}">
                      <a16:creationId xmlns:a16="http://schemas.microsoft.com/office/drawing/2014/main" id="{574FFC7C-36B7-4AC4-A730-2C7FF2CA2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7" y="3675"/>
                  <a:ext cx="4" cy="4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11" name="Freeform 2554">
                  <a:extLst>
                    <a:ext uri="{FF2B5EF4-FFF2-40B4-BE49-F238E27FC236}">
                      <a16:creationId xmlns:a16="http://schemas.microsoft.com/office/drawing/2014/main" id="{843E2CF9-5FC5-43B7-8912-EC6D74455F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0" y="3895"/>
                  <a:ext cx="4" cy="4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1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2"/>
                        <a:pt x="0" y="1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12" name="Freeform 2555">
                  <a:extLst>
                    <a:ext uri="{FF2B5EF4-FFF2-40B4-BE49-F238E27FC236}">
                      <a16:creationId xmlns:a16="http://schemas.microsoft.com/office/drawing/2014/main" id="{85E62155-9813-4604-B388-0462FC956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9" y="3935"/>
                  <a:ext cx="4" cy="10"/>
                </a:xfrm>
                <a:custGeom>
                  <a:avLst/>
                  <a:gdLst>
                    <a:gd name="T0" fmla="*/ 2 w 2"/>
                    <a:gd name="T1" fmla="*/ 1 h 5"/>
                    <a:gd name="T2" fmla="*/ 1 w 2"/>
                    <a:gd name="T3" fmla="*/ 5 h 5"/>
                    <a:gd name="T4" fmla="*/ 2 w 2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1"/>
                      </a:moveTo>
                      <a:cubicBezTo>
                        <a:pt x="2" y="3"/>
                        <a:pt x="1" y="2"/>
                        <a:pt x="1" y="5"/>
                      </a:cubicBezTo>
                      <a:cubicBezTo>
                        <a:pt x="0" y="3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13" name="Freeform 2556">
                  <a:extLst>
                    <a:ext uri="{FF2B5EF4-FFF2-40B4-BE49-F238E27FC236}">
                      <a16:creationId xmlns:a16="http://schemas.microsoft.com/office/drawing/2014/main" id="{90C7D527-51E1-4873-9FDC-BE8AFEABC4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4026"/>
                  <a:ext cx="6" cy="15"/>
                </a:xfrm>
                <a:custGeom>
                  <a:avLst/>
                  <a:gdLst>
                    <a:gd name="T0" fmla="*/ 1 w 3"/>
                    <a:gd name="T1" fmla="*/ 0 h 8"/>
                    <a:gd name="T2" fmla="*/ 3 w 3"/>
                    <a:gd name="T3" fmla="*/ 3 h 8"/>
                    <a:gd name="T4" fmla="*/ 0 w 3"/>
                    <a:gd name="T5" fmla="*/ 8 h 8"/>
                    <a:gd name="T6" fmla="*/ 1 w 3"/>
                    <a:gd name="T7" fmla="*/ 5 h 8"/>
                    <a:gd name="T8" fmla="*/ 1 w 3"/>
                    <a:gd name="T9" fmla="*/ 2 h 8"/>
                    <a:gd name="T10" fmla="*/ 1 w 3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8">
                      <a:moveTo>
                        <a:pt x="1" y="0"/>
                      </a:moveTo>
                      <a:cubicBezTo>
                        <a:pt x="1" y="3"/>
                        <a:pt x="2" y="6"/>
                        <a:pt x="3" y="3"/>
                      </a:cubicBezTo>
                      <a:cubicBezTo>
                        <a:pt x="2" y="7"/>
                        <a:pt x="0" y="6"/>
                        <a:pt x="0" y="8"/>
                      </a:cubicBezTo>
                      <a:cubicBezTo>
                        <a:pt x="0" y="7"/>
                        <a:pt x="0" y="4"/>
                        <a:pt x="1" y="5"/>
                      </a:cubicBezTo>
                      <a:cubicBezTo>
                        <a:pt x="1" y="5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14" name="Freeform 2557">
                  <a:extLst>
                    <a:ext uri="{FF2B5EF4-FFF2-40B4-BE49-F238E27FC236}">
                      <a16:creationId xmlns:a16="http://schemas.microsoft.com/office/drawing/2014/main" id="{229EB17F-ABC7-422E-B847-AE386351B7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3271"/>
                  <a:ext cx="14" cy="11"/>
                </a:xfrm>
                <a:custGeom>
                  <a:avLst/>
                  <a:gdLst>
                    <a:gd name="T0" fmla="*/ 7 w 7"/>
                    <a:gd name="T1" fmla="*/ 2 h 6"/>
                    <a:gd name="T2" fmla="*/ 1 w 7"/>
                    <a:gd name="T3" fmla="*/ 6 h 6"/>
                    <a:gd name="T4" fmla="*/ 0 w 7"/>
                    <a:gd name="T5" fmla="*/ 2 h 6"/>
                    <a:gd name="T6" fmla="*/ 4 w 7"/>
                    <a:gd name="T7" fmla="*/ 3 h 6"/>
                    <a:gd name="T8" fmla="*/ 7 w 7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7" y="2"/>
                      </a:moveTo>
                      <a:cubicBezTo>
                        <a:pt x="5" y="6"/>
                        <a:pt x="2" y="0"/>
                        <a:pt x="1" y="6"/>
                      </a:cubicBezTo>
                      <a:cubicBezTo>
                        <a:pt x="1" y="4"/>
                        <a:pt x="0" y="5"/>
                        <a:pt x="0" y="2"/>
                      </a:cubicBezTo>
                      <a:cubicBezTo>
                        <a:pt x="2" y="4"/>
                        <a:pt x="3" y="0"/>
                        <a:pt x="4" y="3"/>
                      </a:cubicBezTo>
                      <a:cubicBezTo>
                        <a:pt x="5" y="0"/>
                        <a:pt x="6" y="2"/>
                        <a:pt x="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15" name="Freeform 2558">
                  <a:extLst>
                    <a:ext uri="{FF2B5EF4-FFF2-40B4-BE49-F238E27FC236}">
                      <a16:creationId xmlns:a16="http://schemas.microsoft.com/office/drawing/2014/main" id="{AB7C8648-B7EB-422C-B97E-EE4AF76BF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3897"/>
                  <a:ext cx="4" cy="10"/>
                </a:xfrm>
                <a:custGeom>
                  <a:avLst/>
                  <a:gdLst>
                    <a:gd name="T0" fmla="*/ 1 w 2"/>
                    <a:gd name="T1" fmla="*/ 4 h 5"/>
                    <a:gd name="T2" fmla="*/ 0 w 2"/>
                    <a:gd name="T3" fmla="*/ 3 h 5"/>
                    <a:gd name="T4" fmla="*/ 1 w 2"/>
                    <a:gd name="T5" fmla="*/ 1 h 5"/>
                    <a:gd name="T6" fmla="*/ 2 w 2"/>
                    <a:gd name="T7" fmla="*/ 3 h 5"/>
                    <a:gd name="T8" fmla="*/ 2 w 2"/>
                    <a:gd name="T9" fmla="*/ 2 h 5"/>
                    <a:gd name="T10" fmla="*/ 1 w 2"/>
                    <a:gd name="T11" fmla="*/ 5 h 5"/>
                    <a:gd name="T12" fmla="*/ 1 w 2"/>
                    <a:gd name="T13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5">
                      <a:moveTo>
                        <a:pt x="1" y="4"/>
                      </a:moveTo>
                      <a:cubicBezTo>
                        <a:pt x="1" y="1"/>
                        <a:pt x="1" y="3"/>
                        <a:pt x="0" y="3"/>
                      </a:cubicBezTo>
                      <a:cubicBezTo>
                        <a:pt x="0" y="2"/>
                        <a:pt x="1" y="3"/>
                        <a:pt x="1" y="1"/>
                      </a:cubicBezTo>
                      <a:cubicBezTo>
                        <a:pt x="1" y="0"/>
                        <a:pt x="2" y="0"/>
                        <a:pt x="2" y="3"/>
                      </a:cubicBezTo>
                      <a:cubicBezTo>
                        <a:pt x="2" y="3"/>
                        <a:pt x="2" y="3"/>
                        <a:pt x="2" y="2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1" y="5"/>
                        <a:pt x="1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16" name="Freeform 2559">
                  <a:extLst>
                    <a:ext uri="{FF2B5EF4-FFF2-40B4-BE49-F238E27FC236}">
                      <a16:creationId xmlns:a16="http://schemas.microsoft.com/office/drawing/2014/main" id="{37D06E51-C7DE-4E39-B94A-DF1009BFA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8" y="3888"/>
                  <a:ext cx="12" cy="19"/>
                </a:xfrm>
                <a:custGeom>
                  <a:avLst/>
                  <a:gdLst>
                    <a:gd name="T0" fmla="*/ 1 w 6"/>
                    <a:gd name="T1" fmla="*/ 10 h 10"/>
                    <a:gd name="T2" fmla="*/ 0 w 6"/>
                    <a:gd name="T3" fmla="*/ 8 h 10"/>
                    <a:gd name="T4" fmla="*/ 2 w 6"/>
                    <a:gd name="T5" fmla="*/ 6 h 10"/>
                    <a:gd name="T6" fmla="*/ 1 w 6"/>
                    <a:gd name="T7" fmla="*/ 5 h 10"/>
                    <a:gd name="T8" fmla="*/ 6 w 6"/>
                    <a:gd name="T9" fmla="*/ 6 h 10"/>
                    <a:gd name="T10" fmla="*/ 5 w 6"/>
                    <a:gd name="T11" fmla="*/ 10 h 10"/>
                    <a:gd name="T12" fmla="*/ 1 w 6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0">
                      <a:moveTo>
                        <a:pt x="1" y="10"/>
                      </a:moveTo>
                      <a:cubicBezTo>
                        <a:pt x="1" y="10"/>
                        <a:pt x="0" y="10"/>
                        <a:pt x="0" y="8"/>
                      </a:cubicBezTo>
                      <a:cubicBezTo>
                        <a:pt x="1" y="8"/>
                        <a:pt x="1" y="6"/>
                        <a:pt x="2" y="6"/>
                      </a:cubicBezTo>
                      <a:cubicBezTo>
                        <a:pt x="2" y="5"/>
                        <a:pt x="2" y="5"/>
                        <a:pt x="1" y="5"/>
                      </a:cubicBezTo>
                      <a:cubicBezTo>
                        <a:pt x="2" y="0"/>
                        <a:pt x="4" y="4"/>
                        <a:pt x="6" y="6"/>
                      </a:cubicBezTo>
                      <a:cubicBezTo>
                        <a:pt x="6" y="8"/>
                        <a:pt x="5" y="9"/>
                        <a:pt x="5" y="10"/>
                      </a:cubicBezTo>
                      <a:cubicBezTo>
                        <a:pt x="5" y="5"/>
                        <a:pt x="2" y="8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17" name="Freeform 2560">
                  <a:extLst>
                    <a:ext uri="{FF2B5EF4-FFF2-40B4-BE49-F238E27FC236}">
                      <a16:creationId xmlns:a16="http://schemas.microsoft.com/office/drawing/2014/main" id="{5BB1B7F2-D8BB-4802-A053-2ACFD26711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38" y="3996"/>
                  <a:ext cx="34" cy="42"/>
                </a:xfrm>
                <a:custGeom>
                  <a:avLst/>
                  <a:gdLst>
                    <a:gd name="T0" fmla="*/ 15 w 18"/>
                    <a:gd name="T1" fmla="*/ 5 h 22"/>
                    <a:gd name="T2" fmla="*/ 14 w 18"/>
                    <a:gd name="T3" fmla="*/ 6 h 22"/>
                    <a:gd name="T4" fmla="*/ 14 w 18"/>
                    <a:gd name="T5" fmla="*/ 3 h 22"/>
                    <a:gd name="T6" fmla="*/ 4 w 18"/>
                    <a:gd name="T7" fmla="*/ 6 h 22"/>
                    <a:gd name="T8" fmla="*/ 1 w 18"/>
                    <a:gd name="T9" fmla="*/ 5 h 22"/>
                    <a:gd name="T10" fmla="*/ 1 w 18"/>
                    <a:gd name="T11" fmla="*/ 9 h 22"/>
                    <a:gd name="T12" fmla="*/ 4 w 18"/>
                    <a:gd name="T13" fmla="*/ 13 h 22"/>
                    <a:gd name="T14" fmla="*/ 3 w 18"/>
                    <a:gd name="T15" fmla="*/ 14 h 22"/>
                    <a:gd name="T16" fmla="*/ 3 w 18"/>
                    <a:gd name="T17" fmla="*/ 17 h 22"/>
                    <a:gd name="T18" fmla="*/ 2 w 18"/>
                    <a:gd name="T19" fmla="*/ 13 h 22"/>
                    <a:gd name="T20" fmla="*/ 1 w 18"/>
                    <a:gd name="T21" fmla="*/ 15 h 22"/>
                    <a:gd name="T22" fmla="*/ 1 w 18"/>
                    <a:gd name="T23" fmla="*/ 12 h 22"/>
                    <a:gd name="T24" fmla="*/ 0 w 18"/>
                    <a:gd name="T25" fmla="*/ 13 h 22"/>
                    <a:gd name="T26" fmla="*/ 1 w 18"/>
                    <a:gd name="T27" fmla="*/ 19 h 22"/>
                    <a:gd name="T28" fmla="*/ 2 w 18"/>
                    <a:gd name="T29" fmla="*/ 18 h 22"/>
                    <a:gd name="T30" fmla="*/ 3 w 18"/>
                    <a:gd name="T31" fmla="*/ 20 h 22"/>
                    <a:gd name="T32" fmla="*/ 4 w 18"/>
                    <a:gd name="T33" fmla="*/ 19 h 22"/>
                    <a:gd name="T34" fmla="*/ 4 w 18"/>
                    <a:gd name="T35" fmla="*/ 17 h 22"/>
                    <a:gd name="T36" fmla="*/ 7 w 18"/>
                    <a:gd name="T37" fmla="*/ 19 h 22"/>
                    <a:gd name="T38" fmla="*/ 9 w 18"/>
                    <a:gd name="T39" fmla="*/ 18 h 22"/>
                    <a:gd name="T40" fmla="*/ 9 w 18"/>
                    <a:gd name="T41" fmla="*/ 14 h 22"/>
                    <a:gd name="T42" fmla="*/ 9 w 18"/>
                    <a:gd name="T43" fmla="*/ 17 h 22"/>
                    <a:gd name="T44" fmla="*/ 9 w 18"/>
                    <a:gd name="T45" fmla="*/ 20 h 22"/>
                    <a:gd name="T46" fmla="*/ 10 w 18"/>
                    <a:gd name="T47" fmla="*/ 18 h 22"/>
                    <a:gd name="T48" fmla="*/ 9 w 18"/>
                    <a:gd name="T49" fmla="*/ 16 h 22"/>
                    <a:gd name="T50" fmla="*/ 11 w 18"/>
                    <a:gd name="T51" fmla="*/ 15 h 22"/>
                    <a:gd name="T52" fmla="*/ 11 w 18"/>
                    <a:gd name="T53" fmla="*/ 9 h 22"/>
                    <a:gd name="T54" fmla="*/ 13 w 18"/>
                    <a:gd name="T55" fmla="*/ 7 h 22"/>
                    <a:gd name="T56" fmla="*/ 14 w 18"/>
                    <a:gd name="T57" fmla="*/ 15 h 22"/>
                    <a:gd name="T58" fmla="*/ 15 w 18"/>
                    <a:gd name="T59" fmla="*/ 14 h 22"/>
                    <a:gd name="T60" fmla="*/ 14 w 18"/>
                    <a:gd name="T61" fmla="*/ 10 h 22"/>
                    <a:gd name="T62" fmla="*/ 17 w 18"/>
                    <a:gd name="T63" fmla="*/ 10 h 22"/>
                    <a:gd name="T64" fmla="*/ 18 w 18"/>
                    <a:gd name="T65" fmla="*/ 8 h 22"/>
                    <a:gd name="T66" fmla="*/ 15 w 18"/>
                    <a:gd name="T67" fmla="*/ 5 h 22"/>
                    <a:gd name="T68" fmla="*/ 7 w 18"/>
                    <a:gd name="T69" fmla="*/ 8 h 22"/>
                    <a:gd name="T70" fmla="*/ 8 w 18"/>
                    <a:gd name="T71" fmla="*/ 10 h 22"/>
                    <a:gd name="T72" fmla="*/ 7 w 18"/>
                    <a:gd name="T73" fmla="*/ 11 h 22"/>
                    <a:gd name="T74" fmla="*/ 7 w 18"/>
                    <a:gd name="T75" fmla="*/ 8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8" h="22">
                      <a:moveTo>
                        <a:pt x="15" y="5"/>
                      </a:moveTo>
                      <a:cubicBezTo>
                        <a:pt x="15" y="5"/>
                        <a:pt x="15" y="7"/>
                        <a:pt x="14" y="6"/>
                      </a:cubicBezTo>
                      <a:cubicBezTo>
                        <a:pt x="14" y="5"/>
                        <a:pt x="14" y="4"/>
                        <a:pt x="14" y="3"/>
                      </a:cubicBezTo>
                      <a:cubicBezTo>
                        <a:pt x="11" y="7"/>
                        <a:pt x="7" y="0"/>
                        <a:pt x="4" y="6"/>
                      </a:cubicBezTo>
                      <a:cubicBezTo>
                        <a:pt x="3" y="1"/>
                        <a:pt x="1" y="10"/>
                        <a:pt x="1" y="5"/>
                      </a:cubicBezTo>
                      <a:cubicBezTo>
                        <a:pt x="1" y="7"/>
                        <a:pt x="1" y="6"/>
                        <a:pt x="1" y="9"/>
                      </a:cubicBezTo>
                      <a:cubicBezTo>
                        <a:pt x="2" y="6"/>
                        <a:pt x="4" y="8"/>
                        <a:pt x="4" y="13"/>
                      </a:cubicBezTo>
                      <a:cubicBezTo>
                        <a:pt x="4" y="8"/>
                        <a:pt x="4" y="18"/>
                        <a:pt x="3" y="14"/>
                      </a:cubicBezTo>
                      <a:cubicBezTo>
                        <a:pt x="3" y="16"/>
                        <a:pt x="4" y="17"/>
                        <a:pt x="3" y="17"/>
                      </a:cubicBezTo>
                      <a:cubicBezTo>
                        <a:pt x="3" y="16"/>
                        <a:pt x="3" y="14"/>
                        <a:pt x="2" y="13"/>
                      </a:cubicBezTo>
                      <a:cubicBezTo>
                        <a:pt x="2" y="13"/>
                        <a:pt x="2" y="14"/>
                        <a:pt x="1" y="15"/>
                      </a:cubicBezTo>
                      <a:cubicBezTo>
                        <a:pt x="1" y="14"/>
                        <a:pt x="1" y="12"/>
                        <a:pt x="1" y="12"/>
                      </a:cubicBezTo>
                      <a:cubicBezTo>
                        <a:pt x="1" y="17"/>
                        <a:pt x="0" y="13"/>
                        <a:pt x="0" y="13"/>
                      </a:cubicBezTo>
                      <a:cubicBezTo>
                        <a:pt x="0" y="16"/>
                        <a:pt x="1" y="16"/>
                        <a:pt x="1" y="19"/>
                      </a:cubicBezTo>
                      <a:cubicBezTo>
                        <a:pt x="2" y="16"/>
                        <a:pt x="2" y="18"/>
                        <a:pt x="2" y="18"/>
                      </a:cubicBezTo>
                      <a:cubicBezTo>
                        <a:pt x="2" y="19"/>
                        <a:pt x="2" y="20"/>
                        <a:pt x="3" y="20"/>
                      </a:cubicBezTo>
                      <a:cubicBezTo>
                        <a:pt x="3" y="19"/>
                        <a:pt x="4" y="22"/>
                        <a:pt x="4" y="19"/>
                      </a:cubicBezTo>
                      <a:cubicBezTo>
                        <a:pt x="4" y="19"/>
                        <a:pt x="4" y="18"/>
                        <a:pt x="4" y="17"/>
                      </a:cubicBezTo>
                      <a:cubicBezTo>
                        <a:pt x="5" y="18"/>
                        <a:pt x="6" y="16"/>
                        <a:pt x="7" y="19"/>
                      </a:cubicBezTo>
                      <a:cubicBezTo>
                        <a:pt x="7" y="15"/>
                        <a:pt x="8" y="17"/>
                        <a:pt x="9" y="18"/>
                      </a:cubicBezTo>
                      <a:cubicBezTo>
                        <a:pt x="9" y="16"/>
                        <a:pt x="8" y="14"/>
                        <a:pt x="9" y="14"/>
                      </a:cubicBezTo>
                      <a:cubicBezTo>
                        <a:pt x="9" y="14"/>
                        <a:pt x="9" y="16"/>
                        <a:pt x="9" y="17"/>
                      </a:cubicBezTo>
                      <a:cubicBezTo>
                        <a:pt x="9" y="17"/>
                        <a:pt x="8" y="19"/>
                        <a:pt x="9" y="20"/>
                      </a:cubicBezTo>
                      <a:cubicBezTo>
                        <a:pt x="9" y="18"/>
                        <a:pt x="10" y="21"/>
                        <a:pt x="10" y="18"/>
                      </a:cubicBezTo>
                      <a:cubicBezTo>
                        <a:pt x="10" y="18"/>
                        <a:pt x="9" y="18"/>
                        <a:pt x="9" y="16"/>
                      </a:cubicBezTo>
                      <a:cubicBezTo>
                        <a:pt x="10" y="18"/>
                        <a:pt x="10" y="14"/>
                        <a:pt x="11" y="15"/>
                      </a:cubicBezTo>
                      <a:cubicBezTo>
                        <a:pt x="11" y="13"/>
                        <a:pt x="11" y="10"/>
                        <a:pt x="11" y="9"/>
                      </a:cubicBezTo>
                      <a:cubicBezTo>
                        <a:pt x="12" y="13"/>
                        <a:pt x="12" y="7"/>
                        <a:pt x="13" y="7"/>
                      </a:cubicBezTo>
                      <a:cubicBezTo>
                        <a:pt x="13" y="9"/>
                        <a:pt x="14" y="11"/>
                        <a:pt x="14" y="15"/>
                      </a:cubicBezTo>
                      <a:cubicBezTo>
                        <a:pt x="15" y="14"/>
                        <a:pt x="15" y="15"/>
                        <a:pt x="15" y="14"/>
                      </a:cubicBezTo>
                      <a:cubicBezTo>
                        <a:pt x="15" y="14"/>
                        <a:pt x="15" y="12"/>
                        <a:pt x="14" y="10"/>
                      </a:cubicBezTo>
                      <a:cubicBezTo>
                        <a:pt x="16" y="9"/>
                        <a:pt x="16" y="9"/>
                        <a:pt x="17" y="10"/>
                      </a:cubicBezTo>
                      <a:cubicBezTo>
                        <a:pt x="18" y="8"/>
                        <a:pt x="18" y="7"/>
                        <a:pt x="18" y="8"/>
                      </a:cubicBezTo>
                      <a:cubicBezTo>
                        <a:pt x="18" y="5"/>
                        <a:pt x="16" y="10"/>
                        <a:pt x="15" y="5"/>
                      </a:cubicBezTo>
                      <a:close/>
                      <a:moveTo>
                        <a:pt x="7" y="8"/>
                      </a:moveTo>
                      <a:cubicBezTo>
                        <a:pt x="8" y="8"/>
                        <a:pt x="8" y="9"/>
                        <a:pt x="8" y="10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6" y="8"/>
                        <a:pt x="8" y="11"/>
                        <a:pt x="7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18" name="Freeform 2561">
                  <a:extLst>
                    <a:ext uri="{FF2B5EF4-FFF2-40B4-BE49-F238E27FC236}">
                      <a16:creationId xmlns:a16="http://schemas.microsoft.com/office/drawing/2014/main" id="{D01D499A-CDBF-4414-8F8B-8C949B62F6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" y="3275"/>
                  <a:ext cx="2" cy="11"/>
                </a:xfrm>
                <a:custGeom>
                  <a:avLst/>
                  <a:gdLst>
                    <a:gd name="T0" fmla="*/ 1 w 1"/>
                    <a:gd name="T1" fmla="*/ 4 h 6"/>
                    <a:gd name="T2" fmla="*/ 0 w 1"/>
                    <a:gd name="T3" fmla="*/ 3 h 6"/>
                    <a:gd name="T4" fmla="*/ 1 w 1"/>
                    <a:gd name="T5" fmla="*/ 0 h 6"/>
                    <a:gd name="T6" fmla="*/ 1 w 1"/>
                    <a:gd name="T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6">
                      <a:moveTo>
                        <a:pt x="1" y="4"/>
                      </a:moveTo>
                      <a:cubicBezTo>
                        <a:pt x="1" y="6"/>
                        <a:pt x="0" y="2"/>
                        <a:pt x="0" y="3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2"/>
                        <a:pt x="0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19" name="Freeform 2562">
                  <a:extLst>
                    <a:ext uri="{FF2B5EF4-FFF2-40B4-BE49-F238E27FC236}">
                      <a16:creationId xmlns:a16="http://schemas.microsoft.com/office/drawing/2014/main" id="{39204204-E923-417E-8135-0698491B7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3895"/>
                  <a:ext cx="4" cy="12"/>
                </a:xfrm>
                <a:custGeom>
                  <a:avLst/>
                  <a:gdLst>
                    <a:gd name="T0" fmla="*/ 0 w 2"/>
                    <a:gd name="T1" fmla="*/ 2 h 6"/>
                    <a:gd name="T2" fmla="*/ 1 w 2"/>
                    <a:gd name="T3" fmla="*/ 1 h 6"/>
                    <a:gd name="T4" fmla="*/ 2 w 2"/>
                    <a:gd name="T5" fmla="*/ 5 h 6"/>
                    <a:gd name="T6" fmla="*/ 2 w 2"/>
                    <a:gd name="T7" fmla="*/ 6 h 6"/>
                    <a:gd name="T8" fmla="*/ 0 w 2"/>
                    <a:gd name="T9" fmla="*/ 0 h 6"/>
                    <a:gd name="T10" fmla="*/ 0 w 2"/>
                    <a:gd name="T1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0" y="2"/>
                      </a:moveTo>
                      <a:cubicBezTo>
                        <a:pt x="1" y="2"/>
                        <a:pt x="1" y="0"/>
                        <a:pt x="1" y="1"/>
                      </a:cubicBezTo>
                      <a:cubicBezTo>
                        <a:pt x="1" y="2"/>
                        <a:pt x="2" y="4"/>
                        <a:pt x="2" y="5"/>
                      </a:cubicBezTo>
                      <a:cubicBezTo>
                        <a:pt x="2" y="6"/>
                        <a:pt x="2" y="5"/>
                        <a:pt x="2" y="6"/>
                      </a:cubicBezTo>
                      <a:cubicBezTo>
                        <a:pt x="1" y="2"/>
                        <a:pt x="0" y="5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20" name="Freeform 2563">
                  <a:extLst>
                    <a:ext uri="{FF2B5EF4-FFF2-40B4-BE49-F238E27FC236}">
                      <a16:creationId xmlns:a16="http://schemas.microsoft.com/office/drawing/2014/main" id="{50A1F376-99D9-47DC-AB63-A77B012F50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5" y="3895"/>
                  <a:ext cx="4" cy="10"/>
                </a:xfrm>
                <a:custGeom>
                  <a:avLst/>
                  <a:gdLst>
                    <a:gd name="T0" fmla="*/ 2 w 2"/>
                    <a:gd name="T1" fmla="*/ 2 h 5"/>
                    <a:gd name="T2" fmla="*/ 1 w 2"/>
                    <a:gd name="T3" fmla="*/ 2 h 5"/>
                    <a:gd name="T4" fmla="*/ 1 w 2"/>
                    <a:gd name="T5" fmla="*/ 3 h 5"/>
                    <a:gd name="T6" fmla="*/ 1 w 2"/>
                    <a:gd name="T7" fmla="*/ 0 h 5"/>
                    <a:gd name="T8" fmla="*/ 2 w 2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2" y="5"/>
                        <a:pt x="1" y="4"/>
                        <a:pt x="1" y="2"/>
                      </a:cubicBez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0" y="2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21" name="Freeform 2564">
                  <a:extLst>
                    <a:ext uri="{FF2B5EF4-FFF2-40B4-BE49-F238E27FC236}">
                      <a16:creationId xmlns:a16="http://schemas.microsoft.com/office/drawing/2014/main" id="{15606EC2-EF17-41D6-B888-A4B93C152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" y="3250"/>
                  <a:ext cx="4" cy="13"/>
                </a:xfrm>
                <a:custGeom>
                  <a:avLst/>
                  <a:gdLst>
                    <a:gd name="T0" fmla="*/ 2 w 2"/>
                    <a:gd name="T1" fmla="*/ 4 h 7"/>
                    <a:gd name="T2" fmla="*/ 2 w 2"/>
                    <a:gd name="T3" fmla="*/ 5 h 7"/>
                    <a:gd name="T4" fmla="*/ 0 w 2"/>
                    <a:gd name="T5" fmla="*/ 6 h 7"/>
                    <a:gd name="T6" fmla="*/ 2 w 2"/>
                    <a:gd name="T7" fmla="*/ 5 h 7"/>
                    <a:gd name="T8" fmla="*/ 2 w 2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7">
                      <a:moveTo>
                        <a:pt x="2" y="4"/>
                      </a:move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7"/>
                        <a:pt x="0" y="5"/>
                        <a:pt x="0" y="6"/>
                      </a:cubicBezTo>
                      <a:cubicBezTo>
                        <a:pt x="0" y="6"/>
                        <a:pt x="2" y="0"/>
                        <a:pt x="2" y="5"/>
                      </a:cubicBezTo>
                      <a:cubicBezTo>
                        <a:pt x="2" y="5"/>
                        <a:pt x="2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22" name="Freeform 2565">
                  <a:extLst>
                    <a:ext uri="{FF2B5EF4-FFF2-40B4-BE49-F238E27FC236}">
                      <a16:creationId xmlns:a16="http://schemas.microsoft.com/office/drawing/2014/main" id="{E8F1A7D6-E649-4B51-A4CC-1CF0093B12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3239"/>
                  <a:ext cx="13" cy="19"/>
                </a:xfrm>
                <a:custGeom>
                  <a:avLst/>
                  <a:gdLst>
                    <a:gd name="T0" fmla="*/ 5 w 7"/>
                    <a:gd name="T1" fmla="*/ 8 h 10"/>
                    <a:gd name="T2" fmla="*/ 4 w 7"/>
                    <a:gd name="T3" fmla="*/ 3 h 10"/>
                    <a:gd name="T4" fmla="*/ 0 w 7"/>
                    <a:gd name="T5" fmla="*/ 5 h 10"/>
                    <a:gd name="T6" fmla="*/ 5 w 7"/>
                    <a:gd name="T7" fmla="*/ 6 h 10"/>
                    <a:gd name="T8" fmla="*/ 7 w 7"/>
                    <a:gd name="T9" fmla="*/ 7 h 10"/>
                    <a:gd name="T10" fmla="*/ 2 w 7"/>
                    <a:gd name="T11" fmla="*/ 9 h 10"/>
                    <a:gd name="T12" fmla="*/ 5 w 7"/>
                    <a:gd name="T13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10">
                      <a:moveTo>
                        <a:pt x="5" y="8"/>
                      </a:moveTo>
                      <a:cubicBezTo>
                        <a:pt x="5" y="6"/>
                        <a:pt x="4" y="5"/>
                        <a:pt x="4" y="3"/>
                      </a:cubicBezTo>
                      <a:cubicBezTo>
                        <a:pt x="4" y="6"/>
                        <a:pt x="2" y="5"/>
                        <a:pt x="0" y="5"/>
                      </a:cubicBezTo>
                      <a:cubicBezTo>
                        <a:pt x="1" y="3"/>
                        <a:pt x="5" y="0"/>
                        <a:pt x="5" y="6"/>
                      </a:cubicBezTo>
                      <a:cubicBezTo>
                        <a:pt x="6" y="6"/>
                        <a:pt x="6" y="6"/>
                        <a:pt x="7" y="7"/>
                      </a:cubicBezTo>
                      <a:cubicBezTo>
                        <a:pt x="6" y="10"/>
                        <a:pt x="3" y="10"/>
                        <a:pt x="2" y="9"/>
                      </a:cubicBezTo>
                      <a:cubicBezTo>
                        <a:pt x="2" y="7"/>
                        <a:pt x="4" y="9"/>
                        <a:pt x="5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23" name="Freeform 2566">
                  <a:extLst>
                    <a:ext uri="{FF2B5EF4-FFF2-40B4-BE49-F238E27FC236}">
                      <a16:creationId xmlns:a16="http://schemas.microsoft.com/office/drawing/2014/main" id="{024D24C6-0209-48E6-B054-5E0E8BA04A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6" y="3895"/>
                  <a:ext cx="10" cy="16"/>
                </a:xfrm>
                <a:custGeom>
                  <a:avLst/>
                  <a:gdLst>
                    <a:gd name="T0" fmla="*/ 4 w 5"/>
                    <a:gd name="T1" fmla="*/ 3 h 8"/>
                    <a:gd name="T2" fmla="*/ 4 w 5"/>
                    <a:gd name="T3" fmla="*/ 6 h 8"/>
                    <a:gd name="T4" fmla="*/ 3 w 5"/>
                    <a:gd name="T5" fmla="*/ 6 h 8"/>
                    <a:gd name="T6" fmla="*/ 3 w 5"/>
                    <a:gd name="T7" fmla="*/ 3 h 8"/>
                    <a:gd name="T8" fmla="*/ 2 w 5"/>
                    <a:gd name="T9" fmla="*/ 6 h 8"/>
                    <a:gd name="T10" fmla="*/ 2 w 5"/>
                    <a:gd name="T11" fmla="*/ 4 h 8"/>
                    <a:gd name="T12" fmla="*/ 0 w 5"/>
                    <a:gd name="T13" fmla="*/ 4 h 8"/>
                    <a:gd name="T14" fmla="*/ 1 w 5"/>
                    <a:gd name="T15" fmla="*/ 4 h 8"/>
                    <a:gd name="T16" fmla="*/ 2 w 5"/>
                    <a:gd name="T17" fmla="*/ 0 h 8"/>
                    <a:gd name="T18" fmla="*/ 3 w 5"/>
                    <a:gd name="T19" fmla="*/ 0 h 8"/>
                    <a:gd name="T20" fmla="*/ 2 w 5"/>
                    <a:gd name="T21" fmla="*/ 1 h 8"/>
                    <a:gd name="T22" fmla="*/ 4 w 5"/>
                    <a:gd name="T23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8">
                      <a:moveTo>
                        <a:pt x="4" y="3"/>
                      </a:moveTo>
                      <a:cubicBezTo>
                        <a:pt x="5" y="4"/>
                        <a:pt x="4" y="4"/>
                        <a:pt x="4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4"/>
                        <a:pt x="3" y="5"/>
                        <a:pt x="3" y="3"/>
                      </a:cubicBezTo>
                      <a:cubicBezTo>
                        <a:pt x="2" y="3"/>
                        <a:pt x="3" y="8"/>
                        <a:pt x="2" y="6"/>
                      </a:cubicBezTo>
                      <a:cubicBezTo>
                        <a:pt x="2" y="4"/>
                        <a:pt x="2" y="5"/>
                        <a:pt x="2" y="4"/>
                      </a:cubicBezTo>
                      <a:cubicBezTo>
                        <a:pt x="2" y="6"/>
                        <a:pt x="1" y="6"/>
                        <a:pt x="0" y="4"/>
                      </a:cubicBezTo>
                      <a:cubicBezTo>
                        <a:pt x="0" y="2"/>
                        <a:pt x="1" y="3"/>
                        <a:pt x="1" y="4"/>
                      </a:cubicBezTo>
                      <a:cubicBezTo>
                        <a:pt x="1" y="2"/>
                        <a:pt x="2" y="2"/>
                        <a:pt x="2" y="0"/>
                      </a:cubicBezTo>
                      <a:cubicBezTo>
                        <a:pt x="2" y="0"/>
                        <a:pt x="2" y="1"/>
                        <a:pt x="3" y="0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4" y="6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24" name="Freeform 2567">
                  <a:extLst>
                    <a:ext uri="{FF2B5EF4-FFF2-40B4-BE49-F238E27FC236}">
                      <a16:creationId xmlns:a16="http://schemas.microsoft.com/office/drawing/2014/main" id="{CEE32CFA-1F40-40C0-A67C-C31445B95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6" y="3250"/>
                  <a:ext cx="4" cy="13"/>
                </a:xfrm>
                <a:custGeom>
                  <a:avLst/>
                  <a:gdLst>
                    <a:gd name="T0" fmla="*/ 1 w 2"/>
                    <a:gd name="T1" fmla="*/ 4 h 7"/>
                    <a:gd name="T2" fmla="*/ 1 w 2"/>
                    <a:gd name="T3" fmla="*/ 1 h 7"/>
                    <a:gd name="T4" fmla="*/ 1 w 2"/>
                    <a:gd name="T5" fmla="*/ 0 h 7"/>
                    <a:gd name="T6" fmla="*/ 2 w 2"/>
                    <a:gd name="T7" fmla="*/ 3 h 7"/>
                    <a:gd name="T8" fmla="*/ 1 w 2"/>
                    <a:gd name="T9" fmla="*/ 7 h 7"/>
                    <a:gd name="T10" fmla="*/ 1 w 2"/>
                    <a:gd name="T1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7">
                      <a:moveTo>
                        <a:pt x="1" y="4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3"/>
                        <a:pt x="2" y="3"/>
                      </a:cubicBezTo>
                      <a:cubicBezTo>
                        <a:pt x="1" y="4"/>
                        <a:pt x="1" y="7"/>
                        <a:pt x="1" y="7"/>
                      </a:cubicBezTo>
                      <a:cubicBezTo>
                        <a:pt x="0" y="4"/>
                        <a:pt x="1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25" name="Freeform 2568">
                  <a:extLst>
                    <a:ext uri="{FF2B5EF4-FFF2-40B4-BE49-F238E27FC236}">
                      <a16:creationId xmlns:a16="http://schemas.microsoft.com/office/drawing/2014/main" id="{2AEEDD29-67F7-45E7-8055-9A3532CA3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1" y="3265"/>
                  <a:ext cx="3" cy="10"/>
                </a:xfrm>
                <a:custGeom>
                  <a:avLst/>
                  <a:gdLst>
                    <a:gd name="T0" fmla="*/ 2 w 2"/>
                    <a:gd name="T1" fmla="*/ 2 h 5"/>
                    <a:gd name="T2" fmla="*/ 0 w 2"/>
                    <a:gd name="T3" fmla="*/ 3 h 5"/>
                    <a:gd name="T4" fmla="*/ 2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2" y="5"/>
                        <a:pt x="1" y="2"/>
                        <a:pt x="0" y="3"/>
                      </a:cubicBezTo>
                      <a:cubicBezTo>
                        <a:pt x="1" y="0"/>
                        <a:pt x="2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26" name="Freeform 2569">
                  <a:extLst>
                    <a:ext uri="{FF2B5EF4-FFF2-40B4-BE49-F238E27FC236}">
                      <a16:creationId xmlns:a16="http://schemas.microsoft.com/office/drawing/2014/main" id="{F30A2057-26E1-4390-949C-37C02CC365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1" y="3897"/>
                  <a:ext cx="3" cy="12"/>
                </a:xfrm>
                <a:custGeom>
                  <a:avLst/>
                  <a:gdLst>
                    <a:gd name="T0" fmla="*/ 2 w 2"/>
                    <a:gd name="T1" fmla="*/ 4 h 6"/>
                    <a:gd name="T2" fmla="*/ 1 w 2"/>
                    <a:gd name="T3" fmla="*/ 2 h 6"/>
                    <a:gd name="T4" fmla="*/ 1 w 2"/>
                    <a:gd name="T5" fmla="*/ 6 h 6"/>
                    <a:gd name="T6" fmla="*/ 1 w 2"/>
                    <a:gd name="T7" fmla="*/ 6 h 6"/>
                    <a:gd name="T8" fmla="*/ 0 w 2"/>
                    <a:gd name="T9" fmla="*/ 1 h 6"/>
                    <a:gd name="T10" fmla="*/ 2 w 2"/>
                    <a:gd name="T1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2" y="4"/>
                      </a:moveTo>
                      <a:cubicBezTo>
                        <a:pt x="2" y="4"/>
                        <a:pt x="2" y="4"/>
                        <a:pt x="1" y="2"/>
                      </a:cubicBezTo>
                      <a:cubicBezTo>
                        <a:pt x="1" y="3"/>
                        <a:pt x="1" y="3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3"/>
                        <a:pt x="0" y="4"/>
                        <a:pt x="0" y="1"/>
                      </a:cubicBezTo>
                      <a:cubicBezTo>
                        <a:pt x="1" y="3"/>
                        <a:pt x="2" y="0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27" name="Freeform 2570">
                  <a:extLst>
                    <a:ext uri="{FF2B5EF4-FFF2-40B4-BE49-F238E27FC236}">
                      <a16:creationId xmlns:a16="http://schemas.microsoft.com/office/drawing/2014/main" id="{A3CB3889-AF93-409F-8B2E-980D83600C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5" y="3901"/>
                  <a:ext cx="4" cy="10"/>
                </a:xfrm>
                <a:custGeom>
                  <a:avLst/>
                  <a:gdLst>
                    <a:gd name="T0" fmla="*/ 0 w 2"/>
                    <a:gd name="T1" fmla="*/ 2 h 5"/>
                    <a:gd name="T2" fmla="*/ 2 w 2"/>
                    <a:gd name="T3" fmla="*/ 2 h 5"/>
                    <a:gd name="T4" fmla="*/ 2 w 2"/>
                    <a:gd name="T5" fmla="*/ 5 h 5"/>
                    <a:gd name="T6" fmla="*/ 0 w 2"/>
                    <a:gd name="T7" fmla="*/ 0 h 5"/>
                    <a:gd name="T8" fmla="*/ 0 w 2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2"/>
                      </a:moveTo>
                      <a:cubicBezTo>
                        <a:pt x="1" y="3"/>
                        <a:pt x="2" y="1"/>
                        <a:pt x="2" y="2"/>
                      </a:cubicBezTo>
                      <a:cubicBezTo>
                        <a:pt x="2" y="3"/>
                        <a:pt x="2" y="3"/>
                        <a:pt x="2" y="5"/>
                      </a:cubicBezTo>
                      <a:cubicBezTo>
                        <a:pt x="1" y="3"/>
                        <a:pt x="0" y="3"/>
                        <a:pt x="0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28" name="Freeform 2571">
                  <a:extLst>
                    <a:ext uri="{FF2B5EF4-FFF2-40B4-BE49-F238E27FC236}">
                      <a16:creationId xmlns:a16="http://schemas.microsoft.com/office/drawing/2014/main" id="{C716BFD6-B351-4B34-948E-71030FDFB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1" y="3643"/>
                  <a:ext cx="4" cy="8"/>
                </a:xfrm>
                <a:custGeom>
                  <a:avLst/>
                  <a:gdLst>
                    <a:gd name="T0" fmla="*/ 0 w 2"/>
                    <a:gd name="T1" fmla="*/ 3 h 4"/>
                    <a:gd name="T2" fmla="*/ 1 w 2"/>
                    <a:gd name="T3" fmla="*/ 1 h 4"/>
                    <a:gd name="T4" fmla="*/ 0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0" y="0"/>
                        <a:pt x="2" y="0"/>
                        <a:pt x="1" y="1"/>
                      </a:cubicBezTo>
                      <a:cubicBezTo>
                        <a:pt x="1" y="1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29" name="Freeform 2572">
                  <a:extLst>
                    <a:ext uri="{FF2B5EF4-FFF2-40B4-BE49-F238E27FC236}">
                      <a16:creationId xmlns:a16="http://schemas.microsoft.com/office/drawing/2014/main" id="{809709A3-E0BF-4236-AE8A-C033F9B299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7" y="3639"/>
                  <a:ext cx="4" cy="8"/>
                </a:xfrm>
                <a:custGeom>
                  <a:avLst/>
                  <a:gdLst>
                    <a:gd name="T0" fmla="*/ 2 w 2"/>
                    <a:gd name="T1" fmla="*/ 2 h 4"/>
                    <a:gd name="T2" fmla="*/ 0 w 2"/>
                    <a:gd name="T3" fmla="*/ 2 h 4"/>
                    <a:gd name="T4" fmla="*/ 2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2"/>
                      </a:moveTo>
                      <a:cubicBezTo>
                        <a:pt x="2" y="4"/>
                        <a:pt x="1" y="2"/>
                        <a:pt x="0" y="2"/>
                      </a:cubicBezTo>
                      <a:cubicBezTo>
                        <a:pt x="0" y="0"/>
                        <a:pt x="1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30" name="Freeform 2573">
                  <a:extLst>
                    <a:ext uri="{FF2B5EF4-FFF2-40B4-BE49-F238E27FC236}">
                      <a16:creationId xmlns:a16="http://schemas.microsoft.com/office/drawing/2014/main" id="{6DD6CEEE-1AFE-4420-A463-F26A0894A8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" y="3888"/>
                  <a:ext cx="6" cy="9"/>
                </a:xfrm>
                <a:custGeom>
                  <a:avLst/>
                  <a:gdLst>
                    <a:gd name="T0" fmla="*/ 3 w 3"/>
                    <a:gd name="T1" fmla="*/ 0 h 5"/>
                    <a:gd name="T2" fmla="*/ 3 w 3"/>
                    <a:gd name="T3" fmla="*/ 4 h 5"/>
                    <a:gd name="T4" fmla="*/ 0 w 3"/>
                    <a:gd name="T5" fmla="*/ 5 h 5"/>
                    <a:gd name="T6" fmla="*/ 1 w 3"/>
                    <a:gd name="T7" fmla="*/ 0 h 5"/>
                    <a:gd name="T8" fmla="*/ 1 w 3"/>
                    <a:gd name="T9" fmla="*/ 0 h 5"/>
                    <a:gd name="T10" fmla="*/ 1 w 3"/>
                    <a:gd name="T11" fmla="*/ 1 h 5"/>
                    <a:gd name="T12" fmla="*/ 3 w 3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3" y="2"/>
                        <a:pt x="3" y="2"/>
                        <a:pt x="3" y="4"/>
                      </a:cubicBezTo>
                      <a:cubicBezTo>
                        <a:pt x="2" y="4"/>
                        <a:pt x="1" y="3"/>
                        <a:pt x="0" y="5"/>
                      </a:cubicBezTo>
                      <a:cubicBezTo>
                        <a:pt x="1" y="3"/>
                        <a:pt x="0" y="2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4"/>
                        <a:pt x="3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31" name="Freeform 2574">
                  <a:extLst>
                    <a:ext uri="{FF2B5EF4-FFF2-40B4-BE49-F238E27FC236}">
                      <a16:creationId xmlns:a16="http://schemas.microsoft.com/office/drawing/2014/main" id="{B703C0F6-EEC4-43FC-B7BC-46E66280D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4" y="3931"/>
                  <a:ext cx="6" cy="6"/>
                </a:xfrm>
                <a:custGeom>
                  <a:avLst/>
                  <a:gdLst>
                    <a:gd name="T0" fmla="*/ 3 w 3"/>
                    <a:gd name="T1" fmla="*/ 2 h 3"/>
                    <a:gd name="T2" fmla="*/ 0 w 3"/>
                    <a:gd name="T3" fmla="*/ 2 h 3"/>
                    <a:gd name="T4" fmla="*/ 3 w 3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2"/>
                      </a:moveTo>
                      <a:cubicBezTo>
                        <a:pt x="2" y="3"/>
                        <a:pt x="1" y="0"/>
                        <a:pt x="0" y="2"/>
                      </a:cubicBezTo>
                      <a:cubicBezTo>
                        <a:pt x="1" y="0"/>
                        <a:pt x="2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32" name="Freeform 2575">
                  <a:extLst>
                    <a:ext uri="{FF2B5EF4-FFF2-40B4-BE49-F238E27FC236}">
                      <a16:creationId xmlns:a16="http://schemas.microsoft.com/office/drawing/2014/main" id="{796FEB5F-44D6-4E68-B405-88FA470FC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4" y="3998"/>
                  <a:ext cx="4" cy="13"/>
                </a:xfrm>
                <a:custGeom>
                  <a:avLst/>
                  <a:gdLst>
                    <a:gd name="T0" fmla="*/ 1 w 2"/>
                    <a:gd name="T1" fmla="*/ 1 h 7"/>
                    <a:gd name="T2" fmla="*/ 2 w 2"/>
                    <a:gd name="T3" fmla="*/ 2 h 7"/>
                    <a:gd name="T4" fmla="*/ 1 w 2"/>
                    <a:gd name="T5" fmla="*/ 7 h 7"/>
                    <a:gd name="T6" fmla="*/ 1 w 2"/>
                    <a:gd name="T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1" y="1"/>
                      </a:moveTo>
                      <a:cubicBezTo>
                        <a:pt x="1" y="0"/>
                        <a:pt x="1" y="4"/>
                        <a:pt x="2" y="2"/>
                      </a:cubicBezTo>
                      <a:cubicBezTo>
                        <a:pt x="1" y="5"/>
                        <a:pt x="1" y="5"/>
                        <a:pt x="1" y="7"/>
                      </a:cubicBezTo>
                      <a:cubicBezTo>
                        <a:pt x="0" y="5"/>
                        <a:pt x="2" y="4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33" name="Freeform 2576">
                  <a:extLst>
                    <a:ext uri="{FF2B5EF4-FFF2-40B4-BE49-F238E27FC236}">
                      <a16:creationId xmlns:a16="http://schemas.microsoft.com/office/drawing/2014/main" id="{32C2491F-2A0C-4A17-8CBD-B81C9CD178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0" y="3914"/>
                  <a:ext cx="6" cy="8"/>
                </a:xfrm>
                <a:custGeom>
                  <a:avLst/>
                  <a:gdLst>
                    <a:gd name="T0" fmla="*/ 2 w 3"/>
                    <a:gd name="T1" fmla="*/ 4 h 4"/>
                    <a:gd name="T2" fmla="*/ 1 w 3"/>
                    <a:gd name="T3" fmla="*/ 2 h 4"/>
                    <a:gd name="T4" fmla="*/ 1 w 3"/>
                    <a:gd name="T5" fmla="*/ 3 h 4"/>
                    <a:gd name="T6" fmla="*/ 2 w 3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2" y="4"/>
                      </a:moveTo>
                      <a:cubicBezTo>
                        <a:pt x="2" y="2"/>
                        <a:pt x="1" y="3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0" y="0"/>
                        <a:pt x="3" y="0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34" name="Freeform 2577">
                  <a:extLst>
                    <a:ext uri="{FF2B5EF4-FFF2-40B4-BE49-F238E27FC236}">
                      <a16:creationId xmlns:a16="http://schemas.microsoft.com/office/drawing/2014/main" id="{9B8B69A8-BA54-4582-A204-7E626CC32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3973"/>
                  <a:ext cx="3" cy="12"/>
                </a:xfrm>
                <a:custGeom>
                  <a:avLst/>
                  <a:gdLst>
                    <a:gd name="T0" fmla="*/ 2 w 2"/>
                    <a:gd name="T1" fmla="*/ 2 h 6"/>
                    <a:gd name="T2" fmla="*/ 2 w 2"/>
                    <a:gd name="T3" fmla="*/ 6 h 6"/>
                    <a:gd name="T4" fmla="*/ 1 w 2"/>
                    <a:gd name="T5" fmla="*/ 2 h 6"/>
                    <a:gd name="T6" fmla="*/ 1 w 2"/>
                    <a:gd name="T7" fmla="*/ 0 h 6"/>
                    <a:gd name="T8" fmla="*/ 2 w 2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2" y="2"/>
                      </a:moveTo>
                      <a:cubicBezTo>
                        <a:pt x="2" y="4"/>
                        <a:pt x="2" y="5"/>
                        <a:pt x="2" y="6"/>
                      </a:cubicBezTo>
                      <a:cubicBezTo>
                        <a:pt x="2" y="5"/>
                        <a:pt x="2" y="0"/>
                        <a:pt x="1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2" y="1"/>
                        <a:pt x="2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35" name="Freeform 2578">
                  <a:extLst>
                    <a:ext uri="{FF2B5EF4-FFF2-40B4-BE49-F238E27FC236}">
                      <a16:creationId xmlns:a16="http://schemas.microsoft.com/office/drawing/2014/main" id="{56C78182-E827-4C9D-9BB4-9BABB1294A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1" y="3897"/>
                  <a:ext cx="7" cy="27"/>
                </a:xfrm>
                <a:custGeom>
                  <a:avLst/>
                  <a:gdLst>
                    <a:gd name="T0" fmla="*/ 4 w 4"/>
                    <a:gd name="T1" fmla="*/ 11 h 14"/>
                    <a:gd name="T2" fmla="*/ 2 w 4"/>
                    <a:gd name="T3" fmla="*/ 10 h 14"/>
                    <a:gd name="T4" fmla="*/ 2 w 4"/>
                    <a:gd name="T5" fmla="*/ 8 h 14"/>
                    <a:gd name="T6" fmla="*/ 1 w 4"/>
                    <a:gd name="T7" fmla="*/ 5 h 14"/>
                    <a:gd name="T8" fmla="*/ 1 w 4"/>
                    <a:gd name="T9" fmla="*/ 7 h 14"/>
                    <a:gd name="T10" fmla="*/ 0 w 4"/>
                    <a:gd name="T11" fmla="*/ 4 h 14"/>
                    <a:gd name="T12" fmla="*/ 2 w 4"/>
                    <a:gd name="T13" fmla="*/ 4 h 14"/>
                    <a:gd name="T14" fmla="*/ 2 w 4"/>
                    <a:gd name="T15" fmla="*/ 6 h 14"/>
                    <a:gd name="T16" fmla="*/ 3 w 4"/>
                    <a:gd name="T17" fmla="*/ 7 h 14"/>
                    <a:gd name="T18" fmla="*/ 3 w 4"/>
                    <a:gd name="T19" fmla="*/ 3 h 14"/>
                    <a:gd name="T20" fmla="*/ 2 w 4"/>
                    <a:gd name="T21" fmla="*/ 0 h 14"/>
                    <a:gd name="T22" fmla="*/ 4 w 4"/>
                    <a:gd name="T23" fmla="*/ 3 h 14"/>
                    <a:gd name="T24" fmla="*/ 3 w 4"/>
                    <a:gd name="T25" fmla="*/ 8 h 14"/>
                    <a:gd name="T26" fmla="*/ 2 w 4"/>
                    <a:gd name="T27" fmla="*/ 8 h 14"/>
                    <a:gd name="T28" fmla="*/ 4 w 4"/>
                    <a:gd name="T2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" h="14">
                      <a:moveTo>
                        <a:pt x="4" y="11"/>
                      </a:moveTo>
                      <a:cubicBezTo>
                        <a:pt x="4" y="14"/>
                        <a:pt x="3" y="11"/>
                        <a:pt x="2" y="10"/>
                      </a:cubicBezTo>
                      <a:cubicBezTo>
                        <a:pt x="2" y="9"/>
                        <a:pt x="2" y="9"/>
                        <a:pt x="2" y="8"/>
                      </a:cubicBezTo>
                      <a:cubicBezTo>
                        <a:pt x="1" y="10"/>
                        <a:pt x="2" y="6"/>
                        <a:pt x="1" y="5"/>
                      </a:cubicBezTo>
                      <a:cubicBezTo>
                        <a:pt x="1" y="5"/>
                        <a:pt x="1" y="7"/>
                        <a:pt x="1" y="7"/>
                      </a:cubicBezTo>
                      <a:cubicBezTo>
                        <a:pt x="0" y="7"/>
                        <a:pt x="0" y="6"/>
                        <a:pt x="0" y="4"/>
                      </a:cubicBezTo>
                      <a:cubicBezTo>
                        <a:pt x="1" y="5"/>
                        <a:pt x="1" y="5"/>
                        <a:pt x="2" y="4"/>
                      </a:cubicBezTo>
                      <a:cubicBezTo>
                        <a:pt x="2" y="4"/>
                        <a:pt x="2" y="5"/>
                        <a:pt x="2" y="6"/>
                      </a:cubicBezTo>
                      <a:cubicBezTo>
                        <a:pt x="2" y="6"/>
                        <a:pt x="3" y="6"/>
                        <a:pt x="3" y="7"/>
                      </a:cubicBezTo>
                      <a:cubicBezTo>
                        <a:pt x="3" y="5"/>
                        <a:pt x="3" y="4"/>
                        <a:pt x="3" y="3"/>
                      </a:cubicBezTo>
                      <a:cubicBezTo>
                        <a:pt x="3" y="1"/>
                        <a:pt x="2" y="3"/>
                        <a:pt x="2" y="0"/>
                      </a:cubicBezTo>
                      <a:cubicBezTo>
                        <a:pt x="3" y="1"/>
                        <a:pt x="3" y="2"/>
                        <a:pt x="4" y="3"/>
                      </a:cubicBezTo>
                      <a:cubicBezTo>
                        <a:pt x="3" y="4"/>
                        <a:pt x="3" y="5"/>
                        <a:pt x="3" y="8"/>
                      </a:cubicBezTo>
                      <a:cubicBezTo>
                        <a:pt x="3" y="7"/>
                        <a:pt x="3" y="8"/>
                        <a:pt x="2" y="8"/>
                      </a:cubicBezTo>
                      <a:cubicBezTo>
                        <a:pt x="2" y="12"/>
                        <a:pt x="3" y="11"/>
                        <a:pt x="4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36" name="Freeform 2579">
                  <a:extLst>
                    <a:ext uri="{FF2B5EF4-FFF2-40B4-BE49-F238E27FC236}">
                      <a16:creationId xmlns:a16="http://schemas.microsoft.com/office/drawing/2014/main" id="{ED663A46-C0C6-4CBB-9877-E7C8BF59A8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" y="3977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3 h 4"/>
                    <a:gd name="T4" fmla="*/ 0 w 1"/>
                    <a:gd name="T5" fmla="*/ 1 h 4"/>
                    <a:gd name="T6" fmla="*/ 1 w 1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1" y="3"/>
                        <a:pt x="1" y="2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37" name="Freeform 2580">
                  <a:extLst>
                    <a:ext uri="{FF2B5EF4-FFF2-40B4-BE49-F238E27FC236}">
                      <a16:creationId xmlns:a16="http://schemas.microsoft.com/office/drawing/2014/main" id="{92660FFA-5139-4610-882A-39D6A58332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7" y="3899"/>
                  <a:ext cx="4" cy="19"/>
                </a:xfrm>
                <a:custGeom>
                  <a:avLst/>
                  <a:gdLst>
                    <a:gd name="T0" fmla="*/ 2 w 2"/>
                    <a:gd name="T1" fmla="*/ 7 h 10"/>
                    <a:gd name="T2" fmla="*/ 1 w 2"/>
                    <a:gd name="T3" fmla="*/ 4 h 10"/>
                    <a:gd name="T4" fmla="*/ 0 w 2"/>
                    <a:gd name="T5" fmla="*/ 5 h 10"/>
                    <a:gd name="T6" fmla="*/ 2 w 2"/>
                    <a:gd name="T7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0">
                      <a:moveTo>
                        <a:pt x="2" y="7"/>
                      </a:moveTo>
                      <a:cubicBezTo>
                        <a:pt x="2" y="10"/>
                        <a:pt x="1" y="5"/>
                        <a:pt x="1" y="4"/>
                      </a:cubicBezTo>
                      <a:cubicBezTo>
                        <a:pt x="1" y="4"/>
                        <a:pt x="1" y="5"/>
                        <a:pt x="0" y="5"/>
                      </a:cubicBezTo>
                      <a:cubicBezTo>
                        <a:pt x="1" y="0"/>
                        <a:pt x="1" y="6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38" name="Freeform 2581">
                  <a:extLst>
                    <a:ext uri="{FF2B5EF4-FFF2-40B4-BE49-F238E27FC236}">
                      <a16:creationId xmlns:a16="http://schemas.microsoft.com/office/drawing/2014/main" id="{47D5B7C8-98B4-4024-A2A2-4611EF226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3" y="3197"/>
                  <a:ext cx="3" cy="8"/>
                </a:xfrm>
                <a:custGeom>
                  <a:avLst/>
                  <a:gdLst>
                    <a:gd name="T0" fmla="*/ 2 w 2"/>
                    <a:gd name="T1" fmla="*/ 3 h 4"/>
                    <a:gd name="T2" fmla="*/ 0 w 2"/>
                    <a:gd name="T3" fmla="*/ 2 h 4"/>
                    <a:gd name="T4" fmla="*/ 2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3"/>
                      </a:moveTo>
                      <a:cubicBezTo>
                        <a:pt x="2" y="4"/>
                        <a:pt x="0" y="2"/>
                        <a:pt x="0" y="2"/>
                      </a:cubicBezTo>
                      <a:cubicBezTo>
                        <a:pt x="0" y="0"/>
                        <a:pt x="1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39" name="Freeform 2582">
                  <a:extLst>
                    <a:ext uri="{FF2B5EF4-FFF2-40B4-BE49-F238E27FC236}">
                      <a16:creationId xmlns:a16="http://schemas.microsoft.com/office/drawing/2014/main" id="{9EADCB2D-5748-4AB6-B593-758C406568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3" y="3575"/>
                  <a:ext cx="3" cy="9"/>
                </a:xfrm>
                <a:custGeom>
                  <a:avLst/>
                  <a:gdLst>
                    <a:gd name="T0" fmla="*/ 0 w 2"/>
                    <a:gd name="T1" fmla="*/ 2 h 5"/>
                    <a:gd name="T2" fmla="*/ 0 w 2"/>
                    <a:gd name="T3" fmla="*/ 1 h 5"/>
                    <a:gd name="T4" fmla="*/ 1 w 2"/>
                    <a:gd name="T5" fmla="*/ 5 h 5"/>
                    <a:gd name="T6" fmla="*/ 0 w 2"/>
                    <a:gd name="T7" fmla="*/ 5 h 5"/>
                    <a:gd name="T8" fmla="*/ 0 w 2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2"/>
                      </a:moveTo>
                      <a:cubicBezTo>
                        <a:pt x="0" y="2"/>
                        <a:pt x="1" y="1"/>
                        <a:pt x="0" y="1"/>
                      </a:cubicBezTo>
                      <a:cubicBezTo>
                        <a:pt x="1" y="0"/>
                        <a:pt x="2" y="3"/>
                        <a:pt x="1" y="5"/>
                      </a:cubicBezTo>
                      <a:cubicBezTo>
                        <a:pt x="0" y="5"/>
                        <a:pt x="0" y="2"/>
                        <a:pt x="0" y="5"/>
                      </a:cubicBezTo>
                      <a:cubicBezTo>
                        <a:pt x="0" y="4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40" name="Freeform 2583">
                  <a:extLst>
                    <a:ext uri="{FF2B5EF4-FFF2-40B4-BE49-F238E27FC236}">
                      <a16:creationId xmlns:a16="http://schemas.microsoft.com/office/drawing/2014/main" id="{97950A84-7883-4CA8-B730-38446C2953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7" y="3577"/>
                  <a:ext cx="2" cy="7"/>
                </a:xfrm>
                <a:custGeom>
                  <a:avLst/>
                  <a:gdLst>
                    <a:gd name="T0" fmla="*/ 1 w 1"/>
                    <a:gd name="T1" fmla="*/ 1 h 4"/>
                    <a:gd name="T2" fmla="*/ 1 w 1"/>
                    <a:gd name="T3" fmla="*/ 1 h 4"/>
                    <a:gd name="T4" fmla="*/ 0 w 1"/>
                    <a:gd name="T5" fmla="*/ 3 h 4"/>
                    <a:gd name="T6" fmla="*/ 1 w 1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1"/>
                      </a:move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2"/>
                        <a:pt x="1" y="4"/>
                        <a:pt x="0" y="3"/>
                      </a:cubicBezTo>
                      <a:cubicBezTo>
                        <a:pt x="0" y="1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41" name="Freeform 2584">
                  <a:extLst>
                    <a:ext uri="{FF2B5EF4-FFF2-40B4-BE49-F238E27FC236}">
                      <a16:creationId xmlns:a16="http://schemas.microsoft.com/office/drawing/2014/main" id="{F243B652-C5EA-4594-9707-44089952A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3203"/>
                  <a:ext cx="3" cy="7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1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1" y="4"/>
                        <a:pt x="0" y="2"/>
                        <a:pt x="0" y="1"/>
                      </a:cubicBezTo>
                      <a:cubicBezTo>
                        <a:pt x="0" y="0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42" name="Freeform 2585">
                  <a:extLst>
                    <a:ext uri="{FF2B5EF4-FFF2-40B4-BE49-F238E27FC236}">
                      <a16:creationId xmlns:a16="http://schemas.microsoft.com/office/drawing/2014/main" id="{A720F4F4-0798-43BA-AFEF-3A5DA57843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4" y="3195"/>
                  <a:ext cx="2" cy="8"/>
                </a:xfrm>
                <a:custGeom>
                  <a:avLst/>
                  <a:gdLst>
                    <a:gd name="T0" fmla="*/ 1 w 1"/>
                    <a:gd name="T1" fmla="*/ 0 h 4"/>
                    <a:gd name="T2" fmla="*/ 1 w 1"/>
                    <a:gd name="T3" fmla="*/ 0 h 4"/>
                    <a:gd name="T4" fmla="*/ 1 w 1"/>
                    <a:gd name="T5" fmla="*/ 1 h 4"/>
                    <a:gd name="T6" fmla="*/ 0 w 1"/>
                    <a:gd name="T7" fmla="*/ 4 h 4"/>
                    <a:gd name="T8" fmla="*/ 1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4"/>
                        <a:pt x="0" y="4"/>
                      </a:cubicBezTo>
                      <a:cubicBezTo>
                        <a:pt x="0" y="1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43" name="Freeform 2586">
                  <a:extLst>
                    <a:ext uri="{FF2B5EF4-FFF2-40B4-BE49-F238E27FC236}">
                      <a16:creationId xmlns:a16="http://schemas.microsoft.com/office/drawing/2014/main" id="{63E51E40-EA48-480C-A70B-02697BE59A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77" y="3184"/>
                  <a:ext cx="27" cy="21"/>
                </a:xfrm>
                <a:custGeom>
                  <a:avLst/>
                  <a:gdLst>
                    <a:gd name="T0" fmla="*/ 7 w 14"/>
                    <a:gd name="T1" fmla="*/ 10 h 11"/>
                    <a:gd name="T2" fmla="*/ 8 w 14"/>
                    <a:gd name="T3" fmla="*/ 8 h 11"/>
                    <a:gd name="T4" fmla="*/ 13 w 14"/>
                    <a:gd name="T5" fmla="*/ 9 h 11"/>
                    <a:gd name="T6" fmla="*/ 11 w 14"/>
                    <a:gd name="T7" fmla="*/ 6 h 11"/>
                    <a:gd name="T8" fmla="*/ 14 w 14"/>
                    <a:gd name="T9" fmla="*/ 6 h 11"/>
                    <a:gd name="T10" fmla="*/ 14 w 14"/>
                    <a:gd name="T11" fmla="*/ 3 h 11"/>
                    <a:gd name="T12" fmla="*/ 13 w 14"/>
                    <a:gd name="T13" fmla="*/ 2 h 11"/>
                    <a:gd name="T14" fmla="*/ 14 w 14"/>
                    <a:gd name="T15" fmla="*/ 0 h 11"/>
                    <a:gd name="T16" fmla="*/ 1 w 14"/>
                    <a:gd name="T17" fmla="*/ 1 h 11"/>
                    <a:gd name="T18" fmla="*/ 2 w 14"/>
                    <a:gd name="T19" fmla="*/ 3 h 11"/>
                    <a:gd name="T20" fmla="*/ 1 w 14"/>
                    <a:gd name="T21" fmla="*/ 4 h 11"/>
                    <a:gd name="T22" fmla="*/ 2 w 14"/>
                    <a:gd name="T23" fmla="*/ 5 h 11"/>
                    <a:gd name="T24" fmla="*/ 0 w 14"/>
                    <a:gd name="T25" fmla="*/ 8 h 11"/>
                    <a:gd name="T26" fmla="*/ 2 w 14"/>
                    <a:gd name="T27" fmla="*/ 8 h 11"/>
                    <a:gd name="T28" fmla="*/ 3 w 14"/>
                    <a:gd name="T29" fmla="*/ 3 h 11"/>
                    <a:gd name="T30" fmla="*/ 7 w 14"/>
                    <a:gd name="T31" fmla="*/ 5 h 11"/>
                    <a:gd name="T32" fmla="*/ 3 w 14"/>
                    <a:gd name="T33" fmla="*/ 8 h 11"/>
                    <a:gd name="T34" fmla="*/ 7 w 14"/>
                    <a:gd name="T35" fmla="*/ 10 h 11"/>
                    <a:gd name="T36" fmla="*/ 7 w 14"/>
                    <a:gd name="T37" fmla="*/ 7 h 11"/>
                    <a:gd name="T38" fmla="*/ 7 w 14"/>
                    <a:gd name="T39" fmla="*/ 10 h 11"/>
                    <a:gd name="T40" fmla="*/ 11 w 14"/>
                    <a:gd name="T41" fmla="*/ 6 h 11"/>
                    <a:gd name="T42" fmla="*/ 9 w 14"/>
                    <a:gd name="T43" fmla="*/ 8 h 11"/>
                    <a:gd name="T44" fmla="*/ 11 w 14"/>
                    <a:gd name="T4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" h="11">
                      <a:moveTo>
                        <a:pt x="7" y="10"/>
                      </a:moveTo>
                      <a:cubicBezTo>
                        <a:pt x="8" y="8"/>
                        <a:pt x="9" y="11"/>
                        <a:pt x="8" y="8"/>
                      </a:cubicBezTo>
                      <a:cubicBezTo>
                        <a:pt x="10" y="11"/>
                        <a:pt x="11" y="11"/>
                        <a:pt x="13" y="9"/>
                      </a:cubicBezTo>
                      <a:cubicBezTo>
                        <a:pt x="12" y="9"/>
                        <a:pt x="12" y="7"/>
                        <a:pt x="11" y="6"/>
                      </a:cubicBezTo>
                      <a:cubicBezTo>
                        <a:pt x="12" y="4"/>
                        <a:pt x="13" y="10"/>
                        <a:pt x="14" y="6"/>
                      </a:cubicBezTo>
                      <a:cubicBezTo>
                        <a:pt x="13" y="6"/>
                        <a:pt x="14" y="4"/>
                        <a:pt x="14" y="3"/>
                      </a:cubicBezTo>
                      <a:cubicBezTo>
                        <a:pt x="13" y="3"/>
                        <a:pt x="13" y="4"/>
                        <a:pt x="13" y="2"/>
                      </a:cubicBezTo>
                      <a:cubicBezTo>
                        <a:pt x="13" y="0"/>
                        <a:pt x="14" y="4"/>
                        <a:pt x="14" y="0"/>
                      </a:cubicBezTo>
                      <a:cubicBezTo>
                        <a:pt x="9" y="2"/>
                        <a:pt x="5" y="1"/>
                        <a:pt x="1" y="1"/>
                      </a:cubicBezTo>
                      <a:cubicBezTo>
                        <a:pt x="1" y="2"/>
                        <a:pt x="2" y="2"/>
                        <a:pt x="2" y="3"/>
                      </a:cubicBezTo>
                      <a:cubicBezTo>
                        <a:pt x="2" y="4"/>
                        <a:pt x="1" y="3"/>
                        <a:pt x="1" y="4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1" y="4"/>
                        <a:pt x="0" y="6"/>
                        <a:pt x="0" y="8"/>
                      </a:cubicBezTo>
                      <a:cubicBezTo>
                        <a:pt x="1" y="5"/>
                        <a:pt x="2" y="7"/>
                        <a:pt x="2" y="8"/>
                      </a:cubicBezTo>
                      <a:cubicBezTo>
                        <a:pt x="3" y="6"/>
                        <a:pt x="2" y="3"/>
                        <a:pt x="3" y="3"/>
                      </a:cubicBezTo>
                      <a:cubicBezTo>
                        <a:pt x="4" y="5"/>
                        <a:pt x="6" y="0"/>
                        <a:pt x="7" y="5"/>
                      </a:cubicBezTo>
                      <a:cubicBezTo>
                        <a:pt x="6" y="7"/>
                        <a:pt x="4" y="2"/>
                        <a:pt x="3" y="8"/>
                      </a:cubicBezTo>
                      <a:cubicBezTo>
                        <a:pt x="4" y="8"/>
                        <a:pt x="6" y="6"/>
                        <a:pt x="7" y="10"/>
                      </a:cubicBezTo>
                      <a:cubicBezTo>
                        <a:pt x="7" y="9"/>
                        <a:pt x="7" y="8"/>
                        <a:pt x="7" y="7"/>
                      </a:cubicBezTo>
                      <a:cubicBezTo>
                        <a:pt x="8" y="9"/>
                        <a:pt x="7" y="9"/>
                        <a:pt x="7" y="10"/>
                      </a:cubicBezTo>
                      <a:close/>
                      <a:moveTo>
                        <a:pt x="11" y="6"/>
                      </a:moveTo>
                      <a:cubicBezTo>
                        <a:pt x="11" y="9"/>
                        <a:pt x="10" y="9"/>
                        <a:pt x="9" y="8"/>
                      </a:cubicBezTo>
                      <a:cubicBezTo>
                        <a:pt x="10" y="6"/>
                        <a:pt x="10" y="6"/>
                        <a:pt x="1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44" name="Freeform 2587">
                  <a:extLst>
                    <a:ext uri="{FF2B5EF4-FFF2-40B4-BE49-F238E27FC236}">
                      <a16:creationId xmlns:a16="http://schemas.microsoft.com/office/drawing/2014/main" id="{DB16F2E9-1E4B-4476-BB9B-9C9D26A95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2" y="3256"/>
                  <a:ext cx="2" cy="9"/>
                </a:xfrm>
                <a:custGeom>
                  <a:avLst/>
                  <a:gdLst>
                    <a:gd name="T0" fmla="*/ 1 w 1"/>
                    <a:gd name="T1" fmla="*/ 3 h 5"/>
                    <a:gd name="T2" fmla="*/ 0 w 1"/>
                    <a:gd name="T3" fmla="*/ 4 h 5"/>
                    <a:gd name="T4" fmla="*/ 0 w 1"/>
                    <a:gd name="T5" fmla="*/ 2 h 5"/>
                    <a:gd name="T6" fmla="*/ 1 w 1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3"/>
                      </a:moveTo>
                      <a:cubicBezTo>
                        <a:pt x="1" y="5"/>
                        <a:pt x="0" y="3"/>
                        <a:pt x="0" y="4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45" name="Freeform 2588">
                  <a:extLst>
                    <a:ext uri="{FF2B5EF4-FFF2-40B4-BE49-F238E27FC236}">
                      <a16:creationId xmlns:a16="http://schemas.microsoft.com/office/drawing/2014/main" id="{17980112-1FB3-41F3-B2BF-D1876F3EB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4" y="3233"/>
                  <a:ext cx="5" cy="8"/>
                </a:xfrm>
                <a:custGeom>
                  <a:avLst/>
                  <a:gdLst>
                    <a:gd name="T0" fmla="*/ 3 w 3"/>
                    <a:gd name="T1" fmla="*/ 0 h 4"/>
                    <a:gd name="T2" fmla="*/ 0 w 3"/>
                    <a:gd name="T3" fmla="*/ 2 h 4"/>
                    <a:gd name="T4" fmla="*/ 3 w 3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1"/>
                        <a:pt x="1" y="4"/>
                        <a:pt x="0" y="2"/>
                      </a:cubicBezTo>
                      <a:cubicBezTo>
                        <a:pt x="1" y="0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46" name="Freeform 2589">
                  <a:extLst>
                    <a:ext uri="{FF2B5EF4-FFF2-40B4-BE49-F238E27FC236}">
                      <a16:creationId xmlns:a16="http://schemas.microsoft.com/office/drawing/2014/main" id="{C11EE60D-BE0B-4FA3-8B6A-F344AFB3E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4" y="3224"/>
                  <a:ext cx="3" cy="13"/>
                </a:xfrm>
                <a:custGeom>
                  <a:avLst/>
                  <a:gdLst>
                    <a:gd name="T0" fmla="*/ 1 w 2"/>
                    <a:gd name="T1" fmla="*/ 0 h 7"/>
                    <a:gd name="T2" fmla="*/ 2 w 2"/>
                    <a:gd name="T3" fmla="*/ 3 h 7"/>
                    <a:gd name="T4" fmla="*/ 0 w 2"/>
                    <a:gd name="T5" fmla="*/ 2 h 7"/>
                    <a:gd name="T6" fmla="*/ 1 w 2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1" y="0"/>
                      </a:moveTo>
                      <a:cubicBezTo>
                        <a:pt x="2" y="0"/>
                        <a:pt x="2" y="2"/>
                        <a:pt x="2" y="3"/>
                      </a:cubicBezTo>
                      <a:cubicBezTo>
                        <a:pt x="1" y="3"/>
                        <a:pt x="0" y="7"/>
                        <a:pt x="0" y="2"/>
                      </a:cubicBezTo>
                      <a:cubicBezTo>
                        <a:pt x="1" y="2"/>
                        <a:pt x="2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47" name="Freeform 2590">
                  <a:extLst>
                    <a:ext uri="{FF2B5EF4-FFF2-40B4-BE49-F238E27FC236}">
                      <a16:creationId xmlns:a16="http://schemas.microsoft.com/office/drawing/2014/main" id="{63702C4F-ED49-412F-AF45-944C5397D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8" y="3188"/>
                  <a:ext cx="4" cy="9"/>
                </a:xfrm>
                <a:custGeom>
                  <a:avLst/>
                  <a:gdLst>
                    <a:gd name="T0" fmla="*/ 2 w 2"/>
                    <a:gd name="T1" fmla="*/ 0 h 5"/>
                    <a:gd name="T2" fmla="*/ 2 w 2"/>
                    <a:gd name="T3" fmla="*/ 2 h 5"/>
                    <a:gd name="T4" fmla="*/ 0 w 2"/>
                    <a:gd name="T5" fmla="*/ 1 h 5"/>
                    <a:gd name="T6" fmla="*/ 2 w 2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cubicBezTo>
                        <a:pt x="2" y="1"/>
                        <a:pt x="2" y="2"/>
                        <a:pt x="2" y="2"/>
                      </a:cubicBezTo>
                      <a:cubicBezTo>
                        <a:pt x="1" y="5"/>
                        <a:pt x="1" y="3"/>
                        <a:pt x="0" y="1"/>
                      </a:cubicBezTo>
                      <a:cubicBezTo>
                        <a:pt x="0" y="0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48" name="Freeform 2591">
                  <a:extLst>
                    <a:ext uri="{FF2B5EF4-FFF2-40B4-BE49-F238E27FC236}">
                      <a16:creationId xmlns:a16="http://schemas.microsoft.com/office/drawing/2014/main" id="{46E989E1-7A4B-4DC1-A399-FB7342218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" y="4007"/>
                  <a:ext cx="2" cy="10"/>
                </a:xfrm>
                <a:custGeom>
                  <a:avLst/>
                  <a:gdLst>
                    <a:gd name="T0" fmla="*/ 0 w 1"/>
                    <a:gd name="T1" fmla="*/ 0 h 5"/>
                    <a:gd name="T2" fmla="*/ 1 w 1"/>
                    <a:gd name="T3" fmla="*/ 4 h 5"/>
                    <a:gd name="T4" fmla="*/ 0 w 1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cubicBezTo>
                        <a:pt x="1" y="0"/>
                        <a:pt x="1" y="3"/>
                        <a:pt x="1" y="4"/>
                      </a:cubicBezTo>
                      <a:cubicBezTo>
                        <a:pt x="1" y="5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49" name="Freeform 2592">
                  <a:extLst>
                    <a:ext uri="{FF2B5EF4-FFF2-40B4-BE49-F238E27FC236}">
                      <a16:creationId xmlns:a16="http://schemas.microsoft.com/office/drawing/2014/main" id="{6316C7F2-41C5-4BF9-9FCA-89A18BBB4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5" y="3231"/>
                  <a:ext cx="3" cy="8"/>
                </a:xfrm>
                <a:custGeom>
                  <a:avLst/>
                  <a:gdLst>
                    <a:gd name="T0" fmla="*/ 1 w 2"/>
                    <a:gd name="T1" fmla="*/ 0 h 4"/>
                    <a:gd name="T2" fmla="*/ 2 w 2"/>
                    <a:gd name="T3" fmla="*/ 1 h 4"/>
                    <a:gd name="T4" fmla="*/ 0 w 2"/>
                    <a:gd name="T5" fmla="*/ 3 h 4"/>
                    <a:gd name="T6" fmla="*/ 1 w 2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4"/>
                        <a:pt x="1" y="3"/>
                        <a:pt x="0" y="3"/>
                      </a:cubicBezTo>
                      <a:cubicBezTo>
                        <a:pt x="0" y="2"/>
                        <a:pt x="1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50" name="Freeform 2593">
                  <a:extLst>
                    <a:ext uri="{FF2B5EF4-FFF2-40B4-BE49-F238E27FC236}">
                      <a16:creationId xmlns:a16="http://schemas.microsoft.com/office/drawing/2014/main" id="{FB6FE2FD-86DD-4039-90BD-1B9C1DE00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0" y="3222"/>
                  <a:ext cx="7" cy="9"/>
                </a:xfrm>
                <a:custGeom>
                  <a:avLst/>
                  <a:gdLst>
                    <a:gd name="T0" fmla="*/ 4 w 4"/>
                    <a:gd name="T1" fmla="*/ 1 h 5"/>
                    <a:gd name="T2" fmla="*/ 0 w 4"/>
                    <a:gd name="T3" fmla="*/ 5 h 5"/>
                    <a:gd name="T4" fmla="*/ 4 w 4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4" y="1"/>
                      </a:moveTo>
                      <a:cubicBezTo>
                        <a:pt x="3" y="4"/>
                        <a:pt x="1" y="1"/>
                        <a:pt x="0" y="5"/>
                      </a:cubicBezTo>
                      <a:cubicBezTo>
                        <a:pt x="1" y="0"/>
                        <a:pt x="2" y="2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51" name="Freeform 2594">
                  <a:extLst>
                    <a:ext uri="{FF2B5EF4-FFF2-40B4-BE49-F238E27FC236}">
                      <a16:creationId xmlns:a16="http://schemas.microsoft.com/office/drawing/2014/main" id="{1CE03054-845E-4DD4-8458-02C129E8C8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1" y="3208"/>
                  <a:ext cx="2" cy="14"/>
                </a:xfrm>
                <a:custGeom>
                  <a:avLst/>
                  <a:gdLst>
                    <a:gd name="T0" fmla="*/ 0 w 1"/>
                    <a:gd name="T1" fmla="*/ 3 h 7"/>
                    <a:gd name="T2" fmla="*/ 0 w 1"/>
                    <a:gd name="T3" fmla="*/ 2 h 7"/>
                    <a:gd name="T4" fmla="*/ 1 w 1"/>
                    <a:gd name="T5" fmla="*/ 1 h 7"/>
                    <a:gd name="T6" fmla="*/ 0 w 1"/>
                    <a:gd name="T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7">
                      <a:moveTo>
                        <a:pt x="0" y="3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3"/>
                        <a:pt x="0" y="7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52" name="Freeform 2595">
                  <a:extLst>
                    <a:ext uri="{FF2B5EF4-FFF2-40B4-BE49-F238E27FC236}">
                      <a16:creationId xmlns:a16="http://schemas.microsoft.com/office/drawing/2014/main" id="{C056F466-E588-48DB-8FEB-7A9B5AEC1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6" y="4005"/>
                  <a:ext cx="5" cy="17"/>
                </a:xfrm>
                <a:custGeom>
                  <a:avLst/>
                  <a:gdLst>
                    <a:gd name="T0" fmla="*/ 3 w 3"/>
                    <a:gd name="T1" fmla="*/ 7 h 9"/>
                    <a:gd name="T2" fmla="*/ 1 w 3"/>
                    <a:gd name="T3" fmla="*/ 7 h 9"/>
                    <a:gd name="T4" fmla="*/ 0 w 3"/>
                    <a:gd name="T5" fmla="*/ 3 h 9"/>
                    <a:gd name="T6" fmla="*/ 2 w 3"/>
                    <a:gd name="T7" fmla="*/ 2 h 9"/>
                    <a:gd name="T8" fmla="*/ 3 w 3"/>
                    <a:gd name="T9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9">
                      <a:moveTo>
                        <a:pt x="3" y="7"/>
                      </a:moveTo>
                      <a:cubicBezTo>
                        <a:pt x="3" y="9"/>
                        <a:pt x="1" y="5"/>
                        <a:pt x="1" y="7"/>
                      </a:cubicBezTo>
                      <a:cubicBezTo>
                        <a:pt x="2" y="4"/>
                        <a:pt x="1" y="4"/>
                        <a:pt x="0" y="3"/>
                      </a:cubicBezTo>
                      <a:cubicBezTo>
                        <a:pt x="1" y="0"/>
                        <a:pt x="1" y="2"/>
                        <a:pt x="2" y="2"/>
                      </a:cubicBezTo>
                      <a:cubicBezTo>
                        <a:pt x="1" y="4"/>
                        <a:pt x="2" y="6"/>
                        <a:pt x="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53" name="Freeform 2596">
                  <a:extLst>
                    <a:ext uri="{FF2B5EF4-FFF2-40B4-BE49-F238E27FC236}">
                      <a16:creationId xmlns:a16="http://schemas.microsoft.com/office/drawing/2014/main" id="{6EF73F4B-02D8-45D2-A447-24ECF94FA3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6" y="4167"/>
                  <a:ext cx="4" cy="13"/>
                </a:xfrm>
                <a:custGeom>
                  <a:avLst/>
                  <a:gdLst>
                    <a:gd name="T0" fmla="*/ 1 w 2"/>
                    <a:gd name="T1" fmla="*/ 2 h 7"/>
                    <a:gd name="T2" fmla="*/ 2 w 2"/>
                    <a:gd name="T3" fmla="*/ 1 h 7"/>
                    <a:gd name="T4" fmla="*/ 0 w 2"/>
                    <a:gd name="T5" fmla="*/ 7 h 7"/>
                    <a:gd name="T6" fmla="*/ 1 w 2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1" y="2"/>
                      </a:moveTo>
                      <a:cubicBezTo>
                        <a:pt x="1" y="0"/>
                        <a:pt x="1" y="2"/>
                        <a:pt x="2" y="1"/>
                      </a:cubicBezTo>
                      <a:cubicBezTo>
                        <a:pt x="1" y="5"/>
                        <a:pt x="1" y="6"/>
                        <a:pt x="0" y="7"/>
                      </a:cubicBezTo>
                      <a:cubicBezTo>
                        <a:pt x="0" y="3"/>
                        <a:pt x="0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54" name="Freeform 2597">
                  <a:extLst>
                    <a:ext uri="{FF2B5EF4-FFF2-40B4-BE49-F238E27FC236}">
                      <a16:creationId xmlns:a16="http://schemas.microsoft.com/office/drawing/2014/main" id="{B4D571A2-0BC5-4478-952A-DD868641B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3" y="3184"/>
                  <a:ext cx="3" cy="9"/>
                </a:xfrm>
                <a:custGeom>
                  <a:avLst/>
                  <a:gdLst>
                    <a:gd name="T0" fmla="*/ 2 w 2"/>
                    <a:gd name="T1" fmla="*/ 2 h 5"/>
                    <a:gd name="T2" fmla="*/ 0 w 2"/>
                    <a:gd name="T3" fmla="*/ 2 h 5"/>
                    <a:gd name="T4" fmla="*/ 2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1" y="5"/>
                        <a:pt x="1" y="2"/>
                        <a:pt x="0" y="2"/>
                      </a:cubicBezTo>
                      <a:cubicBezTo>
                        <a:pt x="0" y="0"/>
                        <a:pt x="1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55" name="Freeform 2598">
                  <a:extLst>
                    <a:ext uri="{FF2B5EF4-FFF2-40B4-BE49-F238E27FC236}">
                      <a16:creationId xmlns:a16="http://schemas.microsoft.com/office/drawing/2014/main" id="{4535BD17-4A0F-441F-BD50-FA84F6769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0" y="4026"/>
                  <a:ext cx="2" cy="10"/>
                </a:xfrm>
                <a:custGeom>
                  <a:avLst/>
                  <a:gdLst>
                    <a:gd name="T0" fmla="*/ 1 w 1"/>
                    <a:gd name="T1" fmla="*/ 2 h 5"/>
                    <a:gd name="T2" fmla="*/ 1 w 1"/>
                    <a:gd name="T3" fmla="*/ 1 h 5"/>
                    <a:gd name="T4" fmla="*/ 1 w 1"/>
                    <a:gd name="T5" fmla="*/ 3 h 5"/>
                    <a:gd name="T6" fmla="*/ 0 w 1"/>
                    <a:gd name="T7" fmla="*/ 4 h 5"/>
                    <a:gd name="T8" fmla="*/ 1 w 1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5">
                      <a:moveTo>
                        <a:pt x="1" y="2"/>
                      </a:moveTo>
                      <a:cubicBezTo>
                        <a:pt x="1" y="0"/>
                        <a:pt x="1" y="2"/>
                        <a:pt x="1" y="1"/>
                      </a:cubicBezTo>
                      <a:cubicBezTo>
                        <a:pt x="1" y="3"/>
                        <a:pt x="0" y="3"/>
                        <a:pt x="1" y="3"/>
                      </a:cubicBezTo>
                      <a:cubicBezTo>
                        <a:pt x="1" y="4"/>
                        <a:pt x="0" y="5"/>
                        <a:pt x="0" y="4"/>
                      </a:cubicBezTo>
                      <a:cubicBezTo>
                        <a:pt x="0" y="3"/>
                        <a:pt x="1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56" name="Freeform 2599">
                  <a:extLst>
                    <a:ext uri="{FF2B5EF4-FFF2-40B4-BE49-F238E27FC236}">
                      <a16:creationId xmlns:a16="http://schemas.microsoft.com/office/drawing/2014/main" id="{6E7B192B-6B69-47AE-9295-828AE5B79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3" y="4015"/>
                  <a:ext cx="8" cy="13"/>
                </a:xfrm>
                <a:custGeom>
                  <a:avLst/>
                  <a:gdLst>
                    <a:gd name="T0" fmla="*/ 4 w 4"/>
                    <a:gd name="T1" fmla="*/ 3 h 7"/>
                    <a:gd name="T2" fmla="*/ 2 w 4"/>
                    <a:gd name="T3" fmla="*/ 7 h 7"/>
                    <a:gd name="T4" fmla="*/ 1 w 4"/>
                    <a:gd name="T5" fmla="*/ 5 h 7"/>
                    <a:gd name="T6" fmla="*/ 3 w 4"/>
                    <a:gd name="T7" fmla="*/ 5 h 7"/>
                    <a:gd name="T8" fmla="*/ 2 w 4"/>
                    <a:gd name="T9" fmla="*/ 2 h 7"/>
                    <a:gd name="T10" fmla="*/ 4 w 4"/>
                    <a:gd name="T11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7">
                      <a:moveTo>
                        <a:pt x="4" y="3"/>
                      </a:moveTo>
                      <a:cubicBezTo>
                        <a:pt x="4" y="3"/>
                        <a:pt x="2" y="6"/>
                        <a:pt x="2" y="7"/>
                      </a:cubicBezTo>
                      <a:cubicBezTo>
                        <a:pt x="2" y="6"/>
                        <a:pt x="1" y="3"/>
                        <a:pt x="1" y="5"/>
                      </a:cubicBezTo>
                      <a:cubicBezTo>
                        <a:pt x="0" y="1"/>
                        <a:pt x="2" y="5"/>
                        <a:pt x="3" y="5"/>
                      </a:cubicBezTo>
                      <a:cubicBezTo>
                        <a:pt x="2" y="3"/>
                        <a:pt x="2" y="3"/>
                        <a:pt x="2" y="2"/>
                      </a:cubicBezTo>
                      <a:cubicBezTo>
                        <a:pt x="2" y="0"/>
                        <a:pt x="3" y="5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57" name="Freeform 2600">
                  <a:extLst>
                    <a:ext uri="{FF2B5EF4-FFF2-40B4-BE49-F238E27FC236}">
                      <a16:creationId xmlns:a16="http://schemas.microsoft.com/office/drawing/2014/main" id="{1203D349-661E-4A12-8BB7-986F309F5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6" y="4003"/>
                  <a:ext cx="3" cy="21"/>
                </a:xfrm>
                <a:custGeom>
                  <a:avLst/>
                  <a:gdLst>
                    <a:gd name="T0" fmla="*/ 1 w 2"/>
                    <a:gd name="T1" fmla="*/ 1 h 11"/>
                    <a:gd name="T2" fmla="*/ 2 w 2"/>
                    <a:gd name="T3" fmla="*/ 3 h 11"/>
                    <a:gd name="T4" fmla="*/ 1 w 2"/>
                    <a:gd name="T5" fmla="*/ 9 h 11"/>
                    <a:gd name="T6" fmla="*/ 1 w 2"/>
                    <a:gd name="T7" fmla="*/ 11 h 11"/>
                    <a:gd name="T8" fmla="*/ 1 w 2"/>
                    <a:gd name="T9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1" y="1"/>
                      </a:moveTo>
                      <a:cubicBezTo>
                        <a:pt x="2" y="2"/>
                        <a:pt x="2" y="0"/>
                        <a:pt x="2" y="3"/>
                      </a:cubicBezTo>
                      <a:cubicBezTo>
                        <a:pt x="1" y="2"/>
                        <a:pt x="1" y="7"/>
                        <a:pt x="1" y="9"/>
                      </a:cubicBezTo>
                      <a:cubicBezTo>
                        <a:pt x="1" y="10"/>
                        <a:pt x="1" y="10"/>
                        <a:pt x="1" y="11"/>
                      </a:cubicBezTo>
                      <a:cubicBezTo>
                        <a:pt x="0" y="8"/>
                        <a:pt x="1" y="5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58" name="Freeform 2601">
                  <a:extLst>
                    <a:ext uri="{FF2B5EF4-FFF2-40B4-BE49-F238E27FC236}">
                      <a16:creationId xmlns:a16="http://schemas.microsoft.com/office/drawing/2014/main" id="{BD4056EF-3BDF-4764-9064-40E46FA565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6" y="4013"/>
                  <a:ext cx="6" cy="17"/>
                </a:xfrm>
                <a:custGeom>
                  <a:avLst/>
                  <a:gdLst>
                    <a:gd name="T0" fmla="*/ 3 w 3"/>
                    <a:gd name="T1" fmla="*/ 6 h 9"/>
                    <a:gd name="T2" fmla="*/ 3 w 3"/>
                    <a:gd name="T3" fmla="*/ 0 h 9"/>
                    <a:gd name="T4" fmla="*/ 3 w 3"/>
                    <a:gd name="T5" fmla="*/ 6 h 9"/>
                    <a:gd name="T6" fmla="*/ 3 w 3"/>
                    <a:gd name="T7" fmla="*/ 7 h 9"/>
                    <a:gd name="T8" fmla="*/ 0 w 3"/>
                    <a:gd name="T9" fmla="*/ 7 h 9"/>
                    <a:gd name="T10" fmla="*/ 1 w 3"/>
                    <a:gd name="T11" fmla="*/ 7 h 9"/>
                    <a:gd name="T12" fmla="*/ 2 w 3"/>
                    <a:gd name="T13" fmla="*/ 1 h 9"/>
                    <a:gd name="T14" fmla="*/ 2 w 3"/>
                    <a:gd name="T15" fmla="*/ 6 h 9"/>
                    <a:gd name="T16" fmla="*/ 3 w 3"/>
                    <a:gd name="T17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9">
                      <a:moveTo>
                        <a:pt x="3" y="6"/>
                      </a:moveTo>
                      <a:cubicBezTo>
                        <a:pt x="3" y="3"/>
                        <a:pt x="2" y="1"/>
                        <a:pt x="3" y="0"/>
                      </a:cubicBezTo>
                      <a:cubicBezTo>
                        <a:pt x="3" y="0"/>
                        <a:pt x="3" y="3"/>
                        <a:pt x="3" y="6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2" y="5"/>
                        <a:pt x="1" y="9"/>
                        <a:pt x="0" y="7"/>
                      </a:cubicBezTo>
                      <a:cubicBezTo>
                        <a:pt x="0" y="6"/>
                        <a:pt x="0" y="5"/>
                        <a:pt x="1" y="7"/>
                      </a:cubicBezTo>
                      <a:cubicBezTo>
                        <a:pt x="0" y="3"/>
                        <a:pt x="1" y="4"/>
                        <a:pt x="2" y="1"/>
                      </a:cubicBezTo>
                      <a:cubicBezTo>
                        <a:pt x="2" y="6"/>
                        <a:pt x="2" y="6"/>
                        <a:pt x="2" y="6"/>
                      </a:cubicBezTo>
                      <a:lnTo>
                        <a:pt x="3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59" name="Freeform 2602">
                  <a:extLst>
                    <a:ext uri="{FF2B5EF4-FFF2-40B4-BE49-F238E27FC236}">
                      <a16:creationId xmlns:a16="http://schemas.microsoft.com/office/drawing/2014/main" id="{8E112318-CD38-4DF9-8779-A77F8D023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5" y="4083"/>
                  <a:ext cx="3" cy="12"/>
                </a:xfrm>
                <a:custGeom>
                  <a:avLst/>
                  <a:gdLst>
                    <a:gd name="T0" fmla="*/ 1 w 2"/>
                    <a:gd name="T1" fmla="*/ 6 h 6"/>
                    <a:gd name="T2" fmla="*/ 0 w 2"/>
                    <a:gd name="T3" fmla="*/ 2 h 6"/>
                    <a:gd name="T4" fmla="*/ 1 w 2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1" y="6"/>
                      </a:moveTo>
                      <a:cubicBezTo>
                        <a:pt x="1" y="2"/>
                        <a:pt x="0" y="4"/>
                        <a:pt x="0" y="2"/>
                      </a:cubicBezTo>
                      <a:cubicBezTo>
                        <a:pt x="0" y="0"/>
                        <a:pt x="2" y="6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60" name="Freeform 2603">
                  <a:extLst>
                    <a:ext uri="{FF2B5EF4-FFF2-40B4-BE49-F238E27FC236}">
                      <a16:creationId xmlns:a16="http://schemas.microsoft.com/office/drawing/2014/main" id="{269FE0BB-9438-41AC-AB6E-062870853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0" y="4003"/>
                  <a:ext cx="5" cy="4"/>
                </a:xfrm>
                <a:custGeom>
                  <a:avLst/>
                  <a:gdLst>
                    <a:gd name="T0" fmla="*/ 0 w 3"/>
                    <a:gd name="T1" fmla="*/ 0 h 2"/>
                    <a:gd name="T2" fmla="*/ 1 w 3"/>
                    <a:gd name="T3" fmla="*/ 2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0" y="0"/>
                        <a:pt x="3" y="0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61" name="Freeform 2604">
                  <a:extLst>
                    <a:ext uri="{FF2B5EF4-FFF2-40B4-BE49-F238E27FC236}">
                      <a16:creationId xmlns:a16="http://schemas.microsoft.com/office/drawing/2014/main" id="{7EF90AE7-8A06-4709-8350-C2F25773FA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4" y="4005"/>
                  <a:ext cx="6" cy="14"/>
                </a:xfrm>
                <a:custGeom>
                  <a:avLst/>
                  <a:gdLst>
                    <a:gd name="T0" fmla="*/ 1 w 3"/>
                    <a:gd name="T1" fmla="*/ 3 h 7"/>
                    <a:gd name="T2" fmla="*/ 3 w 3"/>
                    <a:gd name="T3" fmla="*/ 1 h 7"/>
                    <a:gd name="T4" fmla="*/ 3 w 3"/>
                    <a:gd name="T5" fmla="*/ 6 h 7"/>
                    <a:gd name="T6" fmla="*/ 2 w 3"/>
                    <a:gd name="T7" fmla="*/ 3 h 7"/>
                    <a:gd name="T8" fmla="*/ 2 w 3"/>
                    <a:gd name="T9" fmla="*/ 7 h 7"/>
                    <a:gd name="T10" fmla="*/ 0 w 3"/>
                    <a:gd name="T11" fmla="*/ 7 h 7"/>
                    <a:gd name="T12" fmla="*/ 1 w 3"/>
                    <a:gd name="T13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7">
                      <a:moveTo>
                        <a:pt x="1" y="3"/>
                      </a:moveTo>
                      <a:cubicBezTo>
                        <a:pt x="1" y="2"/>
                        <a:pt x="2" y="0"/>
                        <a:pt x="3" y="1"/>
                      </a:cubicBezTo>
                      <a:cubicBezTo>
                        <a:pt x="3" y="3"/>
                        <a:pt x="3" y="4"/>
                        <a:pt x="3" y="6"/>
                      </a:cubicBezTo>
                      <a:cubicBezTo>
                        <a:pt x="3" y="6"/>
                        <a:pt x="2" y="6"/>
                        <a:pt x="2" y="3"/>
                      </a:cubicBezTo>
                      <a:cubicBezTo>
                        <a:pt x="2" y="4"/>
                        <a:pt x="2" y="5"/>
                        <a:pt x="2" y="7"/>
                      </a:cubicBezTo>
                      <a:cubicBezTo>
                        <a:pt x="1" y="6"/>
                        <a:pt x="1" y="6"/>
                        <a:pt x="0" y="7"/>
                      </a:cubicBezTo>
                      <a:cubicBezTo>
                        <a:pt x="0" y="6"/>
                        <a:pt x="1" y="5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62" name="Freeform 2605">
                  <a:extLst>
                    <a:ext uri="{FF2B5EF4-FFF2-40B4-BE49-F238E27FC236}">
                      <a16:creationId xmlns:a16="http://schemas.microsoft.com/office/drawing/2014/main" id="{AE493B87-CD4B-4F9C-BDBD-23F2F4273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6" y="3998"/>
                  <a:ext cx="40" cy="23"/>
                </a:xfrm>
                <a:custGeom>
                  <a:avLst/>
                  <a:gdLst>
                    <a:gd name="T0" fmla="*/ 21 w 21"/>
                    <a:gd name="T1" fmla="*/ 0 h 12"/>
                    <a:gd name="T2" fmla="*/ 15 w 21"/>
                    <a:gd name="T3" fmla="*/ 9 h 12"/>
                    <a:gd name="T4" fmla="*/ 15 w 21"/>
                    <a:gd name="T5" fmla="*/ 11 h 12"/>
                    <a:gd name="T6" fmla="*/ 14 w 21"/>
                    <a:gd name="T7" fmla="*/ 7 h 12"/>
                    <a:gd name="T8" fmla="*/ 13 w 21"/>
                    <a:gd name="T9" fmla="*/ 6 h 12"/>
                    <a:gd name="T10" fmla="*/ 12 w 21"/>
                    <a:gd name="T11" fmla="*/ 9 h 12"/>
                    <a:gd name="T12" fmla="*/ 2 w 21"/>
                    <a:gd name="T13" fmla="*/ 12 h 12"/>
                    <a:gd name="T14" fmla="*/ 2 w 21"/>
                    <a:gd name="T15" fmla="*/ 7 h 12"/>
                    <a:gd name="T16" fmla="*/ 1 w 21"/>
                    <a:gd name="T17" fmla="*/ 8 h 12"/>
                    <a:gd name="T18" fmla="*/ 2 w 21"/>
                    <a:gd name="T19" fmla="*/ 11 h 12"/>
                    <a:gd name="T20" fmla="*/ 0 w 21"/>
                    <a:gd name="T21" fmla="*/ 6 h 12"/>
                    <a:gd name="T22" fmla="*/ 1 w 21"/>
                    <a:gd name="T23" fmla="*/ 5 h 12"/>
                    <a:gd name="T24" fmla="*/ 17 w 21"/>
                    <a:gd name="T25" fmla="*/ 5 h 12"/>
                    <a:gd name="T26" fmla="*/ 17 w 21"/>
                    <a:gd name="T27" fmla="*/ 3 h 12"/>
                    <a:gd name="T28" fmla="*/ 18 w 21"/>
                    <a:gd name="T29" fmla="*/ 4 h 12"/>
                    <a:gd name="T30" fmla="*/ 19 w 21"/>
                    <a:gd name="T31" fmla="*/ 1 h 12"/>
                    <a:gd name="T32" fmla="*/ 21 w 21"/>
                    <a:gd name="T3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1" h="12">
                      <a:moveTo>
                        <a:pt x="21" y="0"/>
                      </a:moveTo>
                      <a:cubicBezTo>
                        <a:pt x="20" y="4"/>
                        <a:pt x="17" y="8"/>
                        <a:pt x="15" y="9"/>
                      </a:cubicBezTo>
                      <a:cubicBezTo>
                        <a:pt x="15" y="9"/>
                        <a:pt x="15" y="10"/>
                        <a:pt x="15" y="11"/>
                      </a:cubicBezTo>
                      <a:cubicBezTo>
                        <a:pt x="14" y="10"/>
                        <a:pt x="14" y="9"/>
                        <a:pt x="14" y="7"/>
                      </a:cubicBezTo>
                      <a:cubicBezTo>
                        <a:pt x="13" y="7"/>
                        <a:pt x="13" y="8"/>
                        <a:pt x="13" y="6"/>
                      </a:cubicBezTo>
                      <a:cubicBezTo>
                        <a:pt x="13" y="7"/>
                        <a:pt x="12" y="7"/>
                        <a:pt x="12" y="9"/>
                      </a:cubicBezTo>
                      <a:cubicBezTo>
                        <a:pt x="8" y="7"/>
                        <a:pt x="5" y="10"/>
                        <a:pt x="2" y="12"/>
                      </a:cubicBezTo>
                      <a:cubicBezTo>
                        <a:pt x="3" y="9"/>
                        <a:pt x="1" y="11"/>
                        <a:pt x="2" y="7"/>
                      </a:cubicBezTo>
                      <a:cubicBezTo>
                        <a:pt x="1" y="7"/>
                        <a:pt x="1" y="8"/>
                        <a:pt x="1" y="8"/>
                      </a:cubicBezTo>
                      <a:cubicBezTo>
                        <a:pt x="1" y="9"/>
                        <a:pt x="2" y="8"/>
                        <a:pt x="2" y="11"/>
                      </a:cubicBezTo>
                      <a:cubicBezTo>
                        <a:pt x="1" y="10"/>
                        <a:pt x="0" y="11"/>
                        <a:pt x="0" y="6"/>
                      </a:cubicBezTo>
                      <a:cubicBezTo>
                        <a:pt x="0" y="4"/>
                        <a:pt x="1" y="10"/>
                        <a:pt x="1" y="5"/>
                      </a:cubicBezTo>
                      <a:cubicBezTo>
                        <a:pt x="7" y="4"/>
                        <a:pt x="10" y="5"/>
                        <a:pt x="17" y="5"/>
                      </a:cubicBezTo>
                      <a:cubicBezTo>
                        <a:pt x="17" y="6"/>
                        <a:pt x="17" y="3"/>
                        <a:pt x="17" y="3"/>
                      </a:cubicBezTo>
                      <a:cubicBezTo>
                        <a:pt x="18" y="4"/>
                        <a:pt x="18" y="2"/>
                        <a:pt x="18" y="4"/>
                      </a:cubicBezTo>
                      <a:cubicBezTo>
                        <a:pt x="19" y="3"/>
                        <a:pt x="19" y="3"/>
                        <a:pt x="19" y="1"/>
                      </a:cubicBezTo>
                      <a:cubicBezTo>
                        <a:pt x="20" y="0"/>
                        <a:pt x="21" y="2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63" name="Freeform 2606">
                  <a:extLst>
                    <a:ext uri="{FF2B5EF4-FFF2-40B4-BE49-F238E27FC236}">
                      <a16:creationId xmlns:a16="http://schemas.microsoft.com/office/drawing/2014/main" id="{FDABF0FE-ED5B-4C63-93A5-D1F2B23B50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5" y="3852"/>
                  <a:ext cx="31" cy="34"/>
                </a:xfrm>
                <a:custGeom>
                  <a:avLst/>
                  <a:gdLst>
                    <a:gd name="T0" fmla="*/ 16 w 16"/>
                    <a:gd name="T1" fmla="*/ 8 h 18"/>
                    <a:gd name="T2" fmla="*/ 15 w 16"/>
                    <a:gd name="T3" fmla="*/ 11 h 18"/>
                    <a:gd name="T4" fmla="*/ 15 w 16"/>
                    <a:gd name="T5" fmla="*/ 12 h 18"/>
                    <a:gd name="T6" fmla="*/ 10 w 16"/>
                    <a:gd name="T7" fmla="*/ 15 h 18"/>
                    <a:gd name="T8" fmla="*/ 6 w 16"/>
                    <a:gd name="T9" fmla="*/ 14 h 18"/>
                    <a:gd name="T10" fmla="*/ 5 w 16"/>
                    <a:gd name="T11" fmla="*/ 11 h 18"/>
                    <a:gd name="T12" fmla="*/ 4 w 16"/>
                    <a:gd name="T13" fmla="*/ 16 h 18"/>
                    <a:gd name="T14" fmla="*/ 4 w 16"/>
                    <a:gd name="T15" fmla="*/ 12 h 18"/>
                    <a:gd name="T16" fmla="*/ 2 w 16"/>
                    <a:gd name="T17" fmla="*/ 7 h 18"/>
                    <a:gd name="T18" fmla="*/ 1 w 16"/>
                    <a:gd name="T19" fmla="*/ 8 h 18"/>
                    <a:gd name="T20" fmla="*/ 0 w 16"/>
                    <a:gd name="T21" fmla="*/ 5 h 18"/>
                    <a:gd name="T22" fmla="*/ 2 w 16"/>
                    <a:gd name="T23" fmla="*/ 0 h 18"/>
                    <a:gd name="T24" fmla="*/ 2 w 16"/>
                    <a:gd name="T25" fmla="*/ 3 h 18"/>
                    <a:gd name="T26" fmla="*/ 4 w 16"/>
                    <a:gd name="T27" fmla="*/ 5 h 18"/>
                    <a:gd name="T28" fmla="*/ 4 w 16"/>
                    <a:gd name="T29" fmla="*/ 9 h 18"/>
                    <a:gd name="T30" fmla="*/ 7 w 16"/>
                    <a:gd name="T31" fmla="*/ 5 h 18"/>
                    <a:gd name="T32" fmla="*/ 9 w 16"/>
                    <a:gd name="T33" fmla="*/ 6 h 18"/>
                    <a:gd name="T34" fmla="*/ 7 w 16"/>
                    <a:gd name="T35" fmla="*/ 6 h 18"/>
                    <a:gd name="T36" fmla="*/ 7 w 16"/>
                    <a:gd name="T37" fmla="*/ 9 h 18"/>
                    <a:gd name="T38" fmla="*/ 16 w 16"/>
                    <a:gd name="T39" fmla="*/ 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6" h="18">
                      <a:moveTo>
                        <a:pt x="16" y="8"/>
                      </a:moveTo>
                      <a:cubicBezTo>
                        <a:pt x="16" y="11"/>
                        <a:pt x="15" y="9"/>
                        <a:pt x="15" y="11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4" y="18"/>
                        <a:pt x="12" y="14"/>
                        <a:pt x="10" y="15"/>
                      </a:cubicBezTo>
                      <a:cubicBezTo>
                        <a:pt x="11" y="10"/>
                        <a:pt x="6" y="9"/>
                        <a:pt x="6" y="14"/>
                      </a:cubicBezTo>
                      <a:cubicBezTo>
                        <a:pt x="5" y="15"/>
                        <a:pt x="5" y="12"/>
                        <a:pt x="5" y="11"/>
                      </a:cubicBezTo>
                      <a:cubicBezTo>
                        <a:pt x="5" y="13"/>
                        <a:pt x="4" y="15"/>
                        <a:pt x="4" y="16"/>
                      </a:cubicBezTo>
                      <a:cubicBezTo>
                        <a:pt x="4" y="15"/>
                        <a:pt x="4" y="14"/>
                        <a:pt x="4" y="12"/>
                      </a:cubicBezTo>
                      <a:cubicBezTo>
                        <a:pt x="3" y="14"/>
                        <a:pt x="3" y="8"/>
                        <a:pt x="2" y="7"/>
                      </a:cubicBezTo>
                      <a:cubicBezTo>
                        <a:pt x="2" y="9"/>
                        <a:pt x="1" y="8"/>
                        <a:pt x="1" y="8"/>
                      </a:cubicBezTo>
                      <a:cubicBezTo>
                        <a:pt x="1" y="6"/>
                        <a:pt x="0" y="5"/>
                        <a:pt x="0" y="5"/>
                      </a:cubicBezTo>
                      <a:cubicBezTo>
                        <a:pt x="1" y="3"/>
                        <a:pt x="1" y="0"/>
                        <a:pt x="2" y="0"/>
                      </a:cubicBezTo>
                      <a:cubicBezTo>
                        <a:pt x="2" y="1"/>
                        <a:pt x="2" y="1"/>
                        <a:pt x="2" y="3"/>
                      </a:cubicBezTo>
                      <a:cubicBezTo>
                        <a:pt x="3" y="5"/>
                        <a:pt x="4" y="6"/>
                        <a:pt x="4" y="5"/>
                      </a:cubicBezTo>
                      <a:cubicBezTo>
                        <a:pt x="5" y="6"/>
                        <a:pt x="5" y="8"/>
                        <a:pt x="4" y="9"/>
                      </a:cubicBezTo>
                      <a:cubicBezTo>
                        <a:pt x="5" y="6"/>
                        <a:pt x="7" y="10"/>
                        <a:pt x="7" y="5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8" y="10"/>
                        <a:pt x="8" y="6"/>
                        <a:pt x="7" y="6"/>
                      </a:cubicBez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9" y="9"/>
                        <a:pt x="13" y="10"/>
                        <a:pt x="1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64" name="Freeform 2607">
                  <a:extLst>
                    <a:ext uri="{FF2B5EF4-FFF2-40B4-BE49-F238E27FC236}">
                      <a16:creationId xmlns:a16="http://schemas.microsoft.com/office/drawing/2014/main" id="{B38D00B5-3267-4169-A530-5342206A6F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0" y="3810"/>
                  <a:ext cx="6" cy="8"/>
                </a:xfrm>
                <a:custGeom>
                  <a:avLst/>
                  <a:gdLst>
                    <a:gd name="T0" fmla="*/ 1 w 3"/>
                    <a:gd name="T1" fmla="*/ 0 h 4"/>
                    <a:gd name="T2" fmla="*/ 3 w 3"/>
                    <a:gd name="T3" fmla="*/ 4 h 4"/>
                    <a:gd name="T4" fmla="*/ 0 w 3"/>
                    <a:gd name="T5" fmla="*/ 2 h 4"/>
                    <a:gd name="T6" fmla="*/ 1 w 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2" y="1"/>
                        <a:pt x="3" y="4"/>
                      </a:cubicBezTo>
                      <a:cubicBezTo>
                        <a:pt x="2" y="4"/>
                        <a:pt x="1" y="1"/>
                        <a:pt x="0" y="2"/>
                      </a:cubicBezTo>
                      <a:cubicBezTo>
                        <a:pt x="0" y="2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65" name="Freeform 2608">
                  <a:extLst>
                    <a:ext uri="{FF2B5EF4-FFF2-40B4-BE49-F238E27FC236}">
                      <a16:creationId xmlns:a16="http://schemas.microsoft.com/office/drawing/2014/main" id="{F0864547-3AF2-4FD7-892E-D4FDE1BE8F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2" y="3024"/>
                  <a:ext cx="4" cy="15"/>
                </a:xfrm>
                <a:custGeom>
                  <a:avLst/>
                  <a:gdLst>
                    <a:gd name="T0" fmla="*/ 2 w 2"/>
                    <a:gd name="T1" fmla="*/ 5 h 8"/>
                    <a:gd name="T2" fmla="*/ 2 w 2"/>
                    <a:gd name="T3" fmla="*/ 8 h 8"/>
                    <a:gd name="T4" fmla="*/ 0 w 2"/>
                    <a:gd name="T5" fmla="*/ 6 h 8"/>
                    <a:gd name="T6" fmla="*/ 0 w 2"/>
                    <a:gd name="T7" fmla="*/ 3 h 8"/>
                    <a:gd name="T8" fmla="*/ 1 w 2"/>
                    <a:gd name="T9" fmla="*/ 2 h 8"/>
                    <a:gd name="T10" fmla="*/ 2 w 2"/>
                    <a:gd name="T11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8">
                      <a:moveTo>
                        <a:pt x="2" y="5"/>
                      </a:moveTo>
                      <a:cubicBezTo>
                        <a:pt x="2" y="5"/>
                        <a:pt x="2" y="7"/>
                        <a:pt x="2" y="8"/>
                      </a:cubicBezTo>
                      <a:cubicBezTo>
                        <a:pt x="1" y="5"/>
                        <a:pt x="1" y="4"/>
                        <a:pt x="0" y="6"/>
                      </a:cubicBezTo>
                      <a:cubicBezTo>
                        <a:pt x="0" y="5"/>
                        <a:pt x="0" y="3"/>
                        <a:pt x="0" y="3"/>
                      </a:cubicBezTo>
                      <a:cubicBezTo>
                        <a:pt x="0" y="0"/>
                        <a:pt x="0" y="3"/>
                        <a:pt x="1" y="2"/>
                      </a:cubicBezTo>
                      <a:cubicBezTo>
                        <a:pt x="1" y="5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66" name="Freeform 2609">
                  <a:extLst>
                    <a:ext uri="{FF2B5EF4-FFF2-40B4-BE49-F238E27FC236}">
                      <a16:creationId xmlns:a16="http://schemas.microsoft.com/office/drawing/2014/main" id="{E7492C97-D476-49A2-812A-72A21BAA5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0" y="3935"/>
                  <a:ext cx="6" cy="10"/>
                </a:xfrm>
                <a:custGeom>
                  <a:avLst/>
                  <a:gdLst>
                    <a:gd name="T0" fmla="*/ 0 w 3"/>
                    <a:gd name="T1" fmla="*/ 2 h 5"/>
                    <a:gd name="T2" fmla="*/ 3 w 3"/>
                    <a:gd name="T3" fmla="*/ 0 h 5"/>
                    <a:gd name="T4" fmla="*/ 2 w 3"/>
                    <a:gd name="T5" fmla="*/ 2 h 5"/>
                    <a:gd name="T6" fmla="*/ 3 w 3"/>
                    <a:gd name="T7" fmla="*/ 4 h 5"/>
                    <a:gd name="T8" fmla="*/ 0 w 3"/>
                    <a:gd name="T9" fmla="*/ 5 h 5"/>
                    <a:gd name="T10" fmla="*/ 0 w 3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0" y="2"/>
                      </a:moveTo>
                      <a:cubicBezTo>
                        <a:pt x="1" y="1"/>
                        <a:pt x="2" y="1"/>
                        <a:pt x="3" y="0"/>
                      </a:cubicBezTo>
                      <a:cubicBezTo>
                        <a:pt x="3" y="1"/>
                        <a:pt x="3" y="2"/>
                        <a:pt x="2" y="2"/>
                      </a:cubicBezTo>
                      <a:cubicBezTo>
                        <a:pt x="2" y="3"/>
                        <a:pt x="3" y="3"/>
                        <a:pt x="3" y="4"/>
                      </a:cubicBezTo>
                      <a:cubicBezTo>
                        <a:pt x="1" y="2"/>
                        <a:pt x="1" y="4"/>
                        <a:pt x="0" y="5"/>
                      </a:cubicBezTo>
                      <a:cubicBezTo>
                        <a:pt x="0" y="5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67" name="Freeform 2610">
                  <a:extLst>
                    <a:ext uri="{FF2B5EF4-FFF2-40B4-BE49-F238E27FC236}">
                      <a16:creationId xmlns:a16="http://schemas.microsoft.com/office/drawing/2014/main" id="{F975D9C1-65DE-43DB-8F16-C15351BD7C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3" y="3937"/>
                  <a:ext cx="4" cy="10"/>
                </a:xfrm>
                <a:custGeom>
                  <a:avLst/>
                  <a:gdLst>
                    <a:gd name="T0" fmla="*/ 1 w 2"/>
                    <a:gd name="T1" fmla="*/ 3 h 5"/>
                    <a:gd name="T2" fmla="*/ 1 w 2"/>
                    <a:gd name="T3" fmla="*/ 0 h 5"/>
                    <a:gd name="T4" fmla="*/ 1 w 2"/>
                    <a:gd name="T5" fmla="*/ 0 h 5"/>
                    <a:gd name="T6" fmla="*/ 1 w 2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1" y="3"/>
                      </a:moveTo>
                      <a:cubicBezTo>
                        <a:pt x="2" y="5"/>
                        <a:pt x="0" y="2"/>
                        <a:pt x="1" y="0"/>
                      </a:cubicBezTo>
                      <a:cubicBezTo>
                        <a:pt x="1" y="0"/>
                        <a:pt x="1" y="1"/>
                        <a:pt x="1" y="0"/>
                      </a:cubicBezTo>
                      <a:cubicBezTo>
                        <a:pt x="2" y="2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68" name="Freeform 2611">
                  <a:extLst>
                    <a:ext uri="{FF2B5EF4-FFF2-40B4-BE49-F238E27FC236}">
                      <a16:creationId xmlns:a16="http://schemas.microsoft.com/office/drawing/2014/main" id="{47A2CBD7-179F-4FC0-B081-0CC147AD0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9" y="3973"/>
                  <a:ext cx="4" cy="12"/>
                </a:xfrm>
                <a:custGeom>
                  <a:avLst/>
                  <a:gdLst>
                    <a:gd name="T0" fmla="*/ 2 w 2"/>
                    <a:gd name="T1" fmla="*/ 3 h 6"/>
                    <a:gd name="T2" fmla="*/ 2 w 2"/>
                    <a:gd name="T3" fmla="*/ 4 h 6"/>
                    <a:gd name="T4" fmla="*/ 2 w 2"/>
                    <a:gd name="T5" fmla="*/ 6 h 6"/>
                    <a:gd name="T6" fmla="*/ 0 w 2"/>
                    <a:gd name="T7" fmla="*/ 0 h 6"/>
                    <a:gd name="T8" fmla="*/ 0 w 2"/>
                    <a:gd name="T9" fmla="*/ 2 h 6"/>
                    <a:gd name="T10" fmla="*/ 2 w 2"/>
                    <a:gd name="T11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2" y="3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6"/>
                      </a:cubicBezTo>
                      <a:cubicBezTo>
                        <a:pt x="2" y="2"/>
                        <a:pt x="0" y="6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3"/>
                        <a:pt x="2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69" name="Freeform 2612">
                  <a:extLst>
                    <a:ext uri="{FF2B5EF4-FFF2-40B4-BE49-F238E27FC236}">
                      <a16:creationId xmlns:a16="http://schemas.microsoft.com/office/drawing/2014/main" id="{924FB24F-0CCC-45A2-9ABD-E90DF1051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8" y="4070"/>
                  <a:ext cx="7" cy="25"/>
                </a:xfrm>
                <a:custGeom>
                  <a:avLst/>
                  <a:gdLst>
                    <a:gd name="T0" fmla="*/ 1 w 4"/>
                    <a:gd name="T1" fmla="*/ 12 h 13"/>
                    <a:gd name="T2" fmla="*/ 0 w 4"/>
                    <a:gd name="T3" fmla="*/ 11 h 13"/>
                    <a:gd name="T4" fmla="*/ 1 w 4"/>
                    <a:gd name="T5" fmla="*/ 8 h 13"/>
                    <a:gd name="T6" fmla="*/ 1 w 4"/>
                    <a:gd name="T7" fmla="*/ 5 h 13"/>
                    <a:gd name="T8" fmla="*/ 3 w 4"/>
                    <a:gd name="T9" fmla="*/ 5 h 13"/>
                    <a:gd name="T10" fmla="*/ 2 w 4"/>
                    <a:gd name="T11" fmla="*/ 3 h 13"/>
                    <a:gd name="T12" fmla="*/ 3 w 4"/>
                    <a:gd name="T13" fmla="*/ 0 h 13"/>
                    <a:gd name="T14" fmla="*/ 3 w 4"/>
                    <a:gd name="T15" fmla="*/ 4 h 13"/>
                    <a:gd name="T16" fmla="*/ 4 w 4"/>
                    <a:gd name="T17" fmla="*/ 6 h 13"/>
                    <a:gd name="T18" fmla="*/ 3 w 4"/>
                    <a:gd name="T19" fmla="*/ 9 h 13"/>
                    <a:gd name="T20" fmla="*/ 1 w 4"/>
                    <a:gd name="T21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13">
                      <a:moveTo>
                        <a:pt x="1" y="12"/>
                      </a:moveTo>
                      <a:cubicBezTo>
                        <a:pt x="0" y="13"/>
                        <a:pt x="0" y="10"/>
                        <a:pt x="0" y="11"/>
                      </a:cubicBezTo>
                      <a:cubicBezTo>
                        <a:pt x="0" y="10"/>
                        <a:pt x="1" y="7"/>
                        <a:pt x="1" y="8"/>
                      </a:cubicBezTo>
                      <a:cubicBezTo>
                        <a:pt x="1" y="7"/>
                        <a:pt x="1" y="6"/>
                        <a:pt x="1" y="5"/>
                      </a:cubicBezTo>
                      <a:cubicBezTo>
                        <a:pt x="2" y="5"/>
                        <a:pt x="2" y="6"/>
                        <a:pt x="3" y="5"/>
                      </a:cubicBezTo>
                      <a:cubicBezTo>
                        <a:pt x="3" y="4"/>
                        <a:pt x="2" y="3"/>
                        <a:pt x="2" y="3"/>
                      </a:cubicBezTo>
                      <a:cubicBezTo>
                        <a:pt x="2" y="1"/>
                        <a:pt x="3" y="3"/>
                        <a:pt x="3" y="0"/>
                      </a:cubicBezTo>
                      <a:cubicBezTo>
                        <a:pt x="3" y="0"/>
                        <a:pt x="3" y="3"/>
                        <a:pt x="3" y="4"/>
                      </a:cubicBezTo>
                      <a:cubicBezTo>
                        <a:pt x="3" y="5"/>
                        <a:pt x="3" y="6"/>
                        <a:pt x="4" y="6"/>
                      </a:cubicBezTo>
                      <a:cubicBezTo>
                        <a:pt x="4" y="7"/>
                        <a:pt x="3" y="7"/>
                        <a:pt x="3" y="9"/>
                      </a:cubicBezTo>
                      <a:cubicBezTo>
                        <a:pt x="2" y="10"/>
                        <a:pt x="2" y="9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70" name="Freeform 2613">
                  <a:extLst>
                    <a:ext uri="{FF2B5EF4-FFF2-40B4-BE49-F238E27FC236}">
                      <a16:creationId xmlns:a16="http://schemas.microsoft.com/office/drawing/2014/main" id="{65BD87AD-D0FE-42FB-870D-92D28CC85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0" y="3755"/>
                  <a:ext cx="3" cy="11"/>
                </a:xfrm>
                <a:custGeom>
                  <a:avLst/>
                  <a:gdLst>
                    <a:gd name="T0" fmla="*/ 1 w 2"/>
                    <a:gd name="T1" fmla="*/ 2 h 6"/>
                    <a:gd name="T2" fmla="*/ 1 w 2"/>
                    <a:gd name="T3" fmla="*/ 3 h 6"/>
                    <a:gd name="T4" fmla="*/ 2 w 2"/>
                    <a:gd name="T5" fmla="*/ 6 h 6"/>
                    <a:gd name="T6" fmla="*/ 0 w 2"/>
                    <a:gd name="T7" fmla="*/ 2 h 6"/>
                    <a:gd name="T8" fmla="*/ 1 w 2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1" y="2"/>
                      </a:moveTo>
                      <a:cubicBezTo>
                        <a:pt x="2" y="2"/>
                        <a:pt x="1" y="3"/>
                        <a:pt x="1" y="3"/>
                      </a:cubicBezTo>
                      <a:cubicBezTo>
                        <a:pt x="2" y="4"/>
                        <a:pt x="2" y="4"/>
                        <a:pt x="2" y="6"/>
                      </a:cubicBezTo>
                      <a:cubicBezTo>
                        <a:pt x="1" y="5"/>
                        <a:pt x="1" y="3"/>
                        <a:pt x="0" y="2"/>
                      </a:cubicBezTo>
                      <a:cubicBezTo>
                        <a:pt x="0" y="0"/>
                        <a:pt x="1" y="4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71" name="Freeform 2614">
                  <a:extLst>
                    <a:ext uri="{FF2B5EF4-FFF2-40B4-BE49-F238E27FC236}">
                      <a16:creationId xmlns:a16="http://schemas.microsoft.com/office/drawing/2014/main" id="{59B69BF5-A413-4252-8980-A02A0261F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3" y="3785"/>
                  <a:ext cx="27" cy="25"/>
                </a:xfrm>
                <a:custGeom>
                  <a:avLst/>
                  <a:gdLst>
                    <a:gd name="T0" fmla="*/ 14 w 14"/>
                    <a:gd name="T1" fmla="*/ 6 h 13"/>
                    <a:gd name="T2" fmla="*/ 13 w 14"/>
                    <a:gd name="T3" fmla="*/ 10 h 13"/>
                    <a:gd name="T4" fmla="*/ 11 w 14"/>
                    <a:gd name="T5" fmla="*/ 9 h 13"/>
                    <a:gd name="T6" fmla="*/ 11 w 14"/>
                    <a:gd name="T7" fmla="*/ 12 h 13"/>
                    <a:gd name="T8" fmla="*/ 5 w 14"/>
                    <a:gd name="T9" fmla="*/ 8 h 13"/>
                    <a:gd name="T10" fmla="*/ 4 w 14"/>
                    <a:gd name="T11" fmla="*/ 11 h 13"/>
                    <a:gd name="T12" fmla="*/ 3 w 14"/>
                    <a:gd name="T13" fmla="*/ 8 h 13"/>
                    <a:gd name="T14" fmla="*/ 1 w 14"/>
                    <a:gd name="T15" fmla="*/ 7 h 13"/>
                    <a:gd name="T16" fmla="*/ 0 w 14"/>
                    <a:gd name="T17" fmla="*/ 4 h 13"/>
                    <a:gd name="T18" fmla="*/ 1 w 14"/>
                    <a:gd name="T19" fmla="*/ 5 h 13"/>
                    <a:gd name="T20" fmla="*/ 3 w 14"/>
                    <a:gd name="T21" fmla="*/ 7 h 13"/>
                    <a:gd name="T22" fmla="*/ 4 w 14"/>
                    <a:gd name="T23" fmla="*/ 4 h 13"/>
                    <a:gd name="T24" fmla="*/ 6 w 14"/>
                    <a:gd name="T25" fmla="*/ 4 h 13"/>
                    <a:gd name="T26" fmla="*/ 10 w 14"/>
                    <a:gd name="T27" fmla="*/ 10 h 13"/>
                    <a:gd name="T28" fmla="*/ 14 w 14"/>
                    <a:gd name="T29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13">
                      <a:moveTo>
                        <a:pt x="14" y="6"/>
                      </a:moveTo>
                      <a:cubicBezTo>
                        <a:pt x="13" y="8"/>
                        <a:pt x="13" y="10"/>
                        <a:pt x="13" y="10"/>
                      </a:cubicBezTo>
                      <a:cubicBezTo>
                        <a:pt x="13" y="5"/>
                        <a:pt x="11" y="11"/>
                        <a:pt x="11" y="9"/>
                      </a:cubicBezTo>
                      <a:cubicBezTo>
                        <a:pt x="11" y="9"/>
                        <a:pt x="10" y="13"/>
                        <a:pt x="11" y="12"/>
                      </a:cubicBezTo>
                      <a:cubicBezTo>
                        <a:pt x="10" y="11"/>
                        <a:pt x="7" y="11"/>
                        <a:pt x="5" y="8"/>
                      </a:cubicBezTo>
                      <a:cubicBezTo>
                        <a:pt x="5" y="13"/>
                        <a:pt x="4" y="6"/>
                        <a:pt x="4" y="11"/>
                      </a:cubicBezTo>
                      <a:cubicBezTo>
                        <a:pt x="3" y="11"/>
                        <a:pt x="4" y="8"/>
                        <a:pt x="3" y="8"/>
                      </a:cubicBezTo>
                      <a:cubicBezTo>
                        <a:pt x="2" y="11"/>
                        <a:pt x="1" y="6"/>
                        <a:pt x="1" y="7"/>
                      </a:cubicBezTo>
                      <a:cubicBezTo>
                        <a:pt x="0" y="7"/>
                        <a:pt x="1" y="1"/>
                        <a:pt x="0" y="4"/>
                      </a:cubicBezTo>
                      <a:cubicBezTo>
                        <a:pt x="0" y="0"/>
                        <a:pt x="1" y="2"/>
                        <a:pt x="1" y="5"/>
                      </a:cubicBezTo>
                      <a:cubicBezTo>
                        <a:pt x="2" y="5"/>
                        <a:pt x="3" y="6"/>
                        <a:pt x="3" y="7"/>
                      </a:cubicBezTo>
                      <a:cubicBezTo>
                        <a:pt x="4" y="7"/>
                        <a:pt x="4" y="6"/>
                        <a:pt x="4" y="4"/>
                      </a:cubicBezTo>
                      <a:cubicBezTo>
                        <a:pt x="5" y="4"/>
                        <a:pt x="5" y="6"/>
                        <a:pt x="6" y="4"/>
                      </a:cubicBezTo>
                      <a:cubicBezTo>
                        <a:pt x="5" y="12"/>
                        <a:pt x="9" y="3"/>
                        <a:pt x="10" y="10"/>
                      </a:cubicBezTo>
                      <a:cubicBezTo>
                        <a:pt x="11" y="7"/>
                        <a:pt x="12" y="8"/>
                        <a:pt x="1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72" name="Freeform 2615">
                  <a:extLst>
                    <a:ext uri="{FF2B5EF4-FFF2-40B4-BE49-F238E27FC236}">
                      <a16:creationId xmlns:a16="http://schemas.microsoft.com/office/drawing/2014/main" id="{AA208668-A885-4707-8B4D-087F8E08E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5" y="3857"/>
                  <a:ext cx="35" cy="72"/>
                </a:xfrm>
                <a:custGeom>
                  <a:avLst/>
                  <a:gdLst>
                    <a:gd name="T0" fmla="*/ 14 w 18"/>
                    <a:gd name="T1" fmla="*/ 28 h 38"/>
                    <a:gd name="T2" fmla="*/ 13 w 18"/>
                    <a:gd name="T3" fmla="*/ 30 h 38"/>
                    <a:gd name="T4" fmla="*/ 13 w 18"/>
                    <a:gd name="T5" fmla="*/ 34 h 38"/>
                    <a:gd name="T6" fmla="*/ 10 w 18"/>
                    <a:gd name="T7" fmla="*/ 38 h 38"/>
                    <a:gd name="T8" fmla="*/ 6 w 18"/>
                    <a:gd name="T9" fmla="*/ 28 h 38"/>
                    <a:gd name="T10" fmla="*/ 5 w 18"/>
                    <a:gd name="T11" fmla="*/ 29 h 38"/>
                    <a:gd name="T12" fmla="*/ 4 w 18"/>
                    <a:gd name="T13" fmla="*/ 25 h 38"/>
                    <a:gd name="T14" fmla="*/ 0 w 18"/>
                    <a:gd name="T15" fmla="*/ 13 h 38"/>
                    <a:gd name="T16" fmla="*/ 1 w 18"/>
                    <a:gd name="T17" fmla="*/ 12 h 38"/>
                    <a:gd name="T18" fmla="*/ 13 w 18"/>
                    <a:gd name="T19" fmla="*/ 9 h 38"/>
                    <a:gd name="T20" fmla="*/ 11 w 18"/>
                    <a:gd name="T21" fmla="*/ 12 h 38"/>
                    <a:gd name="T22" fmla="*/ 13 w 18"/>
                    <a:gd name="T23" fmla="*/ 3 h 38"/>
                    <a:gd name="T24" fmla="*/ 12 w 18"/>
                    <a:gd name="T25" fmla="*/ 1 h 38"/>
                    <a:gd name="T26" fmla="*/ 13 w 18"/>
                    <a:gd name="T27" fmla="*/ 1 h 38"/>
                    <a:gd name="T28" fmla="*/ 16 w 18"/>
                    <a:gd name="T29" fmla="*/ 5 h 38"/>
                    <a:gd name="T30" fmla="*/ 16 w 18"/>
                    <a:gd name="T31" fmla="*/ 8 h 38"/>
                    <a:gd name="T32" fmla="*/ 14 w 18"/>
                    <a:gd name="T33" fmla="*/ 8 h 38"/>
                    <a:gd name="T34" fmla="*/ 18 w 18"/>
                    <a:gd name="T35" fmla="*/ 11 h 38"/>
                    <a:gd name="T36" fmla="*/ 13 w 18"/>
                    <a:gd name="T37" fmla="*/ 23 h 38"/>
                    <a:gd name="T38" fmla="*/ 11 w 18"/>
                    <a:gd name="T39" fmla="*/ 27 h 38"/>
                    <a:gd name="T40" fmla="*/ 10 w 18"/>
                    <a:gd name="T41" fmla="*/ 24 h 38"/>
                    <a:gd name="T42" fmla="*/ 9 w 18"/>
                    <a:gd name="T43" fmla="*/ 28 h 38"/>
                    <a:gd name="T44" fmla="*/ 8 w 18"/>
                    <a:gd name="T45" fmla="*/ 31 h 38"/>
                    <a:gd name="T46" fmla="*/ 11 w 18"/>
                    <a:gd name="T47" fmla="*/ 34 h 38"/>
                    <a:gd name="T48" fmla="*/ 11 w 18"/>
                    <a:gd name="T49" fmla="*/ 33 h 38"/>
                    <a:gd name="T50" fmla="*/ 11 w 18"/>
                    <a:gd name="T51" fmla="*/ 30 h 38"/>
                    <a:gd name="T52" fmla="*/ 11 w 18"/>
                    <a:gd name="T53" fmla="*/ 33 h 38"/>
                    <a:gd name="T54" fmla="*/ 14 w 18"/>
                    <a:gd name="T55" fmla="*/ 2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" h="38">
                      <a:moveTo>
                        <a:pt x="14" y="28"/>
                      </a:moveTo>
                      <a:cubicBezTo>
                        <a:pt x="14" y="30"/>
                        <a:pt x="13" y="30"/>
                        <a:pt x="13" y="30"/>
                      </a:cubicBezTo>
                      <a:cubicBezTo>
                        <a:pt x="12" y="32"/>
                        <a:pt x="13" y="32"/>
                        <a:pt x="13" y="34"/>
                      </a:cubicBezTo>
                      <a:cubicBezTo>
                        <a:pt x="12" y="34"/>
                        <a:pt x="11" y="36"/>
                        <a:pt x="10" y="38"/>
                      </a:cubicBezTo>
                      <a:cubicBezTo>
                        <a:pt x="11" y="33"/>
                        <a:pt x="6" y="35"/>
                        <a:pt x="6" y="28"/>
                      </a:cubicBezTo>
                      <a:cubicBezTo>
                        <a:pt x="6" y="29"/>
                        <a:pt x="6" y="29"/>
                        <a:pt x="5" y="29"/>
                      </a:cubicBezTo>
                      <a:cubicBezTo>
                        <a:pt x="5" y="26"/>
                        <a:pt x="4" y="25"/>
                        <a:pt x="4" y="25"/>
                      </a:cubicBezTo>
                      <a:cubicBezTo>
                        <a:pt x="3" y="19"/>
                        <a:pt x="0" y="18"/>
                        <a:pt x="0" y="13"/>
                      </a:cubicBezTo>
                      <a:cubicBezTo>
                        <a:pt x="0" y="14"/>
                        <a:pt x="2" y="12"/>
                        <a:pt x="1" y="12"/>
                      </a:cubicBezTo>
                      <a:cubicBezTo>
                        <a:pt x="5" y="9"/>
                        <a:pt x="10" y="20"/>
                        <a:pt x="13" y="9"/>
                      </a:cubicBezTo>
                      <a:cubicBezTo>
                        <a:pt x="12" y="8"/>
                        <a:pt x="12" y="13"/>
                        <a:pt x="11" y="12"/>
                      </a:cubicBezTo>
                      <a:cubicBezTo>
                        <a:pt x="12" y="9"/>
                        <a:pt x="12" y="6"/>
                        <a:pt x="13" y="3"/>
                      </a:cubicBezTo>
                      <a:cubicBezTo>
                        <a:pt x="13" y="1"/>
                        <a:pt x="12" y="5"/>
                        <a:pt x="12" y="1"/>
                      </a:cubicBezTo>
                      <a:cubicBezTo>
                        <a:pt x="12" y="0"/>
                        <a:pt x="13" y="2"/>
                        <a:pt x="13" y="1"/>
                      </a:cubicBezTo>
                      <a:cubicBezTo>
                        <a:pt x="13" y="7"/>
                        <a:pt x="15" y="6"/>
                        <a:pt x="16" y="5"/>
                      </a:cubicBezTo>
                      <a:cubicBezTo>
                        <a:pt x="16" y="7"/>
                        <a:pt x="16" y="6"/>
                        <a:pt x="16" y="8"/>
                      </a:cubicBezTo>
                      <a:cubicBezTo>
                        <a:pt x="15" y="9"/>
                        <a:pt x="14" y="6"/>
                        <a:pt x="14" y="8"/>
                      </a:cubicBezTo>
                      <a:cubicBezTo>
                        <a:pt x="15" y="14"/>
                        <a:pt x="16" y="10"/>
                        <a:pt x="18" y="11"/>
                      </a:cubicBezTo>
                      <a:cubicBezTo>
                        <a:pt x="16" y="12"/>
                        <a:pt x="15" y="21"/>
                        <a:pt x="13" y="23"/>
                      </a:cubicBezTo>
                      <a:cubicBezTo>
                        <a:pt x="12" y="23"/>
                        <a:pt x="11" y="23"/>
                        <a:pt x="11" y="27"/>
                      </a:cubicBezTo>
                      <a:cubicBezTo>
                        <a:pt x="11" y="27"/>
                        <a:pt x="11" y="24"/>
                        <a:pt x="10" y="24"/>
                      </a:cubicBezTo>
                      <a:cubicBezTo>
                        <a:pt x="10" y="26"/>
                        <a:pt x="10" y="29"/>
                        <a:pt x="9" y="28"/>
                      </a:cubicBezTo>
                      <a:cubicBezTo>
                        <a:pt x="9" y="28"/>
                        <a:pt x="9" y="30"/>
                        <a:pt x="8" y="31"/>
                      </a:cubicBezTo>
                      <a:cubicBezTo>
                        <a:pt x="9" y="35"/>
                        <a:pt x="11" y="30"/>
                        <a:pt x="11" y="34"/>
                      </a:cubicBezTo>
                      <a:cubicBezTo>
                        <a:pt x="11" y="35"/>
                        <a:pt x="11" y="33"/>
                        <a:pt x="11" y="33"/>
                      </a:cubicBezTo>
                      <a:cubicBezTo>
                        <a:pt x="11" y="31"/>
                        <a:pt x="10" y="33"/>
                        <a:pt x="11" y="30"/>
                      </a:cubicBezTo>
                      <a:cubicBezTo>
                        <a:pt x="11" y="29"/>
                        <a:pt x="12" y="30"/>
                        <a:pt x="11" y="33"/>
                      </a:cubicBezTo>
                      <a:cubicBezTo>
                        <a:pt x="12" y="32"/>
                        <a:pt x="13" y="28"/>
                        <a:pt x="14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73" name="Freeform 2616">
                  <a:extLst>
                    <a:ext uri="{FF2B5EF4-FFF2-40B4-BE49-F238E27FC236}">
                      <a16:creationId xmlns:a16="http://schemas.microsoft.com/office/drawing/2014/main" id="{181DA191-645B-4BFF-9B2F-B1718DF3C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3778"/>
                  <a:ext cx="2" cy="11"/>
                </a:xfrm>
                <a:custGeom>
                  <a:avLst/>
                  <a:gdLst>
                    <a:gd name="T0" fmla="*/ 1 w 1"/>
                    <a:gd name="T1" fmla="*/ 4 h 6"/>
                    <a:gd name="T2" fmla="*/ 0 w 1"/>
                    <a:gd name="T3" fmla="*/ 4 h 6"/>
                    <a:gd name="T4" fmla="*/ 1 w 1"/>
                    <a:gd name="T5" fmla="*/ 0 h 6"/>
                    <a:gd name="T6" fmla="*/ 1 w 1"/>
                    <a:gd name="T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6">
                      <a:moveTo>
                        <a:pt x="1" y="4"/>
                      </a:moveTo>
                      <a:cubicBezTo>
                        <a:pt x="1" y="6"/>
                        <a:pt x="1" y="3"/>
                        <a:pt x="0" y="4"/>
                      </a:cubicBezTo>
                      <a:cubicBezTo>
                        <a:pt x="0" y="1"/>
                        <a:pt x="0" y="2"/>
                        <a:pt x="1" y="0"/>
                      </a:cubicBezTo>
                      <a:cubicBezTo>
                        <a:pt x="1" y="1"/>
                        <a:pt x="0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74" name="Freeform 2617">
                  <a:extLst>
                    <a:ext uri="{FF2B5EF4-FFF2-40B4-BE49-F238E27FC236}">
                      <a16:creationId xmlns:a16="http://schemas.microsoft.com/office/drawing/2014/main" id="{B334BDEF-60E8-40A3-871D-9DAFA9D689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5" y="3783"/>
                  <a:ext cx="4" cy="6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2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3"/>
                        <a:pt x="0" y="3"/>
                        <a:pt x="0" y="2"/>
                      </a:cubicBezTo>
                      <a:cubicBezTo>
                        <a:pt x="0" y="2"/>
                        <a:pt x="2" y="0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75" name="Freeform 2618">
                  <a:extLst>
                    <a:ext uri="{FF2B5EF4-FFF2-40B4-BE49-F238E27FC236}">
                      <a16:creationId xmlns:a16="http://schemas.microsoft.com/office/drawing/2014/main" id="{B3DEA973-46DA-48B8-973C-4E2A5CEE0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3" y="3842"/>
                  <a:ext cx="6" cy="17"/>
                </a:xfrm>
                <a:custGeom>
                  <a:avLst/>
                  <a:gdLst>
                    <a:gd name="T0" fmla="*/ 0 w 3"/>
                    <a:gd name="T1" fmla="*/ 7 h 9"/>
                    <a:gd name="T2" fmla="*/ 3 w 3"/>
                    <a:gd name="T3" fmla="*/ 9 h 9"/>
                    <a:gd name="T4" fmla="*/ 0 w 3"/>
                    <a:gd name="T5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0" y="7"/>
                      </a:moveTo>
                      <a:cubicBezTo>
                        <a:pt x="0" y="0"/>
                        <a:pt x="2" y="7"/>
                        <a:pt x="3" y="9"/>
                      </a:cubicBezTo>
                      <a:cubicBezTo>
                        <a:pt x="2" y="9"/>
                        <a:pt x="1" y="9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76" name="Freeform 2619">
                  <a:extLst>
                    <a:ext uri="{FF2B5EF4-FFF2-40B4-BE49-F238E27FC236}">
                      <a16:creationId xmlns:a16="http://schemas.microsoft.com/office/drawing/2014/main" id="{76A44F46-6E65-4687-BBE9-1469693DD2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2" y="3476"/>
                  <a:ext cx="3" cy="11"/>
                </a:xfrm>
                <a:custGeom>
                  <a:avLst/>
                  <a:gdLst>
                    <a:gd name="T0" fmla="*/ 2 w 2"/>
                    <a:gd name="T1" fmla="*/ 5 h 6"/>
                    <a:gd name="T2" fmla="*/ 1 w 2"/>
                    <a:gd name="T3" fmla="*/ 1 h 6"/>
                    <a:gd name="T4" fmla="*/ 2 w 2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5"/>
                      </a:moveTo>
                      <a:cubicBezTo>
                        <a:pt x="1" y="6"/>
                        <a:pt x="1" y="2"/>
                        <a:pt x="1" y="1"/>
                      </a:cubicBezTo>
                      <a:cubicBezTo>
                        <a:pt x="0" y="0"/>
                        <a:pt x="2" y="2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77" name="Freeform 2620">
                  <a:extLst>
                    <a:ext uri="{FF2B5EF4-FFF2-40B4-BE49-F238E27FC236}">
                      <a16:creationId xmlns:a16="http://schemas.microsoft.com/office/drawing/2014/main" id="{37841786-A6B2-41E8-8CE5-A15634091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0" y="3093"/>
                  <a:ext cx="1" cy="9"/>
                </a:xfrm>
                <a:custGeom>
                  <a:avLst/>
                  <a:gdLst>
                    <a:gd name="T0" fmla="*/ 1 w 1"/>
                    <a:gd name="T1" fmla="*/ 5 h 5"/>
                    <a:gd name="T2" fmla="*/ 0 w 1"/>
                    <a:gd name="T3" fmla="*/ 0 h 5"/>
                    <a:gd name="T4" fmla="*/ 1 w 1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1" y="5"/>
                      </a:moveTo>
                      <a:cubicBezTo>
                        <a:pt x="1" y="5"/>
                        <a:pt x="1" y="1"/>
                        <a:pt x="0" y="0"/>
                      </a:cubicBezTo>
                      <a:cubicBezTo>
                        <a:pt x="0" y="0"/>
                        <a:pt x="1" y="3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78" name="Freeform 2621">
                  <a:extLst>
                    <a:ext uri="{FF2B5EF4-FFF2-40B4-BE49-F238E27FC236}">
                      <a16:creationId xmlns:a16="http://schemas.microsoft.com/office/drawing/2014/main" id="{42CFE58E-106C-4EB8-90EF-576C6F99F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6" y="3301"/>
                  <a:ext cx="2" cy="10"/>
                </a:xfrm>
                <a:custGeom>
                  <a:avLst/>
                  <a:gdLst>
                    <a:gd name="T0" fmla="*/ 1 w 1"/>
                    <a:gd name="T1" fmla="*/ 3 h 5"/>
                    <a:gd name="T2" fmla="*/ 0 w 1"/>
                    <a:gd name="T3" fmla="*/ 2 h 5"/>
                    <a:gd name="T4" fmla="*/ 1 w 1"/>
                    <a:gd name="T5" fmla="*/ 0 h 5"/>
                    <a:gd name="T6" fmla="*/ 1 w 1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3"/>
                      </a:moveTo>
                      <a:cubicBezTo>
                        <a:pt x="1" y="5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1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79" name="Freeform 2622">
                  <a:extLst>
                    <a:ext uri="{FF2B5EF4-FFF2-40B4-BE49-F238E27FC236}">
                      <a16:creationId xmlns:a16="http://schemas.microsoft.com/office/drawing/2014/main" id="{28906E53-B5A6-48E6-BF3B-2EEA99534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6" y="3081"/>
                  <a:ext cx="4" cy="6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2" y="3"/>
                        <a:pt x="1" y="3"/>
                        <a:pt x="0" y="0"/>
                      </a:cubicBezTo>
                      <a:cubicBezTo>
                        <a:pt x="1" y="1"/>
                        <a:pt x="2" y="1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80" name="Freeform 2623">
                  <a:extLst>
                    <a:ext uri="{FF2B5EF4-FFF2-40B4-BE49-F238E27FC236}">
                      <a16:creationId xmlns:a16="http://schemas.microsoft.com/office/drawing/2014/main" id="{3F9E5085-3FA9-49F4-8651-3D7D21BEBE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4" y="3066"/>
                  <a:ext cx="6" cy="11"/>
                </a:xfrm>
                <a:custGeom>
                  <a:avLst/>
                  <a:gdLst>
                    <a:gd name="T0" fmla="*/ 3 w 3"/>
                    <a:gd name="T1" fmla="*/ 3 h 6"/>
                    <a:gd name="T2" fmla="*/ 1 w 3"/>
                    <a:gd name="T3" fmla="*/ 1 h 6"/>
                    <a:gd name="T4" fmla="*/ 3 w 3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3"/>
                      </a:moveTo>
                      <a:cubicBezTo>
                        <a:pt x="2" y="6"/>
                        <a:pt x="2" y="2"/>
                        <a:pt x="1" y="1"/>
                      </a:cubicBezTo>
                      <a:cubicBezTo>
                        <a:pt x="0" y="0"/>
                        <a:pt x="2" y="1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81" name="Freeform 2624">
                  <a:extLst>
                    <a:ext uri="{FF2B5EF4-FFF2-40B4-BE49-F238E27FC236}">
                      <a16:creationId xmlns:a16="http://schemas.microsoft.com/office/drawing/2014/main" id="{83F39AD8-4FDA-4828-BE94-FDFCC2CD70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0" y="3220"/>
                  <a:ext cx="4" cy="24"/>
                </a:xfrm>
                <a:custGeom>
                  <a:avLst/>
                  <a:gdLst>
                    <a:gd name="T0" fmla="*/ 1 w 2"/>
                    <a:gd name="T1" fmla="*/ 2 h 13"/>
                    <a:gd name="T2" fmla="*/ 0 w 2"/>
                    <a:gd name="T3" fmla="*/ 3 h 13"/>
                    <a:gd name="T4" fmla="*/ 2 w 2"/>
                    <a:gd name="T5" fmla="*/ 0 h 13"/>
                    <a:gd name="T6" fmla="*/ 2 w 2"/>
                    <a:gd name="T7" fmla="*/ 7 h 13"/>
                    <a:gd name="T8" fmla="*/ 2 w 2"/>
                    <a:gd name="T9" fmla="*/ 13 h 13"/>
                    <a:gd name="T10" fmla="*/ 0 w 2"/>
                    <a:gd name="T11" fmla="*/ 9 h 13"/>
                    <a:gd name="T12" fmla="*/ 1 w 2"/>
                    <a:gd name="T13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3">
                      <a:moveTo>
                        <a:pt x="1" y="2"/>
                      </a:move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0"/>
                        <a:pt x="2" y="0"/>
                        <a:pt x="2" y="0"/>
                      </a:cubicBezTo>
                      <a:cubicBezTo>
                        <a:pt x="1" y="2"/>
                        <a:pt x="2" y="4"/>
                        <a:pt x="2" y="7"/>
                      </a:cubicBezTo>
                      <a:cubicBezTo>
                        <a:pt x="2" y="9"/>
                        <a:pt x="1" y="11"/>
                        <a:pt x="2" y="13"/>
                      </a:cubicBezTo>
                      <a:cubicBezTo>
                        <a:pt x="1" y="12"/>
                        <a:pt x="0" y="11"/>
                        <a:pt x="0" y="9"/>
                      </a:cubicBezTo>
                      <a:cubicBezTo>
                        <a:pt x="1" y="9"/>
                        <a:pt x="2" y="1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82" name="Freeform 2625">
                  <a:extLst>
                    <a:ext uri="{FF2B5EF4-FFF2-40B4-BE49-F238E27FC236}">
                      <a16:creationId xmlns:a16="http://schemas.microsoft.com/office/drawing/2014/main" id="{7A22DAB2-05D6-4088-A2C5-90943631FE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6" y="3193"/>
                  <a:ext cx="38" cy="105"/>
                </a:xfrm>
                <a:custGeom>
                  <a:avLst/>
                  <a:gdLst>
                    <a:gd name="T0" fmla="*/ 3 w 20"/>
                    <a:gd name="T1" fmla="*/ 29 h 55"/>
                    <a:gd name="T2" fmla="*/ 3 w 20"/>
                    <a:gd name="T3" fmla="*/ 26 h 55"/>
                    <a:gd name="T4" fmla="*/ 1 w 20"/>
                    <a:gd name="T5" fmla="*/ 29 h 55"/>
                    <a:gd name="T6" fmla="*/ 0 w 20"/>
                    <a:gd name="T7" fmla="*/ 24 h 55"/>
                    <a:gd name="T8" fmla="*/ 2 w 20"/>
                    <a:gd name="T9" fmla="*/ 21 h 55"/>
                    <a:gd name="T10" fmla="*/ 7 w 20"/>
                    <a:gd name="T11" fmla="*/ 14 h 55"/>
                    <a:gd name="T12" fmla="*/ 4 w 20"/>
                    <a:gd name="T13" fmla="*/ 13 h 55"/>
                    <a:gd name="T14" fmla="*/ 3 w 20"/>
                    <a:gd name="T15" fmla="*/ 9 h 55"/>
                    <a:gd name="T16" fmla="*/ 8 w 20"/>
                    <a:gd name="T17" fmla="*/ 9 h 55"/>
                    <a:gd name="T18" fmla="*/ 8 w 20"/>
                    <a:gd name="T19" fmla="*/ 13 h 55"/>
                    <a:gd name="T20" fmla="*/ 11 w 20"/>
                    <a:gd name="T21" fmla="*/ 27 h 55"/>
                    <a:gd name="T22" fmla="*/ 12 w 20"/>
                    <a:gd name="T23" fmla="*/ 26 h 55"/>
                    <a:gd name="T24" fmla="*/ 13 w 20"/>
                    <a:gd name="T25" fmla="*/ 30 h 55"/>
                    <a:gd name="T26" fmla="*/ 14 w 20"/>
                    <a:gd name="T27" fmla="*/ 32 h 55"/>
                    <a:gd name="T28" fmla="*/ 15 w 20"/>
                    <a:gd name="T29" fmla="*/ 31 h 55"/>
                    <a:gd name="T30" fmla="*/ 15 w 20"/>
                    <a:gd name="T31" fmla="*/ 35 h 55"/>
                    <a:gd name="T32" fmla="*/ 16 w 20"/>
                    <a:gd name="T33" fmla="*/ 33 h 55"/>
                    <a:gd name="T34" fmla="*/ 18 w 20"/>
                    <a:gd name="T35" fmla="*/ 40 h 55"/>
                    <a:gd name="T36" fmla="*/ 20 w 20"/>
                    <a:gd name="T37" fmla="*/ 48 h 55"/>
                    <a:gd name="T38" fmla="*/ 13 w 20"/>
                    <a:gd name="T39" fmla="*/ 43 h 55"/>
                    <a:gd name="T40" fmla="*/ 11 w 20"/>
                    <a:gd name="T41" fmla="*/ 38 h 55"/>
                    <a:gd name="T42" fmla="*/ 10 w 20"/>
                    <a:gd name="T43" fmla="*/ 33 h 55"/>
                    <a:gd name="T44" fmla="*/ 8 w 20"/>
                    <a:gd name="T45" fmla="*/ 33 h 55"/>
                    <a:gd name="T46" fmla="*/ 2 w 20"/>
                    <a:gd name="T47" fmla="*/ 46 h 55"/>
                    <a:gd name="T48" fmla="*/ 1 w 20"/>
                    <a:gd name="T49" fmla="*/ 44 h 55"/>
                    <a:gd name="T50" fmla="*/ 3 w 20"/>
                    <a:gd name="T51" fmla="*/ 35 h 55"/>
                    <a:gd name="T52" fmla="*/ 3 w 20"/>
                    <a:gd name="T53" fmla="*/ 29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" h="55">
                      <a:moveTo>
                        <a:pt x="3" y="29"/>
                      </a:moveTo>
                      <a:cubicBezTo>
                        <a:pt x="4" y="31"/>
                        <a:pt x="3" y="28"/>
                        <a:pt x="3" y="26"/>
                      </a:cubicBezTo>
                      <a:cubicBezTo>
                        <a:pt x="3" y="30"/>
                        <a:pt x="2" y="28"/>
                        <a:pt x="1" y="29"/>
                      </a:cubicBezTo>
                      <a:cubicBezTo>
                        <a:pt x="1" y="27"/>
                        <a:pt x="0" y="27"/>
                        <a:pt x="0" y="24"/>
                      </a:cubicBezTo>
                      <a:cubicBezTo>
                        <a:pt x="1" y="24"/>
                        <a:pt x="2" y="27"/>
                        <a:pt x="2" y="21"/>
                      </a:cubicBezTo>
                      <a:cubicBezTo>
                        <a:pt x="4" y="18"/>
                        <a:pt x="6" y="19"/>
                        <a:pt x="7" y="14"/>
                      </a:cubicBezTo>
                      <a:cubicBezTo>
                        <a:pt x="7" y="6"/>
                        <a:pt x="5" y="10"/>
                        <a:pt x="4" y="13"/>
                      </a:cubicBezTo>
                      <a:cubicBezTo>
                        <a:pt x="4" y="10"/>
                        <a:pt x="3" y="10"/>
                        <a:pt x="3" y="9"/>
                      </a:cubicBezTo>
                      <a:cubicBezTo>
                        <a:pt x="4" y="0"/>
                        <a:pt x="6" y="7"/>
                        <a:pt x="8" y="9"/>
                      </a:cubicBezTo>
                      <a:cubicBezTo>
                        <a:pt x="8" y="10"/>
                        <a:pt x="9" y="12"/>
                        <a:pt x="8" y="13"/>
                      </a:cubicBezTo>
                      <a:cubicBezTo>
                        <a:pt x="9" y="18"/>
                        <a:pt x="11" y="20"/>
                        <a:pt x="11" y="27"/>
                      </a:cubicBezTo>
                      <a:cubicBezTo>
                        <a:pt x="12" y="27"/>
                        <a:pt x="12" y="25"/>
                        <a:pt x="12" y="26"/>
                      </a:cubicBezTo>
                      <a:cubicBezTo>
                        <a:pt x="12" y="28"/>
                        <a:pt x="13" y="29"/>
                        <a:pt x="13" y="30"/>
                      </a:cubicBezTo>
                      <a:cubicBezTo>
                        <a:pt x="13" y="28"/>
                        <a:pt x="14" y="27"/>
                        <a:pt x="14" y="32"/>
                      </a:cubicBezTo>
                      <a:cubicBezTo>
                        <a:pt x="14" y="32"/>
                        <a:pt x="15" y="33"/>
                        <a:pt x="15" y="31"/>
                      </a:cubicBezTo>
                      <a:cubicBezTo>
                        <a:pt x="15" y="32"/>
                        <a:pt x="15" y="34"/>
                        <a:pt x="15" y="35"/>
                      </a:cubicBezTo>
                      <a:cubicBezTo>
                        <a:pt x="16" y="36"/>
                        <a:pt x="16" y="32"/>
                        <a:pt x="16" y="33"/>
                      </a:cubicBezTo>
                      <a:cubicBezTo>
                        <a:pt x="16" y="37"/>
                        <a:pt x="18" y="36"/>
                        <a:pt x="18" y="40"/>
                      </a:cubicBezTo>
                      <a:cubicBezTo>
                        <a:pt x="19" y="37"/>
                        <a:pt x="20" y="44"/>
                        <a:pt x="20" y="48"/>
                      </a:cubicBezTo>
                      <a:cubicBezTo>
                        <a:pt x="18" y="55"/>
                        <a:pt x="16" y="43"/>
                        <a:pt x="13" y="43"/>
                      </a:cubicBezTo>
                      <a:cubicBezTo>
                        <a:pt x="13" y="38"/>
                        <a:pt x="12" y="37"/>
                        <a:pt x="11" y="38"/>
                      </a:cubicBezTo>
                      <a:cubicBezTo>
                        <a:pt x="10" y="38"/>
                        <a:pt x="10" y="36"/>
                        <a:pt x="10" y="33"/>
                      </a:cubicBezTo>
                      <a:cubicBezTo>
                        <a:pt x="9" y="34"/>
                        <a:pt x="9" y="33"/>
                        <a:pt x="8" y="33"/>
                      </a:cubicBezTo>
                      <a:cubicBezTo>
                        <a:pt x="7" y="37"/>
                        <a:pt x="5" y="45"/>
                        <a:pt x="2" y="46"/>
                      </a:cubicBezTo>
                      <a:cubicBezTo>
                        <a:pt x="2" y="43"/>
                        <a:pt x="2" y="45"/>
                        <a:pt x="1" y="44"/>
                      </a:cubicBezTo>
                      <a:cubicBezTo>
                        <a:pt x="2" y="42"/>
                        <a:pt x="2" y="38"/>
                        <a:pt x="3" y="35"/>
                      </a:cubicBezTo>
                      <a:cubicBezTo>
                        <a:pt x="3" y="34"/>
                        <a:pt x="3" y="31"/>
                        <a:pt x="3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83" name="Freeform 2626">
                  <a:extLst>
                    <a:ext uri="{FF2B5EF4-FFF2-40B4-BE49-F238E27FC236}">
                      <a16:creationId xmlns:a16="http://schemas.microsoft.com/office/drawing/2014/main" id="{EEB0F697-6E04-408F-A180-ABB04B75C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0" y="3518"/>
                  <a:ext cx="6" cy="22"/>
                </a:xfrm>
                <a:custGeom>
                  <a:avLst/>
                  <a:gdLst>
                    <a:gd name="T0" fmla="*/ 3 w 3"/>
                    <a:gd name="T1" fmla="*/ 8 h 12"/>
                    <a:gd name="T2" fmla="*/ 3 w 3"/>
                    <a:gd name="T3" fmla="*/ 11 h 12"/>
                    <a:gd name="T4" fmla="*/ 1 w 3"/>
                    <a:gd name="T5" fmla="*/ 12 h 12"/>
                    <a:gd name="T6" fmla="*/ 0 w 3"/>
                    <a:gd name="T7" fmla="*/ 9 h 12"/>
                    <a:gd name="T8" fmla="*/ 0 w 3"/>
                    <a:gd name="T9" fmla="*/ 5 h 12"/>
                    <a:gd name="T10" fmla="*/ 1 w 3"/>
                    <a:gd name="T11" fmla="*/ 0 h 12"/>
                    <a:gd name="T12" fmla="*/ 3 w 3"/>
                    <a:gd name="T13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2">
                      <a:moveTo>
                        <a:pt x="3" y="8"/>
                      </a:moveTo>
                      <a:cubicBezTo>
                        <a:pt x="3" y="8"/>
                        <a:pt x="3" y="9"/>
                        <a:pt x="3" y="11"/>
                      </a:cubicBezTo>
                      <a:cubicBezTo>
                        <a:pt x="2" y="10"/>
                        <a:pt x="2" y="12"/>
                        <a:pt x="1" y="12"/>
                      </a:cubicBezTo>
                      <a:cubicBezTo>
                        <a:pt x="1" y="10"/>
                        <a:pt x="1" y="6"/>
                        <a:pt x="0" y="9"/>
                      </a:cubicBezTo>
                      <a:cubicBezTo>
                        <a:pt x="0" y="8"/>
                        <a:pt x="1" y="4"/>
                        <a:pt x="0" y="5"/>
                      </a:cubicBezTo>
                      <a:cubicBezTo>
                        <a:pt x="0" y="2"/>
                        <a:pt x="1" y="4"/>
                        <a:pt x="1" y="0"/>
                      </a:cubicBezTo>
                      <a:cubicBezTo>
                        <a:pt x="2" y="5"/>
                        <a:pt x="2" y="6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84" name="Freeform 2627">
                  <a:extLst>
                    <a:ext uri="{FF2B5EF4-FFF2-40B4-BE49-F238E27FC236}">
                      <a16:creationId xmlns:a16="http://schemas.microsoft.com/office/drawing/2014/main" id="{0A8C765C-1916-46FF-A9C3-D6FC7FDF0E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4028"/>
                  <a:ext cx="13" cy="15"/>
                </a:xfrm>
                <a:custGeom>
                  <a:avLst/>
                  <a:gdLst>
                    <a:gd name="T0" fmla="*/ 6 w 7"/>
                    <a:gd name="T1" fmla="*/ 3 h 8"/>
                    <a:gd name="T2" fmla="*/ 4 w 7"/>
                    <a:gd name="T3" fmla="*/ 8 h 8"/>
                    <a:gd name="T4" fmla="*/ 4 w 7"/>
                    <a:gd name="T5" fmla="*/ 4 h 8"/>
                    <a:gd name="T6" fmla="*/ 3 w 7"/>
                    <a:gd name="T7" fmla="*/ 3 h 8"/>
                    <a:gd name="T8" fmla="*/ 2 w 7"/>
                    <a:gd name="T9" fmla="*/ 6 h 8"/>
                    <a:gd name="T10" fmla="*/ 0 w 7"/>
                    <a:gd name="T11" fmla="*/ 1 h 8"/>
                    <a:gd name="T12" fmla="*/ 3 w 7"/>
                    <a:gd name="T13" fmla="*/ 0 h 8"/>
                    <a:gd name="T14" fmla="*/ 5 w 7"/>
                    <a:gd name="T15" fmla="*/ 5 h 8"/>
                    <a:gd name="T16" fmla="*/ 6 w 7"/>
                    <a:gd name="T17" fmla="*/ 1 h 8"/>
                    <a:gd name="T18" fmla="*/ 7 w 7"/>
                    <a:gd name="T19" fmla="*/ 4 h 8"/>
                    <a:gd name="T20" fmla="*/ 6 w 7"/>
                    <a:gd name="T21" fmla="*/ 6 h 8"/>
                    <a:gd name="T22" fmla="*/ 6 w 7"/>
                    <a:gd name="T23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8">
                      <a:moveTo>
                        <a:pt x="6" y="3"/>
                      </a:moveTo>
                      <a:cubicBezTo>
                        <a:pt x="5" y="5"/>
                        <a:pt x="4" y="5"/>
                        <a:pt x="4" y="8"/>
                      </a:cubicBezTo>
                      <a:cubicBezTo>
                        <a:pt x="4" y="8"/>
                        <a:pt x="4" y="6"/>
                        <a:pt x="4" y="4"/>
                      </a:cubicBezTo>
                      <a:cubicBezTo>
                        <a:pt x="3" y="5"/>
                        <a:pt x="3" y="4"/>
                        <a:pt x="3" y="3"/>
                      </a:cubicBezTo>
                      <a:cubicBezTo>
                        <a:pt x="3" y="5"/>
                        <a:pt x="2" y="3"/>
                        <a:pt x="2" y="6"/>
                      </a:cubicBezTo>
                      <a:cubicBezTo>
                        <a:pt x="1" y="4"/>
                        <a:pt x="1" y="1"/>
                        <a:pt x="0" y="1"/>
                      </a:cubicBezTo>
                      <a:cubicBezTo>
                        <a:pt x="1" y="0"/>
                        <a:pt x="3" y="3"/>
                        <a:pt x="3" y="0"/>
                      </a:cubicBezTo>
                      <a:cubicBezTo>
                        <a:pt x="4" y="2"/>
                        <a:pt x="4" y="4"/>
                        <a:pt x="5" y="5"/>
                      </a:cubicBezTo>
                      <a:cubicBezTo>
                        <a:pt x="5" y="3"/>
                        <a:pt x="5" y="1"/>
                        <a:pt x="6" y="1"/>
                      </a:cubicBezTo>
                      <a:cubicBezTo>
                        <a:pt x="6" y="3"/>
                        <a:pt x="6" y="4"/>
                        <a:pt x="7" y="4"/>
                      </a:cubicBezTo>
                      <a:cubicBezTo>
                        <a:pt x="7" y="4"/>
                        <a:pt x="6" y="5"/>
                        <a:pt x="6" y="6"/>
                      </a:cubicBezTo>
                      <a:cubicBezTo>
                        <a:pt x="6" y="5"/>
                        <a:pt x="6" y="4"/>
                        <a:pt x="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85" name="Freeform 2628">
                  <a:extLst>
                    <a:ext uri="{FF2B5EF4-FFF2-40B4-BE49-F238E27FC236}">
                      <a16:creationId xmlns:a16="http://schemas.microsoft.com/office/drawing/2014/main" id="{3539D3EE-3F69-40F8-B626-3BFE5DAAA8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8" y="3924"/>
                  <a:ext cx="6" cy="13"/>
                </a:xfrm>
                <a:custGeom>
                  <a:avLst/>
                  <a:gdLst>
                    <a:gd name="T0" fmla="*/ 3 w 3"/>
                    <a:gd name="T1" fmla="*/ 4 h 7"/>
                    <a:gd name="T2" fmla="*/ 2 w 3"/>
                    <a:gd name="T3" fmla="*/ 7 h 7"/>
                    <a:gd name="T4" fmla="*/ 0 w 3"/>
                    <a:gd name="T5" fmla="*/ 3 h 7"/>
                    <a:gd name="T6" fmla="*/ 2 w 3"/>
                    <a:gd name="T7" fmla="*/ 2 h 7"/>
                    <a:gd name="T8" fmla="*/ 3 w 3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7">
                      <a:moveTo>
                        <a:pt x="3" y="4"/>
                      </a:moveTo>
                      <a:cubicBezTo>
                        <a:pt x="3" y="5"/>
                        <a:pt x="3" y="7"/>
                        <a:pt x="2" y="7"/>
                      </a:cubicBezTo>
                      <a:cubicBezTo>
                        <a:pt x="2" y="3"/>
                        <a:pt x="1" y="4"/>
                        <a:pt x="0" y="3"/>
                      </a:cubicBezTo>
                      <a:cubicBezTo>
                        <a:pt x="0" y="0"/>
                        <a:pt x="2" y="2"/>
                        <a:pt x="2" y="2"/>
                      </a:cubicBezTo>
                      <a:cubicBezTo>
                        <a:pt x="2" y="2"/>
                        <a:pt x="2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86" name="Freeform 2629">
                  <a:extLst>
                    <a:ext uri="{FF2B5EF4-FFF2-40B4-BE49-F238E27FC236}">
                      <a16:creationId xmlns:a16="http://schemas.microsoft.com/office/drawing/2014/main" id="{1F421705-97D1-4392-A104-9E02FD253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" y="4021"/>
                  <a:ext cx="23" cy="58"/>
                </a:xfrm>
                <a:custGeom>
                  <a:avLst/>
                  <a:gdLst>
                    <a:gd name="T0" fmla="*/ 2 w 12"/>
                    <a:gd name="T1" fmla="*/ 15 h 31"/>
                    <a:gd name="T2" fmla="*/ 3 w 12"/>
                    <a:gd name="T3" fmla="*/ 10 h 31"/>
                    <a:gd name="T4" fmla="*/ 4 w 12"/>
                    <a:gd name="T5" fmla="*/ 16 h 31"/>
                    <a:gd name="T6" fmla="*/ 6 w 12"/>
                    <a:gd name="T7" fmla="*/ 5 h 31"/>
                    <a:gd name="T8" fmla="*/ 12 w 12"/>
                    <a:gd name="T9" fmla="*/ 10 h 31"/>
                    <a:gd name="T10" fmla="*/ 10 w 12"/>
                    <a:gd name="T11" fmla="*/ 29 h 31"/>
                    <a:gd name="T12" fmla="*/ 3 w 12"/>
                    <a:gd name="T13" fmla="*/ 24 h 31"/>
                    <a:gd name="T14" fmla="*/ 0 w 12"/>
                    <a:gd name="T15" fmla="*/ 21 h 31"/>
                    <a:gd name="T16" fmla="*/ 0 w 12"/>
                    <a:gd name="T17" fmla="*/ 16 h 31"/>
                    <a:gd name="T18" fmla="*/ 2 w 12"/>
                    <a:gd name="T19" fmla="*/ 12 h 31"/>
                    <a:gd name="T20" fmla="*/ 2 w 12"/>
                    <a:gd name="T21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31">
                      <a:moveTo>
                        <a:pt x="2" y="15"/>
                      </a:moveTo>
                      <a:cubicBezTo>
                        <a:pt x="2" y="13"/>
                        <a:pt x="3" y="14"/>
                        <a:pt x="3" y="10"/>
                      </a:cubicBezTo>
                      <a:cubicBezTo>
                        <a:pt x="3" y="13"/>
                        <a:pt x="4" y="12"/>
                        <a:pt x="4" y="16"/>
                      </a:cubicBezTo>
                      <a:cubicBezTo>
                        <a:pt x="5" y="15"/>
                        <a:pt x="6" y="12"/>
                        <a:pt x="6" y="5"/>
                      </a:cubicBezTo>
                      <a:cubicBezTo>
                        <a:pt x="8" y="0"/>
                        <a:pt x="11" y="4"/>
                        <a:pt x="12" y="10"/>
                      </a:cubicBezTo>
                      <a:cubicBezTo>
                        <a:pt x="12" y="20"/>
                        <a:pt x="12" y="27"/>
                        <a:pt x="10" y="29"/>
                      </a:cubicBezTo>
                      <a:cubicBezTo>
                        <a:pt x="8" y="31"/>
                        <a:pt x="5" y="20"/>
                        <a:pt x="3" y="24"/>
                      </a:cubicBezTo>
                      <a:cubicBezTo>
                        <a:pt x="3" y="23"/>
                        <a:pt x="1" y="23"/>
                        <a:pt x="0" y="21"/>
                      </a:cubicBezTo>
                      <a:cubicBezTo>
                        <a:pt x="0" y="18"/>
                        <a:pt x="0" y="19"/>
                        <a:pt x="0" y="16"/>
                      </a:cubicBezTo>
                      <a:cubicBezTo>
                        <a:pt x="1" y="15"/>
                        <a:pt x="2" y="16"/>
                        <a:pt x="2" y="12"/>
                      </a:cubicBezTo>
                      <a:cubicBezTo>
                        <a:pt x="2" y="13"/>
                        <a:pt x="2" y="13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87" name="Freeform 2630">
                  <a:extLst>
                    <a:ext uri="{FF2B5EF4-FFF2-40B4-BE49-F238E27FC236}">
                      <a16:creationId xmlns:a16="http://schemas.microsoft.com/office/drawing/2014/main" id="{58AAE163-787C-4941-93B6-8F9AEB34C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8" y="3888"/>
                  <a:ext cx="4" cy="7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4 h 4"/>
                    <a:gd name="T4" fmla="*/ 1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0"/>
                        <a:pt x="2" y="0"/>
                        <a:pt x="1" y="4"/>
                      </a:cubicBezTo>
                      <a:cubicBezTo>
                        <a:pt x="0" y="4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88" name="Freeform 2631">
                  <a:extLst>
                    <a:ext uri="{FF2B5EF4-FFF2-40B4-BE49-F238E27FC236}">
                      <a16:creationId xmlns:a16="http://schemas.microsoft.com/office/drawing/2014/main" id="{9AE983C5-52FA-4EE9-94F0-285E32C55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3" y="3920"/>
                  <a:ext cx="5" cy="28"/>
                </a:xfrm>
                <a:custGeom>
                  <a:avLst/>
                  <a:gdLst>
                    <a:gd name="T0" fmla="*/ 0 w 3"/>
                    <a:gd name="T1" fmla="*/ 12 h 15"/>
                    <a:gd name="T2" fmla="*/ 3 w 3"/>
                    <a:gd name="T3" fmla="*/ 1 h 15"/>
                    <a:gd name="T4" fmla="*/ 1 w 3"/>
                    <a:gd name="T5" fmla="*/ 9 h 15"/>
                    <a:gd name="T6" fmla="*/ 3 w 3"/>
                    <a:gd name="T7" fmla="*/ 9 h 15"/>
                    <a:gd name="T8" fmla="*/ 0 w 3"/>
                    <a:gd name="T9" fmla="*/ 1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5">
                      <a:moveTo>
                        <a:pt x="0" y="12"/>
                      </a:moveTo>
                      <a:cubicBezTo>
                        <a:pt x="1" y="10"/>
                        <a:pt x="1" y="0"/>
                        <a:pt x="3" y="1"/>
                      </a:cubicBezTo>
                      <a:cubicBezTo>
                        <a:pt x="2" y="4"/>
                        <a:pt x="3" y="9"/>
                        <a:pt x="1" y="9"/>
                      </a:cubicBezTo>
                      <a:cubicBezTo>
                        <a:pt x="1" y="14"/>
                        <a:pt x="2" y="8"/>
                        <a:pt x="3" y="9"/>
                      </a:cubicBezTo>
                      <a:cubicBezTo>
                        <a:pt x="2" y="15"/>
                        <a:pt x="2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89" name="Freeform 2632">
                  <a:extLst>
                    <a:ext uri="{FF2B5EF4-FFF2-40B4-BE49-F238E27FC236}">
                      <a16:creationId xmlns:a16="http://schemas.microsoft.com/office/drawing/2014/main" id="{27F6469E-9479-49F5-8604-E1FADB8B24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3" y="3529"/>
                  <a:ext cx="5" cy="19"/>
                </a:xfrm>
                <a:custGeom>
                  <a:avLst/>
                  <a:gdLst>
                    <a:gd name="T0" fmla="*/ 0 w 3"/>
                    <a:gd name="T1" fmla="*/ 10 h 10"/>
                    <a:gd name="T2" fmla="*/ 3 w 3"/>
                    <a:gd name="T3" fmla="*/ 0 h 10"/>
                    <a:gd name="T4" fmla="*/ 0 w 3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0">
                      <a:moveTo>
                        <a:pt x="0" y="10"/>
                      </a:moveTo>
                      <a:cubicBezTo>
                        <a:pt x="1" y="4"/>
                        <a:pt x="2" y="0"/>
                        <a:pt x="3" y="0"/>
                      </a:cubicBezTo>
                      <a:cubicBezTo>
                        <a:pt x="2" y="4"/>
                        <a:pt x="1" y="9"/>
                        <a:pt x="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0" name="Freeform 2633">
                  <a:extLst>
                    <a:ext uri="{FF2B5EF4-FFF2-40B4-BE49-F238E27FC236}">
                      <a16:creationId xmlns:a16="http://schemas.microsoft.com/office/drawing/2014/main" id="{A8B0302B-C94C-4B26-8789-312931EEF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3" y="3780"/>
                  <a:ext cx="6" cy="19"/>
                </a:xfrm>
                <a:custGeom>
                  <a:avLst/>
                  <a:gdLst>
                    <a:gd name="T0" fmla="*/ 0 w 3"/>
                    <a:gd name="T1" fmla="*/ 6 h 10"/>
                    <a:gd name="T2" fmla="*/ 3 w 3"/>
                    <a:gd name="T3" fmla="*/ 2 h 10"/>
                    <a:gd name="T4" fmla="*/ 0 w 3"/>
                    <a:gd name="T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0">
                      <a:moveTo>
                        <a:pt x="0" y="6"/>
                      </a:moveTo>
                      <a:cubicBezTo>
                        <a:pt x="1" y="2"/>
                        <a:pt x="3" y="0"/>
                        <a:pt x="3" y="2"/>
                      </a:cubicBezTo>
                      <a:cubicBezTo>
                        <a:pt x="2" y="6"/>
                        <a:pt x="1" y="10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1" name="Freeform 2634">
                  <a:extLst>
                    <a:ext uri="{FF2B5EF4-FFF2-40B4-BE49-F238E27FC236}">
                      <a16:creationId xmlns:a16="http://schemas.microsoft.com/office/drawing/2014/main" id="{6B62580D-259A-465E-8F02-2A31EC00A6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0" y="3685"/>
                  <a:ext cx="6" cy="11"/>
                </a:xfrm>
                <a:custGeom>
                  <a:avLst/>
                  <a:gdLst>
                    <a:gd name="T0" fmla="*/ 0 w 3"/>
                    <a:gd name="T1" fmla="*/ 4 h 6"/>
                    <a:gd name="T2" fmla="*/ 3 w 3"/>
                    <a:gd name="T3" fmla="*/ 2 h 6"/>
                    <a:gd name="T4" fmla="*/ 0 w 3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4"/>
                      </a:moveTo>
                      <a:cubicBezTo>
                        <a:pt x="1" y="1"/>
                        <a:pt x="3" y="0"/>
                        <a:pt x="3" y="2"/>
                      </a:cubicBezTo>
                      <a:cubicBezTo>
                        <a:pt x="2" y="4"/>
                        <a:pt x="1" y="6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2" name="Freeform 2635">
                  <a:extLst>
                    <a:ext uri="{FF2B5EF4-FFF2-40B4-BE49-F238E27FC236}">
                      <a16:creationId xmlns:a16="http://schemas.microsoft.com/office/drawing/2014/main" id="{DB522E58-BD5C-4FD4-924F-3F39981AA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2" y="3658"/>
                  <a:ext cx="11" cy="27"/>
                </a:xfrm>
                <a:custGeom>
                  <a:avLst/>
                  <a:gdLst>
                    <a:gd name="T0" fmla="*/ 0 w 6"/>
                    <a:gd name="T1" fmla="*/ 14 h 14"/>
                    <a:gd name="T2" fmla="*/ 2 w 6"/>
                    <a:gd name="T3" fmla="*/ 4 h 14"/>
                    <a:gd name="T4" fmla="*/ 6 w 6"/>
                    <a:gd name="T5" fmla="*/ 0 h 14"/>
                    <a:gd name="T6" fmla="*/ 3 w 6"/>
                    <a:gd name="T7" fmla="*/ 7 h 14"/>
                    <a:gd name="T8" fmla="*/ 3 w 6"/>
                    <a:gd name="T9" fmla="*/ 12 h 14"/>
                    <a:gd name="T10" fmla="*/ 0 w 6"/>
                    <a:gd name="T11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4">
                      <a:moveTo>
                        <a:pt x="0" y="14"/>
                      </a:moveTo>
                      <a:cubicBezTo>
                        <a:pt x="1" y="12"/>
                        <a:pt x="1" y="8"/>
                        <a:pt x="2" y="4"/>
                      </a:cubicBezTo>
                      <a:cubicBezTo>
                        <a:pt x="3" y="3"/>
                        <a:pt x="4" y="0"/>
                        <a:pt x="6" y="0"/>
                      </a:cubicBezTo>
                      <a:cubicBezTo>
                        <a:pt x="5" y="3"/>
                        <a:pt x="4" y="7"/>
                        <a:pt x="3" y="7"/>
                      </a:cubicBezTo>
                      <a:cubicBezTo>
                        <a:pt x="2" y="13"/>
                        <a:pt x="5" y="5"/>
                        <a:pt x="3" y="12"/>
                      </a:cubicBezTo>
                      <a:cubicBezTo>
                        <a:pt x="2" y="11"/>
                        <a:pt x="1" y="14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3" name="Freeform 2636">
                  <a:extLst>
                    <a:ext uri="{FF2B5EF4-FFF2-40B4-BE49-F238E27FC236}">
                      <a16:creationId xmlns:a16="http://schemas.microsoft.com/office/drawing/2014/main" id="{0C814DDD-7452-49EE-9D6C-F1F4339ED0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1" y="3799"/>
                  <a:ext cx="4" cy="15"/>
                </a:xfrm>
                <a:custGeom>
                  <a:avLst/>
                  <a:gdLst>
                    <a:gd name="T0" fmla="*/ 1 w 2"/>
                    <a:gd name="T1" fmla="*/ 0 h 8"/>
                    <a:gd name="T2" fmla="*/ 1 w 2"/>
                    <a:gd name="T3" fmla="*/ 8 h 8"/>
                    <a:gd name="T4" fmla="*/ 1 w 2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8">
                      <a:moveTo>
                        <a:pt x="1" y="0"/>
                      </a:moveTo>
                      <a:cubicBezTo>
                        <a:pt x="2" y="1"/>
                        <a:pt x="2" y="3"/>
                        <a:pt x="1" y="8"/>
                      </a:cubicBezTo>
                      <a:cubicBezTo>
                        <a:pt x="1" y="5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4" name="Freeform 2637">
                  <a:extLst>
                    <a:ext uri="{FF2B5EF4-FFF2-40B4-BE49-F238E27FC236}">
                      <a16:creationId xmlns:a16="http://schemas.microsoft.com/office/drawing/2014/main" id="{BE2F71F7-17B5-426D-9D2E-B2F2287B0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7" y="3755"/>
                  <a:ext cx="6" cy="21"/>
                </a:xfrm>
                <a:custGeom>
                  <a:avLst/>
                  <a:gdLst>
                    <a:gd name="T0" fmla="*/ 2 w 3"/>
                    <a:gd name="T1" fmla="*/ 0 h 11"/>
                    <a:gd name="T2" fmla="*/ 2 w 3"/>
                    <a:gd name="T3" fmla="*/ 8 h 11"/>
                    <a:gd name="T4" fmla="*/ 1 w 3"/>
                    <a:gd name="T5" fmla="*/ 11 h 11"/>
                    <a:gd name="T6" fmla="*/ 2 w 3"/>
                    <a:gd name="T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1">
                      <a:moveTo>
                        <a:pt x="2" y="0"/>
                      </a:moveTo>
                      <a:cubicBezTo>
                        <a:pt x="3" y="2"/>
                        <a:pt x="3" y="4"/>
                        <a:pt x="2" y="8"/>
                      </a:cubicBezTo>
                      <a:cubicBezTo>
                        <a:pt x="1" y="9"/>
                        <a:pt x="1" y="9"/>
                        <a:pt x="1" y="11"/>
                      </a:cubicBezTo>
                      <a:cubicBezTo>
                        <a:pt x="0" y="8"/>
                        <a:pt x="2" y="4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5" name="Freeform 2638">
                  <a:extLst>
                    <a:ext uri="{FF2B5EF4-FFF2-40B4-BE49-F238E27FC236}">
                      <a16:creationId xmlns:a16="http://schemas.microsoft.com/office/drawing/2014/main" id="{E748D4FA-1938-4D05-9C20-BCBE29458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6" y="3480"/>
                  <a:ext cx="3" cy="11"/>
                </a:xfrm>
                <a:custGeom>
                  <a:avLst/>
                  <a:gdLst>
                    <a:gd name="T0" fmla="*/ 0 w 2"/>
                    <a:gd name="T1" fmla="*/ 6 h 6"/>
                    <a:gd name="T2" fmla="*/ 2 w 2"/>
                    <a:gd name="T3" fmla="*/ 0 h 6"/>
                    <a:gd name="T4" fmla="*/ 0 w 2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cubicBezTo>
                        <a:pt x="0" y="3"/>
                        <a:pt x="1" y="0"/>
                        <a:pt x="2" y="0"/>
                      </a:cubicBezTo>
                      <a:cubicBezTo>
                        <a:pt x="1" y="4"/>
                        <a:pt x="1" y="5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6" name="Freeform 2639">
                  <a:extLst>
                    <a:ext uri="{FF2B5EF4-FFF2-40B4-BE49-F238E27FC236}">
                      <a16:creationId xmlns:a16="http://schemas.microsoft.com/office/drawing/2014/main" id="{30A4F028-7359-420A-9B14-F69634BC9E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0" y="3973"/>
                  <a:ext cx="4" cy="12"/>
                </a:xfrm>
                <a:custGeom>
                  <a:avLst/>
                  <a:gdLst>
                    <a:gd name="T0" fmla="*/ 0 w 2"/>
                    <a:gd name="T1" fmla="*/ 6 h 6"/>
                    <a:gd name="T2" fmla="*/ 2 w 2"/>
                    <a:gd name="T3" fmla="*/ 2 h 6"/>
                    <a:gd name="T4" fmla="*/ 0 w 2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cubicBezTo>
                        <a:pt x="0" y="1"/>
                        <a:pt x="2" y="0"/>
                        <a:pt x="2" y="2"/>
                      </a:cubicBezTo>
                      <a:cubicBezTo>
                        <a:pt x="1" y="6"/>
                        <a:pt x="0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7" name="Freeform 2640">
                  <a:extLst>
                    <a:ext uri="{FF2B5EF4-FFF2-40B4-BE49-F238E27FC236}">
                      <a16:creationId xmlns:a16="http://schemas.microsoft.com/office/drawing/2014/main" id="{0CDD49D3-B8E2-4D00-BB12-4C041251B3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0" y="3928"/>
                  <a:ext cx="4" cy="15"/>
                </a:xfrm>
                <a:custGeom>
                  <a:avLst/>
                  <a:gdLst>
                    <a:gd name="T0" fmla="*/ 1 w 2"/>
                    <a:gd name="T1" fmla="*/ 1 h 8"/>
                    <a:gd name="T2" fmla="*/ 2 w 2"/>
                    <a:gd name="T3" fmla="*/ 4 h 8"/>
                    <a:gd name="T4" fmla="*/ 1 w 2"/>
                    <a:gd name="T5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8">
                      <a:moveTo>
                        <a:pt x="1" y="1"/>
                      </a:moveTo>
                      <a:cubicBezTo>
                        <a:pt x="2" y="0"/>
                        <a:pt x="2" y="3"/>
                        <a:pt x="2" y="4"/>
                      </a:cubicBezTo>
                      <a:cubicBezTo>
                        <a:pt x="2" y="8"/>
                        <a:pt x="0" y="5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8" name="Freeform 2641">
                  <a:extLst>
                    <a:ext uri="{FF2B5EF4-FFF2-40B4-BE49-F238E27FC236}">
                      <a16:creationId xmlns:a16="http://schemas.microsoft.com/office/drawing/2014/main" id="{9C7DFE07-743A-4C86-8FAE-DC5428B6BD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8" y="3929"/>
                  <a:ext cx="15" cy="67"/>
                </a:xfrm>
                <a:custGeom>
                  <a:avLst/>
                  <a:gdLst>
                    <a:gd name="T0" fmla="*/ 4 w 8"/>
                    <a:gd name="T1" fmla="*/ 3 h 35"/>
                    <a:gd name="T2" fmla="*/ 1 w 8"/>
                    <a:gd name="T3" fmla="*/ 35 h 35"/>
                    <a:gd name="T4" fmla="*/ 0 w 8"/>
                    <a:gd name="T5" fmla="*/ 23 h 35"/>
                    <a:gd name="T6" fmla="*/ 4 w 8"/>
                    <a:gd name="T7" fmla="*/ 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5">
                      <a:moveTo>
                        <a:pt x="4" y="3"/>
                      </a:moveTo>
                      <a:cubicBezTo>
                        <a:pt x="8" y="0"/>
                        <a:pt x="3" y="26"/>
                        <a:pt x="1" y="35"/>
                      </a:cubicBezTo>
                      <a:cubicBezTo>
                        <a:pt x="0" y="32"/>
                        <a:pt x="1" y="24"/>
                        <a:pt x="0" y="23"/>
                      </a:cubicBezTo>
                      <a:cubicBezTo>
                        <a:pt x="0" y="15"/>
                        <a:pt x="3" y="9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9" name="Freeform 2642">
                  <a:extLst>
                    <a:ext uri="{FF2B5EF4-FFF2-40B4-BE49-F238E27FC236}">
                      <a16:creationId xmlns:a16="http://schemas.microsoft.com/office/drawing/2014/main" id="{5B8D3E5E-98F0-4BBF-AFEC-88FC8C31B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4" y="3480"/>
                  <a:ext cx="4" cy="13"/>
                </a:xfrm>
                <a:custGeom>
                  <a:avLst/>
                  <a:gdLst>
                    <a:gd name="T0" fmla="*/ 0 w 2"/>
                    <a:gd name="T1" fmla="*/ 5 h 7"/>
                    <a:gd name="T2" fmla="*/ 2 w 2"/>
                    <a:gd name="T3" fmla="*/ 0 h 7"/>
                    <a:gd name="T4" fmla="*/ 2 w 2"/>
                    <a:gd name="T5" fmla="*/ 3 h 7"/>
                    <a:gd name="T6" fmla="*/ 1 w 2"/>
                    <a:gd name="T7" fmla="*/ 7 h 7"/>
                    <a:gd name="T8" fmla="*/ 0 w 2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7">
                      <a:moveTo>
                        <a:pt x="0" y="5"/>
                      </a:moveTo>
                      <a:cubicBezTo>
                        <a:pt x="0" y="3"/>
                        <a:pt x="1" y="0"/>
                        <a:pt x="2" y="0"/>
                      </a:cubicBezTo>
                      <a:cubicBezTo>
                        <a:pt x="1" y="6"/>
                        <a:pt x="1" y="3"/>
                        <a:pt x="2" y="3"/>
                      </a:cubicBezTo>
                      <a:cubicBezTo>
                        <a:pt x="2" y="4"/>
                        <a:pt x="1" y="5"/>
                        <a:pt x="1" y="7"/>
                      </a:cubicBezTo>
                      <a:cubicBezTo>
                        <a:pt x="0" y="7"/>
                        <a:pt x="1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0" name="Freeform 2643">
                  <a:extLst>
                    <a:ext uri="{FF2B5EF4-FFF2-40B4-BE49-F238E27FC236}">
                      <a16:creationId xmlns:a16="http://schemas.microsoft.com/office/drawing/2014/main" id="{A73739BD-7570-45E3-9749-6B1838B65A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6" y="4019"/>
                  <a:ext cx="5" cy="13"/>
                </a:xfrm>
                <a:custGeom>
                  <a:avLst/>
                  <a:gdLst>
                    <a:gd name="T0" fmla="*/ 1 w 3"/>
                    <a:gd name="T1" fmla="*/ 3 h 7"/>
                    <a:gd name="T2" fmla="*/ 2 w 3"/>
                    <a:gd name="T3" fmla="*/ 0 h 7"/>
                    <a:gd name="T4" fmla="*/ 1 w 3"/>
                    <a:gd name="T5" fmla="*/ 6 h 7"/>
                    <a:gd name="T6" fmla="*/ 1 w 3"/>
                    <a:gd name="T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7">
                      <a:moveTo>
                        <a:pt x="1" y="3"/>
                      </a:move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3" y="0"/>
                        <a:pt x="2" y="3"/>
                        <a:pt x="1" y="6"/>
                      </a:cubicBezTo>
                      <a:cubicBezTo>
                        <a:pt x="0" y="7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1" name="Freeform 2644">
                  <a:extLst>
                    <a:ext uri="{FF2B5EF4-FFF2-40B4-BE49-F238E27FC236}">
                      <a16:creationId xmlns:a16="http://schemas.microsoft.com/office/drawing/2014/main" id="{EE1D626A-F667-415A-A217-A9B913D2B6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5" y="4009"/>
                  <a:ext cx="6" cy="27"/>
                </a:xfrm>
                <a:custGeom>
                  <a:avLst/>
                  <a:gdLst>
                    <a:gd name="T0" fmla="*/ 3 w 3"/>
                    <a:gd name="T1" fmla="*/ 0 h 14"/>
                    <a:gd name="T2" fmla="*/ 2 w 3"/>
                    <a:gd name="T3" fmla="*/ 7 h 14"/>
                    <a:gd name="T4" fmla="*/ 3 w 3"/>
                    <a:gd name="T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4">
                      <a:moveTo>
                        <a:pt x="3" y="0"/>
                      </a:moveTo>
                      <a:cubicBezTo>
                        <a:pt x="2" y="4"/>
                        <a:pt x="2" y="5"/>
                        <a:pt x="2" y="7"/>
                      </a:cubicBezTo>
                      <a:cubicBezTo>
                        <a:pt x="1" y="14"/>
                        <a:pt x="0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2" name="Freeform 2645">
                  <a:extLst>
                    <a:ext uri="{FF2B5EF4-FFF2-40B4-BE49-F238E27FC236}">
                      <a16:creationId xmlns:a16="http://schemas.microsoft.com/office/drawing/2014/main" id="{F316DD41-0B43-47C8-98B7-02FD5C717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4" y="3983"/>
                  <a:ext cx="4" cy="13"/>
                </a:xfrm>
                <a:custGeom>
                  <a:avLst/>
                  <a:gdLst>
                    <a:gd name="T0" fmla="*/ 0 w 2"/>
                    <a:gd name="T1" fmla="*/ 5 h 7"/>
                    <a:gd name="T2" fmla="*/ 1 w 2"/>
                    <a:gd name="T3" fmla="*/ 0 h 7"/>
                    <a:gd name="T4" fmla="*/ 0 w 2"/>
                    <a:gd name="T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0" y="5"/>
                      </a:moveTo>
                      <a:cubicBezTo>
                        <a:pt x="0" y="4"/>
                        <a:pt x="0" y="2"/>
                        <a:pt x="1" y="0"/>
                      </a:cubicBezTo>
                      <a:cubicBezTo>
                        <a:pt x="2" y="0"/>
                        <a:pt x="1" y="7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3" name="Freeform 2646">
                  <a:extLst>
                    <a:ext uri="{FF2B5EF4-FFF2-40B4-BE49-F238E27FC236}">
                      <a16:creationId xmlns:a16="http://schemas.microsoft.com/office/drawing/2014/main" id="{A44EB74A-3B7F-4806-8C4C-03D1D668D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3" y="4000"/>
                  <a:ext cx="6" cy="28"/>
                </a:xfrm>
                <a:custGeom>
                  <a:avLst/>
                  <a:gdLst>
                    <a:gd name="T0" fmla="*/ 0 w 3"/>
                    <a:gd name="T1" fmla="*/ 7 h 15"/>
                    <a:gd name="T2" fmla="*/ 0 w 3"/>
                    <a:gd name="T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" h="15">
                      <a:moveTo>
                        <a:pt x="0" y="7"/>
                      </a:moveTo>
                      <a:cubicBezTo>
                        <a:pt x="3" y="0"/>
                        <a:pt x="2" y="15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4" name="Freeform 2647">
                  <a:extLst>
                    <a:ext uri="{FF2B5EF4-FFF2-40B4-BE49-F238E27FC236}">
                      <a16:creationId xmlns:a16="http://schemas.microsoft.com/office/drawing/2014/main" id="{614E0ADC-756D-41CE-AFBD-6972A2BFCD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1" y="4009"/>
                  <a:ext cx="6" cy="13"/>
                </a:xfrm>
                <a:custGeom>
                  <a:avLst/>
                  <a:gdLst>
                    <a:gd name="T0" fmla="*/ 0 w 3"/>
                    <a:gd name="T1" fmla="*/ 7 h 7"/>
                    <a:gd name="T2" fmla="*/ 1 w 3"/>
                    <a:gd name="T3" fmla="*/ 7 h 7"/>
                    <a:gd name="T4" fmla="*/ 0 w 3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7"/>
                      </a:moveTo>
                      <a:cubicBezTo>
                        <a:pt x="1" y="3"/>
                        <a:pt x="3" y="0"/>
                        <a:pt x="1" y="7"/>
                      </a:cubicBezTo>
                      <a:cubicBezTo>
                        <a:pt x="1" y="6"/>
                        <a:pt x="1" y="6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5" name="Freeform 2648">
                  <a:extLst>
                    <a:ext uri="{FF2B5EF4-FFF2-40B4-BE49-F238E27FC236}">
                      <a16:creationId xmlns:a16="http://schemas.microsoft.com/office/drawing/2014/main" id="{C7591F49-3045-49F0-AE79-F50245AAC9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3" y="4028"/>
                  <a:ext cx="6" cy="10"/>
                </a:xfrm>
                <a:custGeom>
                  <a:avLst/>
                  <a:gdLst>
                    <a:gd name="T0" fmla="*/ 0 w 3"/>
                    <a:gd name="T1" fmla="*/ 4 h 5"/>
                    <a:gd name="T2" fmla="*/ 3 w 3"/>
                    <a:gd name="T3" fmla="*/ 0 h 5"/>
                    <a:gd name="T4" fmla="*/ 2 w 3"/>
                    <a:gd name="T5" fmla="*/ 4 h 5"/>
                    <a:gd name="T6" fmla="*/ 0 w 3"/>
                    <a:gd name="T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0" y="4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1"/>
                        <a:pt x="2" y="2"/>
                        <a:pt x="2" y="4"/>
                      </a:cubicBezTo>
                      <a:cubicBezTo>
                        <a:pt x="1" y="2"/>
                        <a:pt x="1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6" name="Freeform 2649">
                  <a:extLst>
                    <a:ext uri="{FF2B5EF4-FFF2-40B4-BE49-F238E27FC236}">
                      <a16:creationId xmlns:a16="http://schemas.microsoft.com/office/drawing/2014/main" id="{9DC503FE-78AE-41F8-A2FC-3DB3E3B23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9" y="4024"/>
                  <a:ext cx="5" cy="10"/>
                </a:xfrm>
                <a:custGeom>
                  <a:avLst/>
                  <a:gdLst>
                    <a:gd name="T0" fmla="*/ 0 w 3"/>
                    <a:gd name="T1" fmla="*/ 5 h 5"/>
                    <a:gd name="T2" fmla="*/ 2 w 3"/>
                    <a:gd name="T3" fmla="*/ 5 h 5"/>
                    <a:gd name="T4" fmla="*/ 0 w 3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1"/>
                        <a:pt x="3" y="0"/>
                        <a:pt x="2" y="5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7" name="Freeform 2650">
                  <a:extLst>
                    <a:ext uri="{FF2B5EF4-FFF2-40B4-BE49-F238E27FC236}">
                      <a16:creationId xmlns:a16="http://schemas.microsoft.com/office/drawing/2014/main" id="{59EA3ED8-E84F-4780-996D-DBE4D62F4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6" y="4011"/>
                  <a:ext cx="6" cy="11"/>
                </a:xfrm>
                <a:custGeom>
                  <a:avLst/>
                  <a:gdLst>
                    <a:gd name="T0" fmla="*/ 0 w 3"/>
                    <a:gd name="T1" fmla="*/ 5 h 6"/>
                    <a:gd name="T2" fmla="*/ 3 w 3"/>
                    <a:gd name="T3" fmla="*/ 1 h 6"/>
                    <a:gd name="T4" fmla="*/ 1 w 3"/>
                    <a:gd name="T5" fmla="*/ 6 h 6"/>
                    <a:gd name="T6" fmla="*/ 0 w 3"/>
                    <a:gd name="T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0" y="5"/>
                      </a:moveTo>
                      <a:cubicBezTo>
                        <a:pt x="0" y="3"/>
                        <a:pt x="2" y="0"/>
                        <a:pt x="3" y="1"/>
                      </a:cubicBezTo>
                      <a:cubicBezTo>
                        <a:pt x="2" y="4"/>
                        <a:pt x="2" y="4"/>
                        <a:pt x="1" y="6"/>
                      </a:cubicBezTo>
                      <a:cubicBezTo>
                        <a:pt x="0" y="6"/>
                        <a:pt x="0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8" name="Freeform 2651">
                  <a:extLst>
                    <a:ext uri="{FF2B5EF4-FFF2-40B4-BE49-F238E27FC236}">
                      <a16:creationId xmlns:a16="http://schemas.microsoft.com/office/drawing/2014/main" id="{9556A929-FB16-4AF0-A43E-14D26F499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3" y="4017"/>
                  <a:ext cx="4" cy="11"/>
                </a:xfrm>
                <a:custGeom>
                  <a:avLst/>
                  <a:gdLst>
                    <a:gd name="T0" fmla="*/ 0 w 2"/>
                    <a:gd name="T1" fmla="*/ 3 h 6"/>
                    <a:gd name="T2" fmla="*/ 2 w 2"/>
                    <a:gd name="T3" fmla="*/ 0 h 6"/>
                    <a:gd name="T4" fmla="*/ 0 w 2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3"/>
                      </a:moveTo>
                      <a:cubicBezTo>
                        <a:pt x="1" y="2"/>
                        <a:pt x="1" y="0"/>
                        <a:pt x="2" y="0"/>
                      </a:cubicBezTo>
                      <a:cubicBezTo>
                        <a:pt x="2" y="5"/>
                        <a:pt x="0" y="6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09" name="Freeform 2652">
                  <a:extLst>
                    <a:ext uri="{FF2B5EF4-FFF2-40B4-BE49-F238E27FC236}">
                      <a16:creationId xmlns:a16="http://schemas.microsoft.com/office/drawing/2014/main" id="{DF39B660-FF9C-4BA1-BCC2-F19A9BE61A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0" y="3973"/>
                  <a:ext cx="6" cy="12"/>
                </a:xfrm>
                <a:custGeom>
                  <a:avLst/>
                  <a:gdLst>
                    <a:gd name="T0" fmla="*/ 0 w 3"/>
                    <a:gd name="T1" fmla="*/ 5 h 6"/>
                    <a:gd name="T2" fmla="*/ 3 w 3"/>
                    <a:gd name="T3" fmla="*/ 2 h 6"/>
                    <a:gd name="T4" fmla="*/ 0 w 3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5"/>
                      </a:moveTo>
                      <a:cubicBezTo>
                        <a:pt x="1" y="1"/>
                        <a:pt x="3" y="0"/>
                        <a:pt x="3" y="2"/>
                      </a:cubicBezTo>
                      <a:cubicBezTo>
                        <a:pt x="2" y="6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10" name="Freeform 2653">
                  <a:extLst>
                    <a:ext uri="{FF2B5EF4-FFF2-40B4-BE49-F238E27FC236}">
                      <a16:creationId xmlns:a16="http://schemas.microsoft.com/office/drawing/2014/main" id="{169E655D-2F09-4167-8CC0-FEE0397FBE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1" y="3402"/>
                  <a:ext cx="6" cy="19"/>
                </a:xfrm>
                <a:custGeom>
                  <a:avLst/>
                  <a:gdLst>
                    <a:gd name="T0" fmla="*/ 0 w 3"/>
                    <a:gd name="T1" fmla="*/ 8 h 10"/>
                    <a:gd name="T2" fmla="*/ 2 w 3"/>
                    <a:gd name="T3" fmla="*/ 1 h 10"/>
                    <a:gd name="T4" fmla="*/ 3 w 3"/>
                    <a:gd name="T5" fmla="*/ 4 h 10"/>
                    <a:gd name="T6" fmla="*/ 2 w 3"/>
                    <a:gd name="T7" fmla="*/ 10 h 10"/>
                    <a:gd name="T8" fmla="*/ 0 w 3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0">
                      <a:moveTo>
                        <a:pt x="0" y="8"/>
                      </a:moveTo>
                      <a:cubicBezTo>
                        <a:pt x="2" y="3"/>
                        <a:pt x="1" y="8"/>
                        <a:pt x="2" y="1"/>
                      </a:cubicBezTo>
                      <a:cubicBezTo>
                        <a:pt x="3" y="0"/>
                        <a:pt x="2" y="4"/>
                        <a:pt x="3" y="4"/>
                      </a:cubicBezTo>
                      <a:cubicBezTo>
                        <a:pt x="2" y="8"/>
                        <a:pt x="3" y="6"/>
                        <a:pt x="2" y="10"/>
                      </a:cubicBezTo>
                      <a:cubicBezTo>
                        <a:pt x="1" y="9"/>
                        <a:pt x="1" y="10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11" name="Freeform 2654">
                  <a:extLst>
                    <a:ext uri="{FF2B5EF4-FFF2-40B4-BE49-F238E27FC236}">
                      <a16:creationId xmlns:a16="http://schemas.microsoft.com/office/drawing/2014/main" id="{4EBBAA24-054C-4F56-9B92-E9865CBF5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9" y="3408"/>
                  <a:ext cx="8" cy="15"/>
                </a:xfrm>
                <a:custGeom>
                  <a:avLst/>
                  <a:gdLst>
                    <a:gd name="T0" fmla="*/ 1 w 4"/>
                    <a:gd name="T1" fmla="*/ 2 h 8"/>
                    <a:gd name="T2" fmla="*/ 4 w 4"/>
                    <a:gd name="T3" fmla="*/ 2 h 8"/>
                    <a:gd name="T4" fmla="*/ 1 w 4"/>
                    <a:gd name="T5" fmla="*/ 8 h 8"/>
                    <a:gd name="T6" fmla="*/ 1 w 4"/>
                    <a:gd name="T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8">
                      <a:moveTo>
                        <a:pt x="1" y="2"/>
                      </a:moveTo>
                      <a:cubicBezTo>
                        <a:pt x="2" y="0"/>
                        <a:pt x="3" y="2"/>
                        <a:pt x="4" y="2"/>
                      </a:cubicBezTo>
                      <a:cubicBezTo>
                        <a:pt x="3" y="6"/>
                        <a:pt x="2" y="3"/>
                        <a:pt x="1" y="8"/>
                      </a:cubicBezTo>
                      <a:cubicBezTo>
                        <a:pt x="0" y="8"/>
                        <a:pt x="2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12" name="Freeform 2655">
                  <a:extLst>
                    <a:ext uri="{FF2B5EF4-FFF2-40B4-BE49-F238E27FC236}">
                      <a16:creationId xmlns:a16="http://schemas.microsoft.com/office/drawing/2014/main" id="{0618E8E5-59C6-4E18-9704-B6CDFED71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" y="3411"/>
                  <a:ext cx="3" cy="12"/>
                </a:xfrm>
                <a:custGeom>
                  <a:avLst/>
                  <a:gdLst>
                    <a:gd name="T0" fmla="*/ 0 w 2"/>
                    <a:gd name="T1" fmla="*/ 4 h 6"/>
                    <a:gd name="T2" fmla="*/ 2 w 2"/>
                    <a:gd name="T3" fmla="*/ 0 h 6"/>
                    <a:gd name="T4" fmla="*/ 0 w 2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4"/>
                      </a:move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1" y="6"/>
                        <a:pt x="1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13" name="Freeform 2656">
                  <a:extLst>
                    <a:ext uri="{FF2B5EF4-FFF2-40B4-BE49-F238E27FC236}">
                      <a16:creationId xmlns:a16="http://schemas.microsoft.com/office/drawing/2014/main" id="{CB97812C-23A3-40E4-80A4-E483D77E9A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3" y="3948"/>
                  <a:ext cx="5" cy="35"/>
                </a:xfrm>
                <a:custGeom>
                  <a:avLst/>
                  <a:gdLst>
                    <a:gd name="T0" fmla="*/ 0 w 3"/>
                    <a:gd name="T1" fmla="*/ 13 h 18"/>
                    <a:gd name="T2" fmla="*/ 0 w 3"/>
                    <a:gd name="T3" fmla="*/ 5 h 18"/>
                    <a:gd name="T4" fmla="*/ 2 w 3"/>
                    <a:gd name="T5" fmla="*/ 4 h 18"/>
                    <a:gd name="T6" fmla="*/ 2 w 3"/>
                    <a:gd name="T7" fmla="*/ 7 h 18"/>
                    <a:gd name="T8" fmla="*/ 1 w 3"/>
                    <a:gd name="T9" fmla="*/ 10 h 18"/>
                    <a:gd name="T10" fmla="*/ 2 w 3"/>
                    <a:gd name="T11" fmla="*/ 18 h 18"/>
                    <a:gd name="T12" fmla="*/ 0 w 3"/>
                    <a:gd name="T13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8">
                      <a:moveTo>
                        <a:pt x="0" y="13"/>
                      </a:moveTo>
                      <a:cubicBezTo>
                        <a:pt x="2" y="6"/>
                        <a:pt x="0" y="10"/>
                        <a:pt x="0" y="5"/>
                      </a:cubicBezTo>
                      <a:cubicBezTo>
                        <a:pt x="1" y="0"/>
                        <a:pt x="1" y="11"/>
                        <a:pt x="2" y="4"/>
                      </a:cubicBezTo>
                      <a:cubicBezTo>
                        <a:pt x="2" y="4"/>
                        <a:pt x="2" y="6"/>
                        <a:pt x="2" y="7"/>
                      </a:cubicBezTo>
                      <a:cubicBezTo>
                        <a:pt x="2" y="8"/>
                        <a:pt x="1" y="9"/>
                        <a:pt x="1" y="10"/>
                      </a:cubicBezTo>
                      <a:cubicBezTo>
                        <a:pt x="1" y="12"/>
                        <a:pt x="3" y="11"/>
                        <a:pt x="2" y="18"/>
                      </a:cubicBezTo>
                      <a:cubicBezTo>
                        <a:pt x="1" y="17"/>
                        <a:pt x="2" y="13"/>
                        <a:pt x="0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14" name="Freeform 2657">
                  <a:extLst>
                    <a:ext uri="{FF2B5EF4-FFF2-40B4-BE49-F238E27FC236}">
                      <a16:creationId xmlns:a16="http://schemas.microsoft.com/office/drawing/2014/main" id="{5FE2C824-7CBB-4AA2-A390-F5AB5873C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8" y="3948"/>
                  <a:ext cx="4" cy="14"/>
                </a:xfrm>
                <a:custGeom>
                  <a:avLst/>
                  <a:gdLst>
                    <a:gd name="T0" fmla="*/ 0 w 2"/>
                    <a:gd name="T1" fmla="*/ 4 h 7"/>
                    <a:gd name="T2" fmla="*/ 2 w 2"/>
                    <a:gd name="T3" fmla="*/ 5 h 7"/>
                    <a:gd name="T4" fmla="*/ 0 w 2"/>
                    <a:gd name="T5" fmla="*/ 7 h 7"/>
                    <a:gd name="T6" fmla="*/ 0 w 2"/>
                    <a:gd name="T7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0" y="4"/>
                      </a:moveTo>
                      <a:cubicBezTo>
                        <a:pt x="1" y="0"/>
                        <a:pt x="1" y="5"/>
                        <a:pt x="2" y="5"/>
                      </a:cubicBezTo>
                      <a:cubicBezTo>
                        <a:pt x="2" y="7"/>
                        <a:pt x="1" y="7"/>
                        <a:pt x="0" y="7"/>
                      </a:cubicBezTo>
                      <a:cubicBezTo>
                        <a:pt x="0" y="5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15" name="Freeform 2658">
                  <a:extLst>
                    <a:ext uri="{FF2B5EF4-FFF2-40B4-BE49-F238E27FC236}">
                      <a16:creationId xmlns:a16="http://schemas.microsoft.com/office/drawing/2014/main" id="{BCF3D989-92BE-4979-8F82-1C68C02B70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0" y="3966"/>
                  <a:ext cx="4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1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5"/>
                        <a:pt x="0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16" name="Freeform 2659">
                  <a:extLst>
                    <a:ext uri="{FF2B5EF4-FFF2-40B4-BE49-F238E27FC236}">
                      <a16:creationId xmlns:a16="http://schemas.microsoft.com/office/drawing/2014/main" id="{2815E6C4-0643-4EB4-A0EA-7288B47715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4" y="3928"/>
                  <a:ext cx="9" cy="19"/>
                </a:xfrm>
                <a:custGeom>
                  <a:avLst/>
                  <a:gdLst>
                    <a:gd name="T0" fmla="*/ 0 w 5"/>
                    <a:gd name="T1" fmla="*/ 7 h 10"/>
                    <a:gd name="T2" fmla="*/ 4 w 5"/>
                    <a:gd name="T3" fmla="*/ 5 h 10"/>
                    <a:gd name="T4" fmla="*/ 1 w 5"/>
                    <a:gd name="T5" fmla="*/ 9 h 10"/>
                    <a:gd name="T6" fmla="*/ 0 w 5"/>
                    <a:gd name="T7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0">
                      <a:moveTo>
                        <a:pt x="0" y="7"/>
                      </a:moveTo>
                      <a:cubicBezTo>
                        <a:pt x="1" y="2"/>
                        <a:pt x="5" y="0"/>
                        <a:pt x="4" y="5"/>
                      </a:cubicBezTo>
                      <a:cubicBezTo>
                        <a:pt x="3" y="7"/>
                        <a:pt x="3" y="2"/>
                        <a:pt x="1" y="9"/>
                      </a:cubicBezTo>
                      <a:cubicBezTo>
                        <a:pt x="0" y="10"/>
                        <a:pt x="1" y="7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17" name="Freeform 2660">
                  <a:extLst>
                    <a:ext uri="{FF2B5EF4-FFF2-40B4-BE49-F238E27FC236}">
                      <a16:creationId xmlns:a16="http://schemas.microsoft.com/office/drawing/2014/main" id="{6C0B55BB-DC8C-47EA-846D-2DD5CE7B9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2" y="3404"/>
                  <a:ext cx="8" cy="13"/>
                </a:xfrm>
                <a:custGeom>
                  <a:avLst/>
                  <a:gdLst>
                    <a:gd name="T0" fmla="*/ 1 w 4"/>
                    <a:gd name="T1" fmla="*/ 3 h 7"/>
                    <a:gd name="T2" fmla="*/ 3 w 4"/>
                    <a:gd name="T3" fmla="*/ 7 h 7"/>
                    <a:gd name="T4" fmla="*/ 1 w 4"/>
                    <a:gd name="T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1" y="3"/>
                      </a:moveTo>
                      <a:cubicBezTo>
                        <a:pt x="1" y="5"/>
                        <a:pt x="4" y="0"/>
                        <a:pt x="3" y="7"/>
                      </a:cubicBezTo>
                      <a:cubicBezTo>
                        <a:pt x="2" y="5"/>
                        <a:pt x="0" y="7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18" name="Freeform 2661">
                  <a:extLst>
                    <a:ext uri="{FF2B5EF4-FFF2-40B4-BE49-F238E27FC236}">
                      <a16:creationId xmlns:a16="http://schemas.microsoft.com/office/drawing/2014/main" id="{1EF62B5D-E6D5-4FB0-8205-3FBCEAF95B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8" y="3436"/>
                  <a:ext cx="6" cy="10"/>
                </a:xfrm>
                <a:custGeom>
                  <a:avLst/>
                  <a:gdLst>
                    <a:gd name="T0" fmla="*/ 0 w 3"/>
                    <a:gd name="T1" fmla="*/ 4 h 5"/>
                    <a:gd name="T2" fmla="*/ 3 w 3"/>
                    <a:gd name="T3" fmla="*/ 0 h 5"/>
                    <a:gd name="T4" fmla="*/ 0 w 3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4"/>
                      </a:move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2" y="4"/>
                        <a:pt x="1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19" name="Freeform 2662">
                  <a:extLst>
                    <a:ext uri="{FF2B5EF4-FFF2-40B4-BE49-F238E27FC236}">
                      <a16:creationId xmlns:a16="http://schemas.microsoft.com/office/drawing/2014/main" id="{9FF0EDAC-DDF3-4576-9F12-7F0B756A39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6" y="3922"/>
                  <a:ext cx="5" cy="9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2 h 5"/>
                    <a:gd name="T4" fmla="*/ 0 w 3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0" y="1"/>
                        <a:pt x="2" y="0"/>
                        <a:pt x="3" y="2"/>
                      </a:cubicBezTo>
                      <a:cubicBezTo>
                        <a:pt x="2" y="4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20" name="Freeform 2663">
                  <a:extLst>
                    <a:ext uri="{FF2B5EF4-FFF2-40B4-BE49-F238E27FC236}">
                      <a16:creationId xmlns:a16="http://schemas.microsoft.com/office/drawing/2014/main" id="{9C9F5B8F-0F31-4B33-B463-19A1411E59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2" y="3950"/>
                  <a:ext cx="8" cy="12"/>
                </a:xfrm>
                <a:custGeom>
                  <a:avLst/>
                  <a:gdLst>
                    <a:gd name="T0" fmla="*/ 0 w 4"/>
                    <a:gd name="T1" fmla="*/ 6 h 6"/>
                    <a:gd name="T2" fmla="*/ 1 w 4"/>
                    <a:gd name="T3" fmla="*/ 2 h 6"/>
                    <a:gd name="T4" fmla="*/ 3 w 4"/>
                    <a:gd name="T5" fmla="*/ 5 h 6"/>
                    <a:gd name="T6" fmla="*/ 0 w 4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6"/>
                      </a:moveTo>
                      <a:cubicBezTo>
                        <a:pt x="0" y="6"/>
                        <a:pt x="1" y="4"/>
                        <a:pt x="1" y="2"/>
                      </a:cubicBezTo>
                      <a:cubicBezTo>
                        <a:pt x="2" y="3"/>
                        <a:pt x="4" y="0"/>
                        <a:pt x="3" y="5"/>
                      </a:cubicBezTo>
                      <a:cubicBezTo>
                        <a:pt x="3" y="4"/>
                        <a:pt x="2" y="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21" name="Freeform 2664">
                  <a:extLst>
                    <a:ext uri="{FF2B5EF4-FFF2-40B4-BE49-F238E27FC236}">
                      <a16:creationId xmlns:a16="http://schemas.microsoft.com/office/drawing/2014/main" id="{C909D299-3F1A-447C-B224-6936DE302A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6" y="3406"/>
                  <a:ext cx="4" cy="11"/>
                </a:xfrm>
                <a:custGeom>
                  <a:avLst/>
                  <a:gdLst>
                    <a:gd name="T0" fmla="*/ 0 w 2"/>
                    <a:gd name="T1" fmla="*/ 0 h 6"/>
                    <a:gd name="T2" fmla="*/ 2 w 2"/>
                    <a:gd name="T3" fmla="*/ 5 h 6"/>
                    <a:gd name="T4" fmla="*/ 0 w 2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0"/>
                      </a:moveTo>
                      <a:cubicBezTo>
                        <a:pt x="1" y="1"/>
                        <a:pt x="2" y="1"/>
                        <a:pt x="2" y="5"/>
                      </a:cubicBezTo>
                      <a:cubicBezTo>
                        <a:pt x="0" y="6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22" name="Freeform 2665">
                  <a:extLst>
                    <a:ext uri="{FF2B5EF4-FFF2-40B4-BE49-F238E27FC236}">
                      <a16:creationId xmlns:a16="http://schemas.microsoft.com/office/drawing/2014/main" id="{27952FE2-89B7-4331-B7AC-239EF1E344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4" y="3408"/>
                  <a:ext cx="5" cy="19"/>
                </a:xfrm>
                <a:custGeom>
                  <a:avLst/>
                  <a:gdLst>
                    <a:gd name="T0" fmla="*/ 1 w 3"/>
                    <a:gd name="T1" fmla="*/ 1 h 10"/>
                    <a:gd name="T2" fmla="*/ 3 w 3"/>
                    <a:gd name="T3" fmla="*/ 5 h 10"/>
                    <a:gd name="T4" fmla="*/ 1 w 3"/>
                    <a:gd name="T5" fmla="*/ 7 h 10"/>
                    <a:gd name="T6" fmla="*/ 1 w 3"/>
                    <a:gd name="T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0">
                      <a:moveTo>
                        <a:pt x="1" y="1"/>
                      </a:moveTo>
                      <a:cubicBezTo>
                        <a:pt x="3" y="0"/>
                        <a:pt x="3" y="3"/>
                        <a:pt x="3" y="5"/>
                      </a:cubicBezTo>
                      <a:cubicBezTo>
                        <a:pt x="2" y="10"/>
                        <a:pt x="2" y="1"/>
                        <a:pt x="1" y="7"/>
                      </a:cubicBezTo>
                      <a:cubicBezTo>
                        <a:pt x="0" y="7"/>
                        <a:pt x="1" y="3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23" name="Freeform 2666">
                  <a:extLst>
                    <a:ext uri="{FF2B5EF4-FFF2-40B4-BE49-F238E27FC236}">
                      <a16:creationId xmlns:a16="http://schemas.microsoft.com/office/drawing/2014/main" id="{3650E529-1669-4ECA-97CA-1FF44F620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8" y="3893"/>
                  <a:ext cx="11" cy="18"/>
                </a:xfrm>
                <a:custGeom>
                  <a:avLst/>
                  <a:gdLst>
                    <a:gd name="T0" fmla="*/ 0 w 6"/>
                    <a:gd name="T1" fmla="*/ 5 h 9"/>
                    <a:gd name="T2" fmla="*/ 1 w 6"/>
                    <a:gd name="T3" fmla="*/ 1 h 9"/>
                    <a:gd name="T4" fmla="*/ 3 w 6"/>
                    <a:gd name="T5" fmla="*/ 0 h 9"/>
                    <a:gd name="T6" fmla="*/ 3 w 6"/>
                    <a:gd name="T7" fmla="*/ 6 h 9"/>
                    <a:gd name="T8" fmla="*/ 5 w 6"/>
                    <a:gd name="T9" fmla="*/ 2 h 9"/>
                    <a:gd name="T10" fmla="*/ 5 w 6"/>
                    <a:gd name="T11" fmla="*/ 6 h 9"/>
                    <a:gd name="T12" fmla="*/ 3 w 6"/>
                    <a:gd name="T13" fmla="*/ 4 h 9"/>
                    <a:gd name="T14" fmla="*/ 0 w 6"/>
                    <a:gd name="T15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9">
                      <a:moveTo>
                        <a:pt x="0" y="5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2" y="1"/>
                        <a:pt x="3" y="0"/>
                      </a:cubicBezTo>
                      <a:cubicBezTo>
                        <a:pt x="3" y="2"/>
                        <a:pt x="3" y="4"/>
                        <a:pt x="3" y="6"/>
                      </a:cubicBezTo>
                      <a:cubicBezTo>
                        <a:pt x="4" y="4"/>
                        <a:pt x="5" y="4"/>
                        <a:pt x="5" y="2"/>
                      </a:cubicBezTo>
                      <a:cubicBezTo>
                        <a:pt x="6" y="2"/>
                        <a:pt x="5" y="6"/>
                        <a:pt x="5" y="6"/>
                      </a:cubicBezTo>
                      <a:cubicBezTo>
                        <a:pt x="4" y="9"/>
                        <a:pt x="2" y="8"/>
                        <a:pt x="3" y="4"/>
                      </a:cubicBezTo>
                      <a:cubicBezTo>
                        <a:pt x="1" y="8"/>
                        <a:pt x="1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24" name="Freeform 2667">
                  <a:extLst>
                    <a:ext uri="{FF2B5EF4-FFF2-40B4-BE49-F238E27FC236}">
                      <a16:creationId xmlns:a16="http://schemas.microsoft.com/office/drawing/2014/main" id="{E1E279EA-CB43-41B9-8737-225BFC436D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4" y="3411"/>
                  <a:ext cx="4" cy="14"/>
                </a:xfrm>
                <a:custGeom>
                  <a:avLst/>
                  <a:gdLst>
                    <a:gd name="T0" fmla="*/ 0 w 2"/>
                    <a:gd name="T1" fmla="*/ 6 h 7"/>
                    <a:gd name="T2" fmla="*/ 2 w 2"/>
                    <a:gd name="T3" fmla="*/ 1 h 7"/>
                    <a:gd name="T4" fmla="*/ 0 w 2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0" y="6"/>
                      </a:moveTo>
                      <a:cubicBezTo>
                        <a:pt x="0" y="3"/>
                        <a:pt x="1" y="0"/>
                        <a:pt x="2" y="1"/>
                      </a:cubicBezTo>
                      <a:cubicBezTo>
                        <a:pt x="1" y="4"/>
                        <a:pt x="1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25" name="Freeform 2668">
                  <a:extLst>
                    <a:ext uri="{FF2B5EF4-FFF2-40B4-BE49-F238E27FC236}">
                      <a16:creationId xmlns:a16="http://schemas.microsoft.com/office/drawing/2014/main" id="{55613FE4-5F6E-4C9D-8C07-199CFFAB6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7" y="3476"/>
                  <a:ext cx="25" cy="36"/>
                </a:xfrm>
                <a:custGeom>
                  <a:avLst/>
                  <a:gdLst>
                    <a:gd name="T0" fmla="*/ 0 w 13"/>
                    <a:gd name="T1" fmla="*/ 12 h 19"/>
                    <a:gd name="T2" fmla="*/ 3 w 13"/>
                    <a:gd name="T3" fmla="*/ 12 h 19"/>
                    <a:gd name="T4" fmla="*/ 3 w 13"/>
                    <a:gd name="T5" fmla="*/ 5 h 19"/>
                    <a:gd name="T6" fmla="*/ 11 w 13"/>
                    <a:gd name="T7" fmla="*/ 6 h 19"/>
                    <a:gd name="T8" fmla="*/ 13 w 13"/>
                    <a:gd name="T9" fmla="*/ 1 h 19"/>
                    <a:gd name="T10" fmla="*/ 13 w 13"/>
                    <a:gd name="T11" fmla="*/ 8 h 19"/>
                    <a:gd name="T12" fmla="*/ 11 w 13"/>
                    <a:gd name="T13" fmla="*/ 7 h 19"/>
                    <a:gd name="T14" fmla="*/ 10 w 13"/>
                    <a:gd name="T15" fmla="*/ 12 h 19"/>
                    <a:gd name="T16" fmla="*/ 7 w 13"/>
                    <a:gd name="T17" fmla="*/ 7 h 19"/>
                    <a:gd name="T18" fmla="*/ 1 w 13"/>
                    <a:gd name="T19" fmla="*/ 19 h 19"/>
                    <a:gd name="T20" fmla="*/ 0 w 13"/>
                    <a:gd name="T21" fmla="*/ 1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19">
                      <a:moveTo>
                        <a:pt x="0" y="12"/>
                      </a:moveTo>
                      <a:cubicBezTo>
                        <a:pt x="1" y="9"/>
                        <a:pt x="1" y="14"/>
                        <a:pt x="3" y="12"/>
                      </a:cubicBezTo>
                      <a:cubicBezTo>
                        <a:pt x="3" y="9"/>
                        <a:pt x="3" y="9"/>
                        <a:pt x="3" y="5"/>
                      </a:cubicBezTo>
                      <a:cubicBezTo>
                        <a:pt x="6" y="5"/>
                        <a:pt x="9" y="3"/>
                        <a:pt x="11" y="6"/>
                      </a:cubicBezTo>
                      <a:cubicBezTo>
                        <a:pt x="12" y="7"/>
                        <a:pt x="12" y="0"/>
                        <a:pt x="13" y="1"/>
                      </a:cubicBezTo>
                      <a:cubicBezTo>
                        <a:pt x="13" y="2"/>
                        <a:pt x="13" y="6"/>
                        <a:pt x="13" y="8"/>
                      </a:cubicBezTo>
                      <a:cubicBezTo>
                        <a:pt x="12" y="12"/>
                        <a:pt x="11" y="11"/>
                        <a:pt x="11" y="7"/>
                      </a:cubicBezTo>
                      <a:cubicBezTo>
                        <a:pt x="11" y="8"/>
                        <a:pt x="10" y="10"/>
                        <a:pt x="10" y="12"/>
                      </a:cubicBezTo>
                      <a:cubicBezTo>
                        <a:pt x="9" y="8"/>
                        <a:pt x="7" y="12"/>
                        <a:pt x="7" y="7"/>
                      </a:cubicBezTo>
                      <a:cubicBezTo>
                        <a:pt x="5" y="6"/>
                        <a:pt x="3" y="12"/>
                        <a:pt x="1" y="19"/>
                      </a:cubicBezTo>
                      <a:cubicBezTo>
                        <a:pt x="1" y="16"/>
                        <a:pt x="1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26" name="Freeform 2669">
                  <a:extLst>
                    <a:ext uri="{FF2B5EF4-FFF2-40B4-BE49-F238E27FC236}">
                      <a16:creationId xmlns:a16="http://schemas.microsoft.com/office/drawing/2014/main" id="{5BA1FCA5-B570-4DFF-AD20-729354731F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5" y="3546"/>
                  <a:ext cx="17" cy="21"/>
                </a:xfrm>
                <a:custGeom>
                  <a:avLst/>
                  <a:gdLst>
                    <a:gd name="T0" fmla="*/ 0 w 9"/>
                    <a:gd name="T1" fmla="*/ 1 h 11"/>
                    <a:gd name="T2" fmla="*/ 4 w 9"/>
                    <a:gd name="T3" fmla="*/ 0 h 11"/>
                    <a:gd name="T4" fmla="*/ 3 w 9"/>
                    <a:gd name="T5" fmla="*/ 4 h 11"/>
                    <a:gd name="T6" fmla="*/ 9 w 9"/>
                    <a:gd name="T7" fmla="*/ 4 h 11"/>
                    <a:gd name="T8" fmla="*/ 2 w 9"/>
                    <a:gd name="T9" fmla="*/ 9 h 11"/>
                    <a:gd name="T10" fmla="*/ 1 w 9"/>
                    <a:gd name="T11" fmla="*/ 4 h 11"/>
                    <a:gd name="T12" fmla="*/ 1 w 9"/>
                    <a:gd name="T13" fmla="*/ 8 h 11"/>
                    <a:gd name="T14" fmla="*/ 0 w 9"/>
                    <a:gd name="T15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1">
                      <a:moveTo>
                        <a:pt x="0" y="1"/>
                      </a:moveTo>
                      <a:cubicBezTo>
                        <a:pt x="2" y="4"/>
                        <a:pt x="3" y="2"/>
                        <a:pt x="4" y="0"/>
                      </a:cubicBezTo>
                      <a:cubicBezTo>
                        <a:pt x="4" y="3"/>
                        <a:pt x="4" y="2"/>
                        <a:pt x="3" y="4"/>
                      </a:cubicBezTo>
                      <a:cubicBezTo>
                        <a:pt x="3" y="10"/>
                        <a:pt x="7" y="1"/>
                        <a:pt x="9" y="4"/>
                      </a:cubicBezTo>
                      <a:cubicBezTo>
                        <a:pt x="6" y="11"/>
                        <a:pt x="4" y="9"/>
                        <a:pt x="2" y="9"/>
                      </a:cubicBezTo>
                      <a:cubicBezTo>
                        <a:pt x="3" y="5"/>
                        <a:pt x="1" y="7"/>
                        <a:pt x="1" y="4"/>
                      </a:cubicBezTo>
                      <a:cubicBezTo>
                        <a:pt x="1" y="4"/>
                        <a:pt x="1" y="5"/>
                        <a:pt x="1" y="8"/>
                      </a:cubicBezTo>
                      <a:cubicBezTo>
                        <a:pt x="0" y="8"/>
                        <a:pt x="0" y="4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27" name="Freeform 2670">
                  <a:extLst>
                    <a:ext uri="{FF2B5EF4-FFF2-40B4-BE49-F238E27FC236}">
                      <a16:creationId xmlns:a16="http://schemas.microsoft.com/office/drawing/2014/main" id="{2D7D1D1C-2659-4174-97B7-D613EDEAE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1" y="3914"/>
                  <a:ext cx="6" cy="12"/>
                </a:xfrm>
                <a:custGeom>
                  <a:avLst/>
                  <a:gdLst>
                    <a:gd name="T0" fmla="*/ 0 w 3"/>
                    <a:gd name="T1" fmla="*/ 6 h 6"/>
                    <a:gd name="T2" fmla="*/ 3 w 3"/>
                    <a:gd name="T3" fmla="*/ 4 h 6"/>
                    <a:gd name="T4" fmla="*/ 0 w 3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cubicBezTo>
                        <a:pt x="1" y="1"/>
                        <a:pt x="3" y="0"/>
                        <a:pt x="3" y="4"/>
                      </a:cubicBezTo>
                      <a:cubicBezTo>
                        <a:pt x="3" y="4"/>
                        <a:pt x="2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28" name="Freeform 2671">
                  <a:extLst>
                    <a:ext uri="{FF2B5EF4-FFF2-40B4-BE49-F238E27FC236}">
                      <a16:creationId xmlns:a16="http://schemas.microsoft.com/office/drawing/2014/main" id="{A39FC13A-D06E-4D29-9E44-DA7ABAEBD6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3732"/>
                  <a:ext cx="4" cy="13"/>
                </a:xfrm>
                <a:custGeom>
                  <a:avLst/>
                  <a:gdLst>
                    <a:gd name="T0" fmla="*/ 0 w 2"/>
                    <a:gd name="T1" fmla="*/ 6 h 7"/>
                    <a:gd name="T2" fmla="*/ 1 w 2"/>
                    <a:gd name="T3" fmla="*/ 0 h 7"/>
                    <a:gd name="T4" fmla="*/ 1 w 2"/>
                    <a:gd name="T5" fmla="*/ 5 h 7"/>
                    <a:gd name="T6" fmla="*/ 0 w 2"/>
                    <a:gd name="T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0" y="6"/>
                      </a:moveTo>
                      <a:cubicBezTo>
                        <a:pt x="1" y="2"/>
                        <a:pt x="0" y="3"/>
                        <a:pt x="1" y="0"/>
                      </a:cubicBezTo>
                      <a:cubicBezTo>
                        <a:pt x="2" y="1"/>
                        <a:pt x="0" y="4"/>
                        <a:pt x="1" y="5"/>
                      </a:cubicBezTo>
                      <a:cubicBezTo>
                        <a:pt x="1" y="7"/>
                        <a:pt x="0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29" name="Freeform 2672">
                  <a:extLst>
                    <a:ext uri="{FF2B5EF4-FFF2-40B4-BE49-F238E27FC236}">
                      <a16:creationId xmlns:a16="http://schemas.microsoft.com/office/drawing/2014/main" id="{1CED5856-D1AB-48B6-9CDB-877E68B11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5" y="3723"/>
                  <a:ext cx="8" cy="28"/>
                </a:xfrm>
                <a:custGeom>
                  <a:avLst/>
                  <a:gdLst>
                    <a:gd name="T0" fmla="*/ 1 w 4"/>
                    <a:gd name="T1" fmla="*/ 6 h 15"/>
                    <a:gd name="T2" fmla="*/ 0 w 4"/>
                    <a:gd name="T3" fmla="*/ 15 h 15"/>
                    <a:gd name="T4" fmla="*/ 1 w 4"/>
                    <a:gd name="T5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5">
                      <a:moveTo>
                        <a:pt x="1" y="6"/>
                      </a:moveTo>
                      <a:cubicBezTo>
                        <a:pt x="4" y="0"/>
                        <a:pt x="2" y="13"/>
                        <a:pt x="0" y="15"/>
                      </a:cubicBezTo>
                      <a:cubicBezTo>
                        <a:pt x="0" y="9"/>
                        <a:pt x="3" y="11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30" name="Freeform 2673">
                  <a:extLst>
                    <a:ext uri="{FF2B5EF4-FFF2-40B4-BE49-F238E27FC236}">
                      <a16:creationId xmlns:a16="http://schemas.microsoft.com/office/drawing/2014/main" id="{7B38B6BC-DED2-48D8-865C-12F5CBCBFE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7" y="3408"/>
                  <a:ext cx="4" cy="13"/>
                </a:xfrm>
                <a:custGeom>
                  <a:avLst/>
                  <a:gdLst>
                    <a:gd name="T0" fmla="*/ 0 w 2"/>
                    <a:gd name="T1" fmla="*/ 0 h 7"/>
                    <a:gd name="T2" fmla="*/ 1 w 2"/>
                    <a:gd name="T3" fmla="*/ 5 h 7"/>
                    <a:gd name="T4" fmla="*/ 0 w 2"/>
                    <a:gd name="T5" fmla="*/ 7 h 7"/>
                    <a:gd name="T6" fmla="*/ 0 w 2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0" y="0"/>
                      </a:moveTo>
                      <a:cubicBezTo>
                        <a:pt x="2" y="0"/>
                        <a:pt x="0" y="5"/>
                        <a:pt x="1" y="5"/>
                      </a:cubicBezTo>
                      <a:cubicBezTo>
                        <a:pt x="1" y="7"/>
                        <a:pt x="0" y="7"/>
                        <a:pt x="0" y="7"/>
                      </a:cubicBezTo>
                      <a:cubicBezTo>
                        <a:pt x="1" y="4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31" name="Freeform 2674">
                  <a:extLst>
                    <a:ext uri="{FF2B5EF4-FFF2-40B4-BE49-F238E27FC236}">
                      <a16:creationId xmlns:a16="http://schemas.microsoft.com/office/drawing/2014/main" id="{3F44DAA0-2668-48B2-9CFC-48CCD0BCA4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5" y="3613"/>
                  <a:ext cx="4" cy="13"/>
                </a:xfrm>
                <a:custGeom>
                  <a:avLst/>
                  <a:gdLst>
                    <a:gd name="T0" fmla="*/ 1 w 2"/>
                    <a:gd name="T1" fmla="*/ 7 h 7"/>
                    <a:gd name="T2" fmla="*/ 0 w 2"/>
                    <a:gd name="T3" fmla="*/ 0 h 7"/>
                    <a:gd name="T4" fmla="*/ 1 w 2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1" y="7"/>
                      </a:moveTo>
                      <a:cubicBezTo>
                        <a:pt x="1" y="4"/>
                        <a:pt x="0" y="4"/>
                        <a:pt x="0" y="0"/>
                      </a:cubicBezTo>
                      <a:cubicBezTo>
                        <a:pt x="1" y="0"/>
                        <a:pt x="2" y="2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32" name="Freeform 2675">
                  <a:extLst>
                    <a:ext uri="{FF2B5EF4-FFF2-40B4-BE49-F238E27FC236}">
                      <a16:creationId xmlns:a16="http://schemas.microsoft.com/office/drawing/2014/main" id="{22E8B16E-0DB7-4A10-8F33-9ABE4B015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2" y="3679"/>
                  <a:ext cx="8" cy="17"/>
                </a:xfrm>
                <a:custGeom>
                  <a:avLst/>
                  <a:gdLst>
                    <a:gd name="T0" fmla="*/ 0 w 4"/>
                    <a:gd name="T1" fmla="*/ 6 h 9"/>
                    <a:gd name="T2" fmla="*/ 4 w 4"/>
                    <a:gd name="T3" fmla="*/ 0 h 9"/>
                    <a:gd name="T4" fmla="*/ 3 w 4"/>
                    <a:gd name="T5" fmla="*/ 8 h 9"/>
                    <a:gd name="T6" fmla="*/ 0 w 4"/>
                    <a:gd name="T7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9">
                      <a:moveTo>
                        <a:pt x="0" y="6"/>
                      </a:moveTo>
                      <a:cubicBezTo>
                        <a:pt x="2" y="0"/>
                        <a:pt x="2" y="6"/>
                        <a:pt x="4" y="0"/>
                      </a:cubicBezTo>
                      <a:cubicBezTo>
                        <a:pt x="2" y="4"/>
                        <a:pt x="3" y="3"/>
                        <a:pt x="3" y="8"/>
                      </a:cubicBezTo>
                      <a:cubicBezTo>
                        <a:pt x="2" y="9"/>
                        <a:pt x="1" y="9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33" name="Freeform 2676">
                  <a:extLst>
                    <a:ext uri="{FF2B5EF4-FFF2-40B4-BE49-F238E27FC236}">
                      <a16:creationId xmlns:a16="http://schemas.microsoft.com/office/drawing/2014/main" id="{360DE8CF-5016-4A93-B6D2-D94E659EDC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0" y="3895"/>
                  <a:ext cx="7" cy="14"/>
                </a:xfrm>
                <a:custGeom>
                  <a:avLst/>
                  <a:gdLst>
                    <a:gd name="T0" fmla="*/ 0 w 4"/>
                    <a:gd name="T1" fmla="*/ 4 h 7"/>
                    <a:gd name="T2" fmla="*/ 4 w 4"/>
                    <a:gd name="T3" fmla="*/ 2 h 7"/>
                    <a:gd name="T4" fmla="*/ 2 w 4"/>
                    <a:gd name="T5" fmla="*/ 7 h 7"/>
                    <a:gd name="T6" fmla="*/ 0 w 4"/>
                    <a:gd name="T7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7">
                      <a:moveTo>
                        <a:pt x="0" y="4"/>
                      </a:moveTo>
                      <a:cubicBezTo>
                        <a:pt x="1" y="0"/>
                        <a:pt x="2" y="4"/>
                        <a:pt x="4" y="2"/>
                      </a:cubicBezTo>
                      <a:cubicBezTo>
                        <a:pt x="3" y="5"/>
                        <a:pt x="2" y="6"/>
                        <a:pt x="2" y="7"/>
                      </a:cubicBezTo>
                      <a:cubicBezTo>
                        <a:pt x="1" y="5"/>
                        <a:pt x="1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34" name="Freeform 2677">
                  <a:extLst>
                    <a:ext uri="{FF2B5EF4-FFF2-40B4-BE49-F238E27FC236}">
                      <a16:creationId xmlns:a16="http://schemas.microsoft.com/office/drawing/2014/main" id="{5C78AC37-DCD7-406F-B3CD-EBF5DD66A6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2" y="3546"/>
                  <a:ext cx="6" cy="19"/>
                </a:xfrm>
                <a:custGeom>
                  <a:avLst/>
                  <a:gdLst>
                    <a:gd name="T0" fmla="*/ 2 w 3"/>
                    <a:gd name="T1" fmla="*/ 1 h 10"/>
                    <a:gd name="T2" fmla="*/ 2 w 3"/>
                    <a:gd name="T3" fmla="*/ 8 h 10"/>
                    <a:gd name="T4" fmla="*/ 0 w 3"/>
                    <a:gd name="T5" fmla="*/ 9 h 10"/>
                    <a:gd name="T6" fmla="*/ 2 w 3"/>
                    <a:gd name="T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3" y="0"/>
                        <a:pt x="1" y="7"/>
                        <a:pt x="2" y="8"/>
                      </a:cubicBezTo>
                      <a:cubicBezTo>
                        <a:pt x="1" y="10"/>
                        <a:pt x="1" y="9"/>
                        <a:pt x="0" y="9"/>
                      </a:cubicBezTo>
                      <a:cubicBezTo>
                        <a:pt x="1" y="5"/>
                        <a:pt x="0" y="4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35" name="Freeform 2678">
                  <a:extLst>
                    <a:ext uri="{FF2B5EF4-FFF2-40B4-BE49-F238E27FC236}">
                      <a16:creationId xmlns:a16="http://schemas.microsoft.com/office/drawing/2014/main" id="{948C0854-E0F7-44BA-B56D-FA895414EE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3453"/>
                  <a:ext cx="6" cy="13"/>
                </a:xfrm>
                <a:custGeom>
                  <a:avLst/>
                  <a:gdLst>
                    <a:gd name="T0" fmla="*/ 0 w 3"/>
                    <a:gd name="T1" fmla="*/ 3 h 7"/>
                    <a:gd name="T2" fmla="*/ 3 w 3"/>
                    <a:gd name="T3" fmla="*/ 3 h 7"/>
                    <a:gd name="T4" fmla="*/ 0 w 3"/>
                    <a:gd name="T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3"/>
                      </a:moveTo>
                      <a:cubicBezTo>
                        <a:pt x="0" y="2"/>
                        <a:pt x="3" y="0"/>
                        <a:pt x="3" y="3"/>
                      </a:cubicBezTo>
                      <a:cubicBezTo>
                        <a:pt x="2" y="7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36" name="Freeform 2679">
                  <a:extLst>
                    <a:ext uri="{FF2B5EF4-FFF2-40B4-BE49-F238E27FC236}">
                      <a16:creationId xmlns:a16="http://schemas.microsoft.com/office/drawing/2014/main" id="{9476EBA6-7771-451E-BEA7-694A0DD496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0" y="3713"/>
                  <a:ext cx="5" cy="12"/>
                </a:xfrm>
                <a:custGeom>
                  <a:avLst/>
                  <a:gdLst>
                    <a:gd name="T0" fmla="*/ 0 w 3"/>
                    <a:gd name="T1" fmla="*/ 6 h 6"/>
                    <a:gd name="T2" fmla="*/ 3 w 3"/>
                    <a:gd name="T3" fmla="*/ 2 h 6"/>
                    <a:gd name="T4" fmla="*/ 0 w 3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cubicBezTo>
                        <a:pt x="1" y="1"/>
                        <a:pt x="3" y="0"/>
                        <a:pt x="3" y="2"/>
                      </a:cubicBezTo>
                      <a:cubicBezTo>
                        <a:pt x="2" y="4"/>
                        <a:pt x="1" y="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37" name="Freeform 2680">
                  <a:extLst>
                    <a:ext uri="{FF2B5EF4-FFF2-40B4-BE49-F238E27FC236}">
                      <a16:creationId xmlns:a16="http://schemas.microsoft.com/office/drawing/2014/main" id="{CF5254EF-2CBE-4590-AB32-F1602AA7F3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8" y="3404"/>
                  <a:ext cx="8" cy="9"/>
                </a:xfrm>
                <a:custGeom>
                  <a:avLst/>
                  <a:gdLst>
                    <a:gd name="T0" fmla="*/ 0 w 4"/>
                    <a:gd name="T1" fmla="*/ 2 h 5"/>
                    <a:gd name="T2" fmla="*/ 3 w 4"/>
                    <a:gd name="T3" fmla="*/ 5 h 5"/>
                    <a:gd name="T4" fmla="*/ 0 w 4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0" y="2"/>
                      </a:moveTo>
                      <a:cubicBezTo>
                        <a:pt x="1" y="0"/>
                        <a:pt x="4" y="1"/>
                        <a:pt x="3" y="5"/>
                      </a:cubicBezTo>
                      <a:cubicBezTo>
                        <a:pt x="2" y="5"/>
                        <a:pt x="1" y="4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38" name="Freeform 2681">
                  <a:extLst>
                    <a:ext uri="{FF2B5EF4-FFF2-40B4-BE49-F238E27FC236}">
                      <a16:creationId xmlns:a16="http://schemas.microsoft.com/office/drawing/2014/main" id="{64B0E804-D816-4B17-A53C-ABB847F6F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0" y="3728"/>
                  <a:ext cx="9" cy="33"/>
                </a:xfrm>
                <a:custGeom>
                  <a:avLst/>
                  <a:gdLst>
                    <a:gd name="T0" fmla="*/ 1 w 5"/>
                    <a:gd name="T1" fmla="*/ 9 h 17"/>
                    <a:gd name="T2" fmla="*/ 4 w 5"/>
                    <a:gd name="T3" fmla="*/ 0 h 17"/>
                    <a:gd name="T4" fmla="*/ 5 w 5"/>
                    <a:gd name="T5" fmla="*/ 2 h 17"/>
                    <a:gd name="T6" fmla="*/ 0 w 5"/>
                    <a:gd name="T7" fmla="*/ 13 h 17"/>
                    <a:gd name="T8" fmla="*/ 2 w 5"/>
                    <a:gd name="T9" fmla="*/ 8 h 17"/>
                    <a:gd name="T10" fmla="*/ 1 w 5"/>
                    <a:gd name="T11" fmla="*/ 9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1" y="9"/>
                      </a:moveTo>
                      <a:cubicBezTo>
                        <a:pt x="1" y="5"/>
                        <a:pt x="3" y="0"/>
                        <a:pt x="4" y="0"/>
                      </a:cubicBezTo>
                      <a:cubicBezTo>
                        <a:pt x="4" y="2"/>
                        <a:pt x="4" y="2"/>
                        <a:pt x="5" y="2"/>
                      </a:cubicBezTo>
                      <a:cubicBezTo>
                        <a:pt x="3" y="6"/>
                        <a:pt x="1" y="17"/>
                        <a:pt x="0" y="13"/>
                      </a:cubicBezTo>
                      <a:cubicBezTo>
                        <a:pt x="1" y="9"/>
                        <a:pt x="2" y="11"/>
                        <a:pt x="2" y="8"/>
                      </a:cubicBezTo>
                      <a:cubicBezTo>
                        <a:pt x="3" y="5"/>
                        <a:pt x="1" y="7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39" name="Freeform 2682">
                  <a:extLst>
                    <a:ext uri="{FF2B5EF4-FFF2-40B4-BE49-F238E27FC236}">
                      <a16:creationId xmlns:a16="http://schemas.microsoft.com/office/drawing/2014/main" id="{D689EB60-AD0E-498D-ABAB-8ED850CCB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3" y="3895"/>
                  <a:ext cx="6" cy="19"/>
                </a:xfrm>
                <a:custGeom>
                  <a:avLst/>
                  <a:gdLst>
                    <a:gd name="T0" fmla="*/ 0 w 3"/>
                    <a:gd name="T1" fmla="*/ 6 h 10"/>
                    <a:gd name="T2" fmla="*/ 3 w 3"/>
                    <a:gd name="T3" fmla="*/ 2 h 10"/>
                    <a:gd name="T4" fmla="*/ 0 w 3"/>
                    <a:gd name="T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0">
                      <a:moveTo>
                        <a:pt x="0" y="6"/>
                      </a:moveTo>
                      <a:cubicBezTo>
                        <a:pt x="0" y="0"/>
                        <a:pt x="2" y="3"/>
                        <a:pt x="3" y="2"/>
                      </a:cubicBezTo>
                      <a:cubicBezTo>
                        <a:pt x="2" y="10"/>
                        <a:pt x="2" y="1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40" name="Freeform 2683">
                  <a:extLst>
                    <a:ext uri="{FF2B5EF4-FFF2-40B4-BE49-F238E27FC236}">
                      <a16:creationId xmlns:a16="http://schemas.microsoft.com/office/drawing/2014/main" id="{60E88711-027B-4354-9F81-E47F58B983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0" y="3451"/>
                  <a:ext cx="4" cy="15"/>
                </a:xfrm>
                <a:custGeom>
                  <a:avLst/>
                  <a:gdLst>
                    <a:gd name="T0" fmla="*/ 0 w 2"/>
                    <a:gd name="T1" fmla="*/ 5 h 8"/>
                    <a:gd name="T2" fmla="*/ 2 w 2"/>
                    <a:gd name="T3" fmla="*/ 5 h 8"/>
                    <a:gd name="T4" fmla="*/ 0 w 2"/>
                    <a:gd name="T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8">
                      <a:moveTo>
                        <a:pt x="0" y="5"/>
                      </a:moveTo>
                      <a:cubicBezTo>
                        <a:pt x="1" y="0"/>
                        <a:pt x="2" y="3"/>
                        <a:pt x="2" y="5"/>
                      </a:cubicBezTo>
                      <a:cubicBezTo>
                        <a:pt x="1" y="7"/>
                        <a:pt x="0" y="8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41" name="Freeform 2684">
                  <a:extLst>
                    <a:ext uri="{FF2B5EF4-FFF2-40B4-BE49-F238E27FC236}">
                      <a16:creationId xmlns:a16="http://schemas.microsoft.com/office/drawing/2014/main" id="{62D2DFCC-4AF6-4C7B-9052-BAEE53016F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5" y="3715"/>
                  <a:ext cx="4" cy="19"/>
                </a:xfrm>
                <a:custGeom>
                  <a:avLst/>
                  <a:gdLst>
                    <a:gd name="T0" fmla="*/ 0 w 2"/>
                    <a:gd name="T1" fmla="*/ 7 h 10"/>
                    <a:gd name="T2" fmla="*/ 0 w 2"/>
                    <a:gd name="T3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" h="10">
                      <a:moveTo>
                        <a:pt x="0" y="7"/>
                      </a:moveTo>
                      <a:cubicBezTo>
                        <a:pt x="1" y="0"/>
                        <a:pt x="2" y="10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42" name="Freeform 2685">
                  <a:extLst>
                    <a:ext uri="{FF2B5EF4-FFF2-40B4-BE49-F238E27FC236}">
                      <a16:creationId xmlns:a16="http://schemas.microsoft.com/office/drawing/2014/main" id="{0072144F-9616-47FC-BF1B-8FBF161C7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4" y="3482"/>
                  <a:ext cx="8" cy="15"/>
                </a:xfrm>
                <a:custGeom>
                  <a:avLst/>
                  <a:gdLst>
                    <a:gd name="T0" fmla="*/ 0 w 4"/>
                    <a:gd name="T1" fmla="*/ 8 h 8"/>
                    <a:gd name="T2" fmla="*/ 4 w 4"/>
                    <a:gd name="T3" fmla="*/ 2 h 8"/>
                    <a:gd name="T4" fmla="*/ 0 w 4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8"/>
                      </a:moveTo>
                      <a:cubicBezTo>
                        <a:pt x="1" y="3"/>
                        <a:pt x="3" y="0"/>
                        <a:pt x="4" y="2"/>
                      </a:cubicBezTo>
                      <a:cubicBezTo>
                        <a:pt x="3" y="5"/>
                        <a:pt x="2" y="8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43" name="Freeform 2686">
                  <a:extLst>
                    <a:ext uri="{FF2B5EF4-FFF2-40B4-BE49-F238E27FC236}">
                      <a16:creationId xmlns:a16="http://schemas.microsoft.com/office/drawing/2014/main" id="{7A4A8881-8554-45A3-88B6-5F1D81F5C0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08" y="3895"/>
                  <a:ext cx="6" cy="14"/>
                </a:xfrm>
                <a:custGeom>
                  <a:avLst/>
                  <a:gdLst>
                    <a:gd name="T0" fmla="*/ 0 w 3"/>
                    <a:gd name="T1" fmla="*/ 4 h 7"/>
                    <a:gd name="T2" fmla="*/ 3 w 3"/>
                    <a:gd name="T3" fmla="*/ 1 h 7"/>
                    <a:gd name="T4" fmla="*/ 0 w 3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4"/>
                      </a:moveTo>
                      <a:cubicBezTo>
                        <a:pt x="0" y="1"/>
                        <a:pt x="2" y="0"/>
                        <a:pt x="3" y="1"/>
                      </a:cubicBezTo>
                      <a:cubicBezTo>
                        <a:pt x="2" y="7"/>
                        <a:pt x="0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44" name="Freeform 2687">
                  <a:extLst>
                    <a:ext uri="{FF2B5EF4-FFF2-40B4-BE49-F238E27FC236}">
                      <a16:creationId xmlns:a16="http://schemas.microsoft.com/office/drawing/2014/main" id="{B7908047-0CE0-46D8-8EF4-4D7B2A117C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6" y="3688"/>
                  <a:ext cx="6" cy="14"/>
                </a:xfrm>
                <a:custGeom>
                  <a:avLst/>
                  <a:gdLst>
                    <a:gd name="T0" fmla="*/ 0 w 3"/>
                    <a:gd name="T1" fmla="*/ 4 h 7"/>
                    <a:gd name="T2" fmla="*/ 3 w 3"/>
                    <a:gd name="T3" fmla="*/ 4 h 7"/>
                    <a:gd name="T4" fmla="*/ 0 w 3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4"/>
                      </a:moveTo>
                      <a:cubicBezTo>
                        <a:pt x="1" y="0"/>
                        <a:pt x="2" y="2"/>
                        <a:pt x="3" y="4"/>
                      </a:cubicBezTo>
                      <a:cubicBezTo>
                        <a:pt x="2" y="7"/>
                        <a:pt x="2" y="2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45" name="Freeform 2688">
                  <a:extLst>
                    <a:ext uri="{FF2B5EF4-FFF2-40B4-BE49-F238E27FC236}">
                      <a16:creationId xmlns:a16="http://schemas.microsoft.com/office/drawing/2014/main" id="{6B21CD8B-3931-4B2E-BF00-2B77600A0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8" y="3480"/>
                  <a:ext cx="3" cy="11"/>
                </a:xfrm>
                <a:custGeom>
                  <a:avLst/>
                  <a:gdLst>
                    <a:gd name="T0" fmla="*/ 1 w 2"/>
                    <a:gd name="T1" fmla="*/ 2 h 6"/>
                    <a:gd name="T2" fmla="*/ 2 w 2"/>
                    <a:gd name="T3" fmla="*/ 5 h 6"/>
                    <a:gd name="T4" fmla="*/ 1 w 2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1" y="2"/>
                      </a:moveTo>
                      <a:cubicBezTo>
                        <a:pt x="1" y="0"/>
                        <a:pt x="2" y="2"/>
                        <a:pt x="2" y="5"/>
                      </a:cubicBezTo>
                      <a:cubicBezTo>
                        <a:pt x="0" y="6"/>
                        <a:pt x="1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46" name="Freeform 2689">
                  <a:extLst>
                    <a:ext uri="{FF2B5EF4-FFF2-40B4-BE49-F238E27FC236}">
                      <a16:creationId xmlns:a16="http://schemas.microsoft.com/office/drawing/2014/main" id="{4F2E83E5-5633-4CF1-9533-F527C35D5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4" y="3931"/>
                  <a:ext cx="6" cy="12"/>
                </a:xfrm>
                <a:custGeom>
                  <a:avLst/>
                  <a:gdLst>
                    <a:gd name="T0" fmla="*/ 0 w 3"/>
                    <a:gd name="T1" fmla="*/ 4 h 6"/>
                    <a:gd name="T2" fmla="*/ 3 w 3"/>
                    <a:gd name="T3" fmla="*/ 1 h 6"/>
                    <a:gd name="T4" fmla="*/ 0 w 3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4"/>
                      </a:moveTo>
                      <a:cubicBezTo>
                        <a:pt x="1" y="0"/>
                        <a:pt x="2" y="0"/>
                        <a:pt x="3" y="1"/>
                      </a:cubicBezTo>
                      <a:cubicBezTo>
                        <a:pt x="2" y="5"/>
                        <a:pt x="0" y="6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47" name="Freeform 2690">
                  <a:extLst>
                    <a:ext uri="{FF2B5EF4-FFF2-40B4-BE49-F238E27FC236}">
                      <a16:creationId xmlns:a16="http://schemas.microsoft.com/office/drawing/2014/main" id="{485571F6-7C07-4FC1-B1B3-ED206EAFE6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6" y="3696"/>
                  <a:ext cx="3" cy="11"/>
                </a:xfrm>
                <a:custGeom>
                  <a:avLst/>
                  <a:gdLst>
                    <a:gd name="T0" fmla="*/ 0 w 2"/>
                    <a:gd name="T1" fmla="*/ 5 h 6"/>
                    <a:gd name="T2" fmla="*/ 2 w 2"/>
                    <a:gd name="T3" fmla="*/ 0 h 6"/>
                    <a:gd name="T4" fmla="*/ 2 w 2"/>
                    <a:gd name="T5" fmla="*/ 2 h 6"/>
                    <a:gd name="T6" fmla="*/ 2 w 2"/>
                    <a:gd name="T7" fmla="*/ 4 h 6"/>
                    <a:gd name="T8" fmla="*/ 0 w 2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0" y="5"/>
                      </a:moveTo>
                      <a:cubicBezTo>
                        <a:pt x="1" y="3"/>
                        <a:pt x="1" y="2"/>
                        <a:pt x="2" y="0"/>
                      </a:cubicBezTo>
                      <a:cubicBezTo>
                        <a:pt x="2" y="0"/>
                        <a:pt x="2" y="2"/>
                        <a:pt x="2" y="2"/>
                      </a:cubicBezTo>
                      <a:cubicBezTo>
                        <a:pt x="2" y="4"/>
                        <a:pt x="2" y="3"/>
                        <a:pt x="2" y="4"/>
                      </a:cubicBezTo>
                      <a:cubicBezTo>
                        <a:pt x="1" y="6"/>
                        <a:pt x="0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48" name="Freeform 2691">
                  <a:extLst>
                    <a:ext uri="{FF2B5EF4-FFF2-40B4-BE49-F238E27FC236}">
                      <a16:creationId xmlns:a16="http://schemas.microsoft.com/office/drawing/2014/main" id="{894FC61E-99AC-413B-AA39-D2C3669D6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5" y="3480"/>
                  <a:ext cx="4" cy="13"/>
                </a:xfrm>
                <a:custGeom>
                  <a:avLst/>
                  <a:gdLst>
                    <a:gd name="T0" fmla="*/ 0 w 2"/>
                    <a:gd name="T1" fmla="*/ 4 h 7"/>
                    <a:gd name="T2" fmla="*/ 2 w 2"/>
                    <a:gd name="T3" fmla="*/ 2 h 7"/>
                    <a:gd name="T4" fmla="*/ 0 w 2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0" y="4"/>
                      </a:moveTo>
                      <a:cubicBezTo>
                        <a:pt x="0" y="0"/>
                        <a:pt x="2" y="2"/>
                        <a:pt x="2" y="2"/>
                      </a:cubicBezTo>
                      <a:cubicBezTo>
                        <a:pt x="1" y="5"/>
                        <a:pt x="0" y="7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49" name="Freeform 2692">
                  <a:extLst>
                    <a:ext uri="{FF2B5EF4-FFF2-40B4-BE49-F238E27FC236}">
                      <a16:creationId xmlns:a16="http://schemas.microsoft.com/office/drawing/2014/main" id="{D3E8C214-C37F-441F-B94D-076159D39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4" y="3711"/>
                  <a:ext cx="3" cy="14"/>
                </a:xfrm>
                <a:custGeom>
                  <a:avLst/>
                  <a:gdLst>
                    <a:gd name="T0" fmla="*/ 0 w 2"/>
                    <a:gd name="T1" fmla="*/ 6 h 7"/>
                    <a:gd name="T2" fmla="*/ 2 w 2"/>
                    <a:gd name="T3" fmla="*/ 2 h 7"/>
                    <a:gd name="T4" fmla="*/ 0 w 2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0" y="6"/>
                      </a:moveTo>
                      <a:cubicBezTo>
                        <a:pt x="1" y="1"/>
                        <a:pt x="2" y="0"/>
                        <a:pt x="2" y="2"/>
                      </a:cubicBezTo>
                      <a:cubicBezTo>
                        <a:pt x="2" y="4"/>
                        <a:pt x="1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50" name="Freeform 2693">
                  <a:extLst>
                    <a:ext uri="{FF2B5EF4-FFF2-40B4-BE49-F238E27FC236}">
                      <a16:creationId xmlns:a16="http://schemas.microsoft.com/office/drawing/2014/main" id="{C94DDE81-16FA-4BF9-8D2B-A7950C973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8" y="3521"/>
                  <a:ext cx="3" cy="10"/>
                </a:xfrm>
                <a:custGeom>
                  <a:avLst/>
                  <a:gdLst>
                    <a:gd name="T0" fmla="*/ 0 w 2"/>
                    <a:gd name="T1" fmla="*/ 4 h 5"/>
                    <a:gd name="T2" fmla="*/ 2 w 2"/>
                    <a:gd name="T3" fmla="*/ 0 h 5"/>
                    <a:gd name="T4" fmla="*/ 0 w 2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4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5"/>
                        <a:pt x="0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51" name="Freeform 2694">
                  <a:extLst>
                    <a:ext uri="{FF2B5EF4-FFF2-40B4-BE49-F238E27FC236}">
                      <a16:creationId xmlns:a16="http://schemas.microsoft.com/office/drawing/2014/main" id="{9ACB2FBA-2129-4DA0-A654-2F0703C46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7" y="3470"/>
                  <a:ext cx="10" cy="14"/>
                </a:xfrm>
                <a:custGeom>
                  <a:avLst/>
                  <a:gdLst>
                    <a:gd name="T0" fmla="*/ 1 w 5"/>
                    <a:gd name="T1" fmla="*/ 4 h 7"/>
                    <a:gd name="T2" fmla="*/ 3 w 5"/>
                    <a:gd name="T3" fmla="*/ 0 h 7"/>
                    <a:gd name="T4" fmla="*/ 5 w 5"/>
                    <a:gd name="T5" fmla="*/ 0 h 7"/>
                    <a:gd name="T6" fmla="*/ 3 w 5"/>
                    <a:gd name="T7" fmla="*/ 6 h 7"/>
                    <a:gd name="T8" fmla="*/ 1 w 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7">
                      <a:moveTo>
                        <a:pt x="1" y="4"/>
                      </a:moveTo>
                      <a:cubicBezTo>
                        <a:pt x="0" y="1"/>
                        <a:pt x="3" y="7"/>
                        <a:pt x="3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3"/>
                        <a:pt x="4" y="4"/>
                        <a:pt x="3" y="6"/>
                      </a:cubicBezTo>
                      <a:cubicBezTo>
                        <a:pt x="2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52" name="Freeform 2695">
                  <a:extLst>
                    <a:ext uri="{FF2B5EF4-FFF2-40B4-BE49-F238E27FC236}">
                      <a16:creationId xmlns:a16="http://schemas.microsoft.com/office/drawing/2014/main" id="{A95D7505-3853-429E-8989-4DCB97B7E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3" y="3677"/>
                  <a:ext cx="4" cy="17"/>
                </a:xfrm>
                <a:custGeom>
                  <a:avLst/>
                  <a:gdLst>
                    <a:gd name="T0" fmla="*/ 0 w 2"/>
                    <a:gd name="T1" fmla="*/ 2 h 9"/>
                    <a:gd name="T2" fmla="*/ 1 w 2"/>
                    <a:gd name="T3" fmla="*/ 0 h 9"/>
                    <a:gd name="T4" fmla="*/ 2 w 2"/>
                    <a:gd name="T5" fmla="*/ 0 h 9"/>
                    <a:gd name="T6" fmla="*/ 0 w 2"/>
                    <a:gd name="T7" fmla="*/ 9 h 9"/>
                    <a:gd name="T8" fmla="*/ 1 w 2"/>
                    <a:gd name="T9" fmla="*/ 6 h 9"/>
                    <a:gd name="T10" fmla="*/ 0 w 2"/>
                    <a:gd name="T11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9">
                      <a:moveTo>
                        <a:pt x="0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"/>
                        <a:pt x="2" y="8"/>
                        <a:pt x="0" y="9"/>
                      </a:cubicBezTo>
                      <a:cubicBezTo>
                        <a:pt x="0" y="7"/>
                        <a:pt x="0" y="7"/>
                        <a:pt x="1" y="6"/>
                      </a:cubicBezTo>
                      <a:cubicBezTo>
                        <a:pt x="1" y="5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53" name="Freeform 2696">
                  <a:extLst>
                    <a:ext uri="{FF2B5EF4-FFF2-40B4-BE49-F238E27FC236}">
                      <a16:creationId xmlns:a16="http://schemas.microsoft.com/office/drawing/2014/main" id="{B696DFF0-B4F9-4A81-88CB-6DDE89979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1" y="3928"/>
                  <a:ext cx="8" cy="11"/>
                </a:xfrm>
                <a:custGeom>
                  <a:avLst/>
                  <a:gdLst>
                    <a:gd name="T0" fmla="*/ 0 w 4"/>
                    <a:gd name="T1" fmla="*/ 5 h 6"/>
                    <a:gd name="T2" fmla="*/ 4 w 4"/>
                    <a:gd name="T3" fmla="*/ 2 h 6"/>
                    <a:gd name="T4" fmla="*/ 0 w 4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6">
                      <a:moveTo>
                        <a:pt x="0" y="5"/>
                      </a:moveTo>
                      <a:cubicBezTo>
                        <a:pt x="1" y="0"/>
                        <a:pt x="2" y="3"/>
                        <a:pt x="4" y="2"/>
                      </a:cubicBezTo>
                      <a:cubicBezTo>
                        <a:pt x="3" y="6"/>
                        <a:pt x="1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54" name="Freeform 2697">
                  <a:extLst>
                    <a:ext uri="{FF2B5EF4-FFF2-40B4-BE49-F238E27FC236}">
                      <a16:creationId xmlns:a16="http://schemas.microsoft.com/office/drawing/2014/main" id="{F3CBB027-3186-4B03-8800-6E252CA07A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1" y="3482"/>
                  <a:ext cx="6" cy="15"/>
                </a:xfrm>
                <a:custGeom>
                  <a:avLst/>
                  <a:gdLst>
                    <a:gd name="T0" fmla="*/ 0 w 3"/>
                    <a:gd name="T1" fmla="*/ 3 h 8"/>
                    <a:gd name="T2" fmla="*/ 3 w 3"/>
                    <a:gd name="T3" fmla="*/ 2 h 8"/>
                    <a:gd name="T4" fmla="*/ 0 w 3"/>
                    <a:gd name="T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0" y="3"/>
                      </a:moveTo>
                      <a:cubicBezTo>
                        <a:pt x="1" y="0"/>
                        <a:pt x="2" y="2"/>
                        <a:pt x="3" y="2"/>
                      </a:cubicBezTo>
                      <a:cubicBezTo>
                        <a:pt x="2" y="8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55" name="Freeform 2698">
                  <a:extLst>
                    <a:ext uri="{FF2B5EF4-FFF2-40B4-BE49-F238E27FC236}">
                      <a16:creationId xmlns:a16="http://schemas.microsoft.com/office/drawing/2014/main" id="{2D35F886-2C75-4E67-914B-016BE9D98E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9" y="3472"/>
                  <a:ext cx="7" cy="19"/>
                </a:xfrm>
                <a:custGeom>
                  <a:avLst/>
                  <a:gdLst>
                    <a:gd name="T0" fmla="*/ 0 w 4"/>
                    <a:gd name="T1" fmla="*/ 3 h 10"/>
                    <a:gd name="T2" fmla="*/ 1 w 4"/>
                    <a:gd name="T3" fmla="*/ 6 h 10"/>
                    <a:gd name="T4" fmla="*/ 4 w 4"/>
                    <a:gd name="T5" fmla="*/ 5 h 10"/>
                    <a:gd name="T6" fmla="*/ 0 w 4"/>
                    <a:gd name="T7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0">
                      <a:moveTo>
                        <a:pt x="0" y="3"/>
                      </a:moveTo>
                      <a:cubicBezTo>
                        <a:pt x="1" y="0"/>
                        <a:pt x="2" y="3"/>
                        <a:pt x="1" y="6"/>
                      </a:cubicBezTo>
                      <a:cubicBezTo>
                        <a:pt x="2" y="4"/>
                        <a:pt x="3" y="2"/>
                        <a:pt x="4" y="5"/>
                      </a:cubicBezTo>
                      <a:cubicBezTo>
                        <a:pt x="1" y="10"/>
                        <a:pt x="0" y="8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56" name="Freeform 2699">
                  <a:extLst>
                    <a:ext uri="{FF2B5EF4-FFF2-40B4-BE49-F238E27FC236}">
                      <a16:creationId xmlns:a16="http://schemas.microsoft.com/office/drawing/2014/main" id="{759AC199-90A3-4997-A5E2-58CF10EC7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5" y="3890"/>
                  <a:ext cx="7" cy="15"/>
                </a:xfrm>
                <a:custGeom>
                  <a:avLst/>
                  <a:gdLst>
                    <a:gd name="T0" fmla="*/ 2 w 4"/>
                    <a:gd name="T1" fmla="*/ 5 h 8"/>
                    <a:gd name="T2" fmla="*/ 3 w 4"/>
                    <a:gd name="T3" fmla="*/ 0 h 8"/>
                    <a:gd name="T4" fmla="*/ 3 w 4"/>
                    <a:gd name="T5" fmla="*/ 8 h 8"/>
                    <a:gd name="T6" fmla="*/ 1 w 4"/>
                    <a:gd name="T7" fmla="*/ 3 h 8"/>
                    <a:gd name="T8" fmla="*/ 2 w 4"/>
                    <a:gd name="T9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8">
                      <a:moveTo>
                        <a:pt x="2" y="5"/>
                      </a:moveTo>
                      <a:cubicBezTo>
                        <a:pt x="2" y="2"/>
                        <a:pt x="2" y="4"/>
                        <a:pt x="3" y="0"/>
                      </a:cubicBezTo>
                      <a:cubicBezTo>
                        <a:pt x="4" y="1"/>
                        <a:pt x="4" y="5"/>
                        <a:pt x="3" y="8"/>
                      </a:cubicBezTo>
                      <a:cubicBezTo>
                        <a:pt x="3" y="5"/>
                        <a:pt x="0" y="8"/>
                        <a:pt x="1" y="3"/>
                      </a:cubicBezTo>
                      <a:cubicBezTo>
                        <a:pt x="2" y="3"/>
                        <a:pt x="2" y="4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57" name="Freeform 2700">
                  <a:extLst>
                    <a:ext uri="{FF2B5EF4-FFF2-40B4-BE49-F238E27FC236}">
                      <a16:creationId xmlns:a16="http://schemas.microsoft.com/office/drawing/2014/main" id="{83FE64AE-5A83-4C14-8622-1FE003C3A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" y="3476"/>
                  <a:ext cx="5" cy="9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2 h 5"/>
                    <a:gd name="T4" fmla="*/ 0 w 3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0"/>
                        <a:pt x="2" y="2"/>
                        <a:pt x="3" y="2"/>
                      </a:cubicBezTo>
                      <a:cubicBezTo>
                        <a:pt x="2" y="4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58" name="Freeform 2701">
                  <a:extLst>
                    <a:ext uri="{FF2B5EF4-FFF2-40B4-BE49-F238E27FC236}">
                      <a16:creationId xmlns:a16="http://schemas.microsoft.com/office/drawing/2014/main" id="{91984D9F-0EE0-4EE2-8D01-E68002E276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4" y="3907"/>
                  <a:ext cx="13" cy="17"/>
                </a:xfrm>
                <a:custGeom>
                  <a:avLst/>
                  <a:gdLst>
                    <a:gd name="T0" fmla="*/ 0 w 7"/>
                    <a:gd name="T1" fmla="*/ 7 h 9"/>
                    <a:gd name="T2" fmla="*/ 1 w 7"/>
                    <a:gd name="T3" fmla="*/ 3 h 9"/>
                    <a:gd name="T4" fmla="*/ 7 w 7"/>
                    <a:gd name="T5" fmla="*/ 4 h 9"/>
                    <a:gd name="T6" fmla="*/ 0 w 7"/>
                    <a:gd name="T7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9">
                      <a:moveTo>
                        <a:pt x="0" y="7"/>
                      </a:moveTo>
                      <a:cubicBezTo>
                        <a:pt x="1" y="6"/>
                        <a:pt x="1" y="4"/>
                        <a:pt x="1" y="3"/>
                      </a:cubicBezTo>
                      <a:cubicBezTo>
                        <a:pt x="3" y="3"/>
                        <a:pt x="6" y="0"/>
                        <a:pt x="7" y="4"/>
                      </a:cubicBezTo>
                      <a:cubicBezTo>
                        <a:pt x="5" y="9"/>
                        <a:pt x="3" y="6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59" name="Freeform 2702">
                  <a:extLst>
                    <a:ext uri="{FF2B5EF4-FFF2-40B4-BE49-F238E27FC236}">
                      <a16:creationId xmlns:a16="http://schemas.microsoft.com/office/drawing/2014/main" id="{C1D7B446-C193-4786-8055-E8F4E840AF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" y="3406"/>
                  <a:ext cx="6" cy="11"/>
                </a:xfrm>
                <a:custGeom>
                  <a:avLst/>
                  <a:gdLst>
                    <a:gd name="T0" fmla="*/ 2 w 3"/>
                    <a:gd name="T1" fmla="*/ 0 h 6"/>
                    <a:gd name="T2" fmla="*/ 3 w 3"/>
                    <a:gd name="T3" fmla="*/ 0 h 6"/>
                    <a:gd name="T4" fmla="*/ 1 w 3"/>
                    <a:gd name="T5" fmla="*/ 6 h 6"/>
                    <a:gd name="T6" fmla="*/ 2 w 3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2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3"/>
                        <a:pt x="2" y="4"/>
                        <a:pt x="1" y="6"/>
                      </a:cubicBezTo>
                      <a:cubicBezTo>
                        <a:pt x="0" y="5"/>
                        <a:pt x="1" y="4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60" name="Freeform 2703">
                  <a:extLst>
                    <a:ext uri="{FF2B5EF4-FFF2-40B4-BE49-F238E27FC236}">
                      <a16:creationId xmlns:a16="http://schemas.microsoft.com/office/drawing/2014/main" id="{095537E1-0FB2-4279-A6E9-85E89CB348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" y="3704"/>
                  <a:ext cx="4" cy="15"/>
                </a:xfrm>
                <a:custGeom>
                  <a:avLst/>
                  <a:gdLst>
                    <a:gd name="T0" fmla="*/ 2 w 2"/>
                    <a:gd name="T1" fmla="*/ 1 h 8"/>
                    <a:gd name="T2" fmla="*/ 1 w 2"/>
                    <a:gd name="T3" fmla="*/ 8 h 8"/>
                    <a:gd name="T4" fmla="*/ 0 w 2"/>
                    <a:gd name="T5" fmla="*/ 3 h 8"/>
                    <a:gd name="T6" fmla="*/ 1 w 2"/>
                    <a:gd name="T7" fmla="*/ 4 h 8"/>
                    <a:gd name="T8" fmla="*/ 2 w 2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8">
                      <a:moveTo>
                        <a:pt x="2" y="1"/>
                      </a:moveTo>
                      <a:cubicBezTo>
                        <a:pt x="2" y="5"/>
                        <a:pt x="2" y="5"/>
                        <a:pt x="1" y="8"/>
                      </a:cubicBezTo>
                      <a:cubicBezTo>
                        <a:pt x="1" y="5"/>
                        <a:pt x="0" y="5"/>
                        <a:pt x="0" y="3"/>
                      </a:cubicBez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1" y="3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61" name="Freeform 2704">
                  <a:extLst>
                    <a:ext uri="{FF2B5EF4-FFF2-40B4-BE49-F238E27FC236}">
                      <a16:creationId xmlns:a16="http://schemas.microsoft.com/office/drawing/2014/main" id="{DD30FC35-5BDD-40C2-8F41-DA09E59D0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1" y="3806"/>
                  <a:ext cx="7" cy="15"/>
                </a:xfrm>
                <a:custGeom>
                  <a:avLst/>
                  <a:gdLst>
                    <a:gd name="T0" fmla="*/ 1 w 4"/>
                    <a:gd name="T1" fmla="*/ 3 h 8"/>
                    <a:gd name="T2" fmla="*/ 2 w 4"/>
                    <a:gd name="T3" fmla="*/ 0 h 8"/>
                    <a:gd name="T4" fmla="*/ 3 w 4"/>
                    <a:gd name="T5" fmla="*/ 1 h 8"/>
                    <a:gd name="T6" fmla="*/ 1 w 4"/>
                    <a:gd name="T7" fmla="*/ 7 h 8"/>
                    <a:gd name="T8" fmla="*/ 1 w 4"/>
                    <a:gd name="T9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8">
                      <a:moveTo>
                        <a:pt x="1" y="3"/>
                      </a:move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2" y="0"/>
                        <a:pt x="2" y="2"/>
                        <a:pt x="3" y="1"/>
                      </a:cubicBezTo>
                      <a:cubicBezTo>
                        <a:pt x="1" y="5"/>
                        <a:pt x="4" y="4"/>
                        <a:pt x="1" y="7"/>
                      </a:cubicBezTo>
                      <a:cubicBezTo>
                        <a:pt x="0" y="8"/>
                        <a:pt x="2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62" name="Freeform 2705">
                  <a:extLst>
                    <a:ext uri="{FF2B5EF4-FFF2-40B4-BE49-F238E27FC236}">
                      <a16:creationId xmlns:a16="http://schemas.microsoft.com/office/drawing/2014/main" id="{DDAEF9D6-C638-4A43-BAE0-C05998A63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0" y="3535"/>
                  <a:ext cx="6" cy="13"/>
                </a:xfrm>
                <a:custGeom>
                  <a:avLst/>
                  <a:gdLst>
                    <a:gd name="T0" fmla="*/ 0 w 3"/>
                    <a:gd name="T1" fmla="*/ 5 h 7"/>
                    <a:gd name="T2" fmla="*/ 3 w 3"/>
                    <a:gd name="T3" fmla="*/ 4 h 7"/>
                    <a:gd name="T4" fmla="*/ 0 w 3"/>
                    <a:gd name="T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5"/>
                      </a:moveTo>
                      <a:cubicBezTo>
                        <a:pt x="1" y="5"/>
                        <a:pt x="3" y="0"/>
                        <a:pt x="3" y="4"/>
                      </a:cubicBezTo>
                      <a:cubicBezTo>
                        <a:pt x="2" y="7"/>
                        <a:pt x="1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63" name="Freeform 2706">
                  <a:extLst>
                    <a:ext uri="{FF2B5EF4-FFF2-40B4-BE49-F238E27FC236}">
                      <a16:creationId xmlns:a16="http://schemas.microsoft.com/office/drawing/2014/main" id="{BD612B0B-0384-4916-A6EF-54C1DEE2F4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5" y="3683"/>
                  <a:ext cx="8" cy="21"/>
                </a:xfrm>
                <a:custGeom>
                  <a:avLst/>
                  <a:gdLst>
                    <a:gd name="T0" fmla="*/ 0 w 4"/>
                    <a:gd name="T1" fmla="*/ 6 h 11"/>
                    <a:gd name="T2" fmla="*/ 1 w 4"/>
                    <a:gd name="T3" fmla="*/ 0 h 11"/>
                    <a:gd name="T4" fmla="*/ 4 w 4"/>
                    <a:gd name="T5" fmla="*/ 3 h 11"/>
                    <a:gd name="T6" fmla="*/ 0 w 4"/>
                    <a:gd name="T7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1">
                      <a:moveTo>
                        <a:pt x="0" y="6"/>
                      </a:moveTo>
                      <a:cubicBezTo>
                        <a:pt x="0" y="2"/>
                        <a:pt x="1" y="5"/>
                        <a:pt x="1" y="0"/>
                      </a:cubicBezTo>
                      <a:cubicBezTo>
                        <a:pt x="3" y="0"/>
                        <a:pt x="2" y="3"/>
                        <a:pt x="4" y="3"/>
                      </a:cubicBezTo>
                      <a:cubicBezTo>
                        <a:pt x="2" y="11"/>
                        <a:pt x="2" y="1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64" name="Freeform 2707">
                  <a:extLst>
                    <a:ext uri="{FF2B5EF4-FFF2-40B4-BE49-F238E27FC236}">
                      <a16:creationId xmlns:a16="http://schemas.microsoft.com/office/drawing/2014/main" id="{C1C1FC41-A5D3-4CDE-BAAF-1522313166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6" y="3793"/>
                  <a:ext cx="4" cy="28"/>
                </a:xfrm>
                <a:custGeom>
                  <a:avLst/>
                  <a:gdLst>
                    <a:gd name="T0" fmla="*/ 2 w 2"/>
                    <a:gd name="T1" fmla="*/ 2 h 15"/>
                    <a:gd name="T2" fmla="*/ 1 w 2"/>
                    <a:gd name="T3" fmla="*/ 15 h 15"/>
                    <a:gd name="T4" fmla="*/ 1 w 2"/>
                    <a:gd name="T5" fmla="*/ 4 h 15"/>
                    <a:gd name="T6" fmla="*/ 2 w 2"/>
                    <a:gd name="T7" fmla="*/ 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5">
                      <a:moveTo>
                        <a:pt x="2" y="2"/>
                      </a:moveTo>
                      <a:cubicBezTo>
                        <a:pt x="2" y="6"/>
                        <a:pt x="2" y="9"/>
                        <a:pt x="1" y="15"/>
                      </a:cubicBezTo>
                      <a:cubicBezTo>
                        <a:pt x="0" y="12"/>
                        <a:pt x="2" y="3"/>
                        <a:pt x="1" y="4"/>
                      </a:cubicBezTo>
                      <a:cubicBezTo>
                        <a:pt x="0" y="2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65" name="Freeform 2708">
                  <a:extLst>
                    <a:ext uri="{FF2B5EF4-FFF2-40B4-BE49-F238E27FC236}">
                      <a16:creationId xmlns:a16="http://schemas.microsoft.com/office/drawing/2014/main" id="{F5294EEF-6EB3-468E-BC2B-EA6435809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3" y="3909"/>
                  <a:ext cx="6" cy="9"/>
                </a:xfrm>
                <a:custGeom>
                  <a:avLst/>
                  <a:gdLst>
                    <a:gd name="T0" fmla="*/ 0 w 3"/>
                    <a:gd name="T1" fmla="*/ 5 h 5"/>
                    <a:gd name="T2" fmla="*/ 1 w 3"/>
                    <a:gd name="T3" fmla="*/ 0 h 5"/>
                    <a:gd name="T4" fmla="*/ 3 w 3"/>
                    <a:gd name="T5" fmla="*/ 0 h 5"/>
                    <a:gd name="T6" fmla="*/ 0 w 3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1" y="2"/>
                        <a:pt x="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2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3" name="Group 2910">
                <a:extLst>
                  <a:ext uri="{FF2B5EF4-FFF2-40B4-BE49-F238E27FC236}">
                    <a16:creationId xmlns:a16="http://schemas.microsoft.com/office/drawing/2014/main" id="{FF1D2F4F-6613-4C0D-AD1D-9E2A17C7ED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99225" y="5327650"/>
                <a:ext cx="1660525" cy="1076325"/>
                <a:chOff x="4094" y="3356"/>
                <a:chExt cx="1046" cy="678"/>
              </a:xfrm>
              <a:grpFill/>
            </p:grpSpPr>
            <p:sp>
              <p:nvSpPr>
                <p:cNvPr id="1066" name="Freeform 2710">
                  <a:extLst>
                    <a:ext uri="{FF2B5EF4-FFF2-40B4-BE49-F238E27FC236}">
                      <a16:creationId xmlns:a16="http://schemas.microsoft.com/office/drawing/2014/main" id="{91A97C00-2F67-413A-A8E0-C3490A729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3" y="3468"/>
                  <a:ext cx="5" cy="16"/>
                </a:xfrm>
                <a:custGeom>
                  <a:avLst/>
                  <a:gdLst>
                    <a:gd name="T0" fmla="*/ 0 w 3"/>
                    <a:gd name="T1" fmla="*/ 4 h 8"/>
                    <a:gd name="T2" fmla="*/ 2 w 3"/>
                    <a:gd name="T3" fmla="*/ 2 h 8"/>
                    <a:gd name="T4" fmla="*/ 2 w 3"/>
                    <a:gd name="T5" fmla="*/ 6 h 8"/>
                    <a:gd name="T6" fmla="*/ 0 w 3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8">
                      <a:moveTo>
                        <a:pt x="0" y="4"/>
                      </a:moveTo>
                      <a:cubicBezTo>
                        <a:pt x="0" y="3"/>
                        <a:pt x="2" y="3"/>
                        <a:pt x="2" y="2"/>
                      </a:cubicBezTo>
                      <a:cubicBezTo>
                        <a:pt x="1" y="8"/>
                        <a:pt x="3" y="0"/>
                        <a:pt x="2" y="6"/>
                      </a:cubicBezTo>
                      <a:cubicBezTo>
                        <a:pt x="1" y="6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67" name="Freeform 2711">
                  <a:extLst>
                    <a:ext uri="{FF2B5EF4-FFF2-40B4-BE49-F238E27FC236}">
                      <a16:creationId xmlns:a16="http://schemas.microsoft.com/office/drawing/2014/main" id="{8DE785A8-4FA6-4D47-99C8-A759A7D9F9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3613"/>
                  <a:ext cx="6" cy="11"/>
                </a:xfrm>
                <a:custGeom>
                  <a:avLst/>
                  <a:gdLst>
                    <a:gd name="T0" fmla="*/ 0 w 3"/>
                    <a:gd name="T1" fmla="*/ 6 h 6"/>
                    <a:gd name="T2" fmla="*/ 2 w 3"/>
                    <a:gd name="T3" fmla="*/ 0 h 6"/>
                    <a:gd name="T4" fmla="*/ 3 w 3"/>
                    <a:gd name="T5" fmla="*/ 2 h 6"/>
                    <a:gd name="T6" fmla="*/ 0 w 3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cubicBezTo>
                        <a:pt x="1" y="3"/>
                        <a:pt x="2" y="3"/>
                        <a:pt x="2" y="0"/>
                      </a:cubicBezTo>
                      <a:cubicBezTo>
                        <a:pt x="2" y="1"/>
                        <a:pt x="2" y="3"/>
                        <a:pt x="3" y="2"/>
                      </a:cubicBezTo>
                      <a:cubicBezTo>
                        <a:pt x="2" y="5"/>
                        <a:pt x="1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68" name="Freeform 2712">
                  <a:extLst>
                    <a:ext uri="{FF2B5EF4-FFF2-40B4-BE49-F238E27FC236}">
                      <a16:creationId xmlns:a16="http://schemas.microsoft.com/office/drawing/2014/main" id="{3F7F4185-456E-4F0E-BBCB-8665AF78A9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1" y="3901"/>
                  <a:ext cx="15" cy="19"/>
                </a:xfrm>
                <a:custGeom>
                  <a:avLst/>
                  <a:gdLst>
                    <a:gd name="T0" fmla="*/ 0 w 8"/>
                    <a:gd name="T1" fmla="*/ 6 h 10"/>
                    <a:gd name="T2" fmla="*/ 8 w 8"/>
                    <a:gd name="T3" fmla="*/ 5 h 10"/>
                    <a:gd name="T4" fmla="*/ 0 w 8"/>
                    <a:gd name="T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0">
                      <a:moveTo>
                        <a:pt x="0" y="6"/>
                      </a:moveTo>
                      <a:cubicBezTo>
                        <a:pt x="3" y="1"/>
                        <a:pt x="6" y="0"/>
                        <a:pt x="8" y="5"/>
                      </a:cubicBezTo>
                      <a:cubicBezTo>
                        <a:pt x="6" y="7"/>
                        <a:pt x="2" y="10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69" name="Freeform 2713">
                  <a:extLst>
                    <a:ext uri="{FF2B5EF4-FFF2-40B4-BE49-F238E27FC236}">
                      <a16:creationId xmlns:a16="http://schemas.microsoft.com/office/drawing/2014/main" id="{CD9843BB-8F88-454D-9337-C01558D556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2" y="3842"/>
                  <a:ext cx="9" cy="15"/>
                </a:xfrm>
                <a:custGeom>
                  <a:avLst/>
                  <a:gdLst>
                    <a:gd name="T0" fmla="*/ 0 w 5"/>
                    <a:gd name="T1" fmla="*/ 8 h 8"/>
                    <a:gd name="T2" fmla="*/ 3 w 5"/>
                    <a:gd name="T3" fmla="*/ 0 h 8"/>
                    <a:gd name="T4" fmla="*/ 5 w 5"/>
                    <a:gd name="T5" fmla="*/ 2 h 8"/>
                    <a:gd name="T6" fmla="*/ 0 w 5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8">
                      <a:moveTo>
                        <a:pt x="0" y="8"/>
                      </a:moveTo>
                      <a:cubicBezTo>
                        <a:pt x="1" y="6"/>
                        <a:pt x="2" y="3"/>
                        <a:pt x="3" y="0"/>
                      </a:cubicBezTo>
                      <a:cubicBezTo>
                        <a:pt x="3" y="1"/>
                        <a:pt x="4" y="2"/>
                        <a:pt x="5" y="2"/>
                      </a:cubicBezTo>
                      <a:cubicBezTo>
                        <a:pt x="4" y="8"/>
                        <a:pt x="2" y="7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70" name="Freeform 2714">
                  <a:extLst>
                    <a:ext uri="{FF2B5EF4-FFF2-40B4-BE49-F238E27FC236}">
                      <a16:creationId xmlns:a16="http://schemas.microsoft.com/office/drawing/2014/main" id="{9747A54B-D3CE-41BE-99F9-C18C1FFE4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0" y="3874"/>
                  <a:ext cx="6" cy="12"/>
                </a:xfrm>
                <a:custGeom>
                  <a:avLst/>
                  <a:gdLst>
                    <a:gd name="T0" fmla="*/ 0 w 3"/>
                    <a:gd name="T1" fmla="*/ 4 h 6"/>
                    <a:gd name="T2" fmla="*/ 1 w 3"/>
                    <a:gd name="T3" fmla="*/ 1 h 6"/>
                    <a:gd name="T4" fmla="*/ 1 w 3"/>
                    <a:gd name="T5" fmla="*/ 0 h 6"/>
                    <a:gd name="T6" fmla="*/ 1 w 3"/>
                    <a:gd name="T7" fmla="*/ 2 h 6"/>
                    <a:gd name="T8" fmla="*/ 3 w 3"/>
                    <a:gd name="T9" fmla="*/ 3 h 6"/>
                    <a:gd name="T10" fmla="*/ 0 w 3"/>
                    <a:gd name="T1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6">
                      <a:moveTo>
                        <a:pt x="0" y="4"/>
                      </a:moveTo>
                      <a:cubicBezTo>
                        <a:pt x="1" y="3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2" y="0"/>
                        <a:pt x="1" y="1"/>
                        <a:pt x="1" y="2"/>
                      </a:cubicBezTo>
                      <a:cubicBezTo>
                        <a:pt x="2" y="3"/>
                        <a:pt x="2" y="0"/>
                        <a:pt x="3" y="3"/>
                      </a:cubicBezTo>
                      <a:cubicBezTo>
                        <a:pt x="2" y="6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71" name="Freeform 2715">
                  <a:extLst>
                    <a:ext uri="{FF2B5EF4-FFF2-40B4-BE49-F238E27FC236}">
                      <a16:creationId xmlns:a16="http://schemas.microsoft.com/office/drawing/2014/main" id="{E9510A33-600E-4130-AF18-79981C36A6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5" y="3736"/>
                  <a:ext cx="5" cy="13"/>
                </a:xfrm>
                <a:custGeom>
                  <a:avLst/>
                  <a:gdLst>
                    <a:gd name="T0" fmla="*/ 1 w 3"/>
                    <a:gd name="T1" fmla="*/ 2 h 7"/>
                    <a:gd name="T2" fmla="*/ 3 w 3"/>
                    <a:gd name="T3" fmla="*/ 1 h 7"/>
                    <a:gd name="T4" fmla="*/ 1 w 3"/>
                    <a:gd name="T5" fmla="*/ 7 h 7"/>
                    <a:gd name="T6" fmla="*/ 1 w 3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7">
                      <a:moveTo>
                        <a:pt x="1" y="2"/>
                      </a:moveTo>
                      <a:cubicBezTo>
                        <a:pt x="2" y="1"/>
                        <a:pt x="3" y="0"/>
                        <a:pt x="3" y="1"/>
                      </a:cubicBezTo>
                      <a:cubicBezTo>
                        <a:pt x="3" y="4"/>
                        <a:pt x="2" y="3"/>
                        <a:pt x="1" y="7"/>
                      </a:cubicBezTo>
                      <a:cubicBezTo>
                        <a:pt x="0" y="6"/>
                        <a:pt x="1" y="4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72" name="Freeform 2716">
                  <a:extLst>
                    <a:ext uri="{FF2B5EF4-FFF2-40B4-BE49-F238E27FC236}">
                      <a16:creationId xmlns:a16="http://schemas.microsoft.com/office/drawing/2014/main" id="{29DE7B33-3E07-4CE5-8D27-A48706124A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1" y="3768"/>
                  <a:ext cx="2" cy="13"/>
                </a:xfrm>
                <a:custGeom>
                  <a:avLst/>
                  <a:gdLst>
                    <a:gd name="T0" fmla="*/ 1 w 1"/>
                    <a:gd name="T1" fmla="*/ 3 h 7"/>
                    <a:gd name="T2" fmla="*/ 1 w 1"/>
                    <a:gd name="T3" fmla="*/ 5 h 7"/>
                    <a:gd name="T4" fmla="*/ 0 w 1"/>
                    <a:gd name="T5" fmla="*/ 5 h 7"/>
                    <a:gd name="T6" fmla="*/ 0 w 1"/>
                    <a:gd name="T7" fmla="*/ 2 h 7"/>
                    <a:gd name="T8" fmla="*/ 1 w 1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7">
                      <a:moveTo>
                        <a:pt x="1" y="3"/>
                      </a:move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0" y="5"/>
                        <a:pt x="0" y="7"/>
                        <a:pt x="0" y="5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1" y="0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73" name="Freeform 2717">
                  <a:extLst>
                    <a:ext uri="{FF2B5EF4-FFF2-40B4-BE49-F238E27FC236}">
                      <a16:creationId xmlns:a16="http://schemas.microsoft.com/office/drawing/2014/main" id="{E39012E8-3C9F-4A55-9875-1A83C23C9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1" y="3819"/>
                  <a:ext cx="6" cy="10"/>
                </a:xfrm>
                <a:custGeom>
                  <a:avLst/>
                  <a:gdLst>
                    <a:gd name="T0" fmla="*/ 0 w 3"/>
                    <a:gd name="T1" fmla="*/ 2 h 5"/>
                    <a:gd name="T2" fmla="*/ 3 w 3"/>
                    <a:gd name="T3" fmla="*/ 0 h 5"/>
                    <a:gd name="T4" fmla="*/ 0 w 3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2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5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74" name="Freeform 2718">
                  <a:extLst>
                    <a:ext uri="{FF2B5EF4-FFF2-40B4-BE49-F238E27FC236}">
                      <a16:creationId xmlns:a16="http://schemas.microsoft.com/office/drawing/2014/main" id="{866A5080-5B75-419C-B4A1-6E0CF2DE4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4" y="3726"/>
                  <a:ext cx="6" cy="19"/>
                </a:xfrm>
                <a:custGeom>
                  <a:avLst/>
                  <a:gdLst>
                    <a:gd name="T0" fmla="*/ 2 w 3"/>
                    <a:gd name="T1" fmla="*/ 1 h 10"/>
                    <a:gd name="T2" fmla="*/ 2 w 3"/>
                    <a:gd name="T3" fmla="*/ 0 h 10"/>
                    <a:gd name="T4" fmla="*/ 3 w 3"/>
                    <a:gd name="T5" fmla="*/ 1 h 10"/>
                    <a:gd name="T6" fmla="*/ 2 w 3"/>
                    <a:gd name="T7" fmla="*/ 9 h 10"/>
                    <a:gd name="T8" fmla="*/ 2 w 3"/>
                    <a:gd name="T9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1"/>
                      </a:cubicBezTo>
                      <a:cubicBezTo>
                        <a:pt x="2" y="4"/>
                        <a:pt x="2" y="5"/>
                        <a:pt x="2" y="9"/>
                      </a:cubicBezTo>
                      <a:cubicBezTo>
                        <a:pt x="0" y="10"/>
                        <a:pt x="2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75" name="Freeform 2719">
                  <a:extLst>
                    <a:ext uri="{FF2B5EF4-FFF2-40B4-BE49-F238E27FC236}">
                      <a16:creationId xmlns:a16="http://schemas.microsoft.com/office/drawing/2014/main" id="{D3A22567-2F3F-46FA-AC3A-2BD418AB9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8" y="3546"/>
                  <a:ext cx="8" cy="15"/>
                </a:xfrm>
                <a:custGeom>
                  <a:avLst/>
                  <a:gdLst>
                    <a:gd name="T0" fmla="*/ 0 w 4"/>
                    <a:gd name="T1" fmla="*/ 6 h 8"/>
                    <a:gd name="T2" fmla="*/ 1 w 4"/>
                    <a:gd name="T3" fmla="*/ 2 h 8"/>
                    <a:gd name="T4" fmla="*/ 4 w 4"/>
                    <a:gd name="T5" fmla="*/ 1 h 8"/>
                    <a:gd name="T6" fmla="*/ 2 w 4"/>
                    <a:gd name="T7" fmla="*/ 8 h 8"/>
                    <a:gd name="T8" fmla="*/ 0 w 4"/>
                    <a:gd name="T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8">
                      <a:moveTo>
                        <a:pt x="0" y="6"/>
                      </a:moveTo>
                      <a:cubicBezTo>
                        <a:pt x="0" y="4"/>
                        <a:pt x="0" y="4"/>
                        <a:pt x="1" y="2"/>
                      </a:cubicBezTo>
                      <a:cubicBezTo>
                        <a:pt x="2" y="6"/>
                        <a:pt x="3" y="0"/>
                        <a:pt x="4" y="1"/>
                      </a:cubicBezTo>
                      <a:cubicBezTo>
                        <a:pt x="4" y="4"/>
                        <a:pt x="3" y="5"/>
                        <a:pt x="2" y="8"/>
                      </a:cubicBezTo>
                      <a:cubicBezTo>
                        <a:pt x="1" y="6"/>
                        <a:pt x="1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76" name="Freeform 2720">
                  <a:extLst>
                    <a:ext uri="{FF2B5EF4-FFF2-40B4-BE49-F238E27FC236}">
                      <a16:creationId xmlns:a16="http://schemas.microsoft.com/office/drawing/2014/main" id="{6308330C-FE4A-4370-A154-B003BA0D2D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3398"/>
                  <a:ext cx="5" cy="12"/>
                </a:xfrm>
                <a:custGeom>
                  <a:avLst/>
                  <a:gdLst>
                    <a:gd name="T0" fmla="*/ 0 w 3"/>
                    <a:gd name="T1" fmla="*/ 4 h 6"/>
                    <a:gd name="T2" fmla="*/ 2 w 3"/>
                    <a:gd name="T3" fmla="*/ 0 h 6"/>
                    <a:gd name="T4" fmla="*/ 2 w 3"/>
                    <a:gd name="T5" fmla="*/ 4 h 6"/>
                    <a:gd name="T6" fmla="*/ 0 w 3"/>
                    <a:gd name="T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0" y="4"/>
                      </a:moveTo>
                      <a:cubicBezTo>
                        <a:pt x="0" y="1"/>
                        <a:pt x="1" y="5"/>
                        <a:pt x="2" y="0"/>
                      </a:cubicBezTo>
                      <a:cubicBezTo>
                        <a:pt x="2" y="1"/>
                        <a:pt x="3" y="1"/>
                        <a:pt x="2" y="4"/>
                      </a:cubicBezTo>
                      <a:cubicBezTo>
                        <a:pt x="1" y="3"/>
                        <a:pt x="0" y="6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77" name="Freeform 2721">
                  <a:extLst>
                    <a:ext uri="{FF2B5EF4-FFF2-40B4-BE49-F238E27FC236}">
                      <a16:creationId xmlns:a16="http://schemas.microsoft.com/office/drawing/2014/main" id="{CEDABF8B-F61B-43A8-A3FC-D792C755BE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0" y="3563"/>
                  <a:ext cx="4" cy="12"/>
                </a:xfrm>
                <a:custGeom>
                  <a:avLst/>
                  <a:gdLst>
                    <a:gd name="T0" fmla="*/ 0 w 2"/>
                    <a:gd name="T1" fmla="*/ 3 h 6"/>
                    <a:gd name="T2" fmla="*/ 0 w 2"/>
                    <a:gd name="T3" fmla="*/ 2 h 6"/>
                    <a:gd name="T4" fmla="*/ 1 w 2"/>
                    <a:gd name="T5" fmla="*/ 0 h 6"/>
                    <a:gd name="T6" fmla="*/ 2 w 2"/>
                    <a:gd name="T7" fmla="*/ 4 h 6"/>
                    <a:gd name="T8" fmla="*/ 0 w 2"/>
                    <a:gd name="T9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0" y="3"/>
                      </a:moveTo>
                      <a:cubicBezTo>
                        <a:pt x="0" y="0"/>
                        <a:pt x="0" y="2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2" y="0"/>
                        <a:pt x="2" y="1"/>
                        <a:pt x="2" y="4"/>
                      </a:cubicBezTo>
                      <a:cubicBezTo>
                        <a:pt x="0" y="6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78" name="Freeform 2722">
                  <a:extLst>
                    <a:ext uri="{FF2B5EF4-FFF2-40B4-BE49-F238E27FC236}">
                      <a16:creationId xmlns:a16="http://schemas.microsoft.com/office/drawing/2014/main" id="{C7FA21F0-95F6-4262-89FD-B85D4CF59B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4" y="3544"/>
                  <a:ext cx="6" cy="15"/>
                </a:xfrm>
                <a:custGeom>
                  <a:avLst/>
                  <a:gdLst>
                    <a:gd name="T0" fmla="*/ 0 w 3"/>
                    <a:gd name="T1" fmla="*/ 7 h 8"/>
                    <a:gd name="T2" fmla="*/ 2 w 3"/>
                    <a:gd name="T3" fmla="*/ 0 h 8"/>
                    <a:gd name="T4" fmla="*/ 3 w 3"/>
                    <a:gd name="T5" fmla="*/ 4 h 8"/>
                    <a:gd name="T6" fmla="*/ 0 w 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8">
                      <a:moveTo>
                        <a:pt x="0" y="7"/>
                      </a:moveTo>
                      <a:cubicBezTo>
                        <a:pt x="1" y="6"/>
                        <a:pt x="2" y="1"/>
                        <a:pt x="2" y="0"/>
                      </a:cubicBezTo>
                      <a:cubicBezTo>
                        <a:pt x="3" y="0"/>
                        <a:pt x="1" y="4"/>
                        <a:pt x="3" y="4"/>
                      </a:cubicBezTo>
                      <a:cubicBezTo>
                        <a:pt x="2" y="8"/>
                        <a:pt x="1" y="8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79" name="Freeform 2723">
                  <a:extLst>
                    <a:ext uri="{FF2B5EF4-FFF2-40B4-BE49-F238E27FC236}">
                      <a16:creationId xmlns:a16="http://schemas.microsoft.com/office/drawing/2014/main" id="{9D7FFC65-E660-4C69-A493-40319CD05E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" y="3943"/>
                  <a:ext cx="5" cy="15"/>
                </a:xfrm>
                <a:custGeom>
                  <a:avLst/>
                  <a:gdLst>
                    <a:gd name="T0" fmla="*/ 0 w 3"/>
                    <a:gd name="T1" fmla="*/ 5 h 8"/>
                    <a:gd name="T2" fmla="*/ 3 w 3"/>
                    <a:gd name="T3" fmla="*/ 0 h 8"/>
                    <a:gd name="T4" fmla="*/ 0 w 3"/>
                    <a:gd name="T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0" y="5"/>
                      </a:move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2" y="2"/>
                        <a:pt x="0" y="8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80" name="Freeform 2724">
                  <a:extLst>
                    <a:ext uri="{FF2B5EF4-FFF2-40B4-BE49-F238E27FC236}">
                      <a16:creationId xmlns:a16="http://schemas.microsoft.com/office/drawing/2014/main" id="{4847B0D1-62DC-4814-AED1-FCEDB0179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" y="3565"/>
                  <a:ext cx="6" cy="17"/>
                </a:xfrm>
                <a:custGeom>
                  <a:avLst/>
                  <a:gdLst>
                    <a:gd name="T0" fmla="*/ 0 w 3"/>
                    <a:gd name="T1" fmla="*/ 5 h 9"/>
                    <a:gd name="T2" fmla="*/ 2 w 3"/>
                    <a:gd name="T3" fmla="*/ 0 h 9"/>
                    <a:gd name="T4" fmla="*/ 2 w 3"/>
                    <a:gd name="T5" fmla="*/ 6 h 9"/>
                    <a:gd name="T6" fmla="*/ 0 w 3"/>
                    <a:gd name="T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9">
                      <a:moveTo>
                        <a:pt x="0" y="5"/>
                      </a:moveTo>
                      <a:cubicBezTo>
                        <a:pt x="1" y="3"/>
                        <a:pt x="2" y="4"/>
                        <a:pt x="2" y="0"/>
                      </a:cubicBezTo>
                      <a:cubicBezTo>
                        <a:pt x="3" y="0"/>
                        <a:pt x="0" y="7"/>
                        <a:pt x="2" y="6"/>
                      </a:cubicBezTo>
                      <a:cubicBezTo>
                        <a:pt x="1" y="9"/>
                        <a:pt x="0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81" name="Freeform 2725">
                  <a:extLst>
                    <a:ext uri="{FF2B5EF4-FFF2-40B4-BE49-F238E27FC236}">
                      <a16:creationId xmlns:a16="http://schemas.microsoft.com/office/drawing/2014/main" id="{E02A0B08-5958-485D-9545-9673C3235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1" y="3476"/>
                  <a:ext cx="6" cy="11"/>
                </a:xfrm>
                <a:custGeom>
                  <a:avLst/>
                  <a:gdLst>
                    <a:gd name="T0" fmla="*/ 1 w 3"/>
                    <a:gd name="T1" fmla="*/ 0 h 6"/>
                    <a:gd name="T2" fmla="*/ 3 w 3"/>
                    <a:gd name="T3" fmla="*/ 2 h 6"/>
                    <a:gd name="T4" fmla="*/ 1 w 3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1" y="0"/>
                      </a:moveTo>
                      <a:cubicBezTo>
                        <a:pt x="2" y="2"/>
                        <a:pt x="2" y="1"/>
                        <a:pt x="3" y="2"/>
                      </a:cubicBezTo>
                      <a:cubicBezTo>
                        <a:pt x="2" y="3"/>
                        <a:pt x="0" y="6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82" name="Freeform 2726">
                  <a:extLst>
                    <a:ext uri="{FF2B5EF4-FFF2-40B4-BE49-F238E27FC236}">
                      <a16:creationId xmlns:a16="http://schemas.microsoft.com/office/drawing/2014/main" id="{045E8380-668F-48BA-A535-FEA7F4384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8" y="3540"/>
                  <a:ext cx="5" cy="23"/>
                </a:xfrm>
                <a:custGeom>
                  <a:avLst/>
                  <a:gdLst>
                    <a:gd name="T0" fmla="*/ 2 w 3"/>
                    <a:gd name="T1" fmla="*/ 3 h 12"/>
                    <a:gd name="T2" fmla="*/ 3 w 3"/>
                    <a:gd name="T3" fmla="*/ 4 h 12"/>
                    <a:gd name="T4" fmla="*/ 2 w 3"/>
                    <a:gd name="T5" fmla="*/ 5 h 12"/>
                    <a:gd name="T6" fmla="*/ 2 w 3"/>
                    <a:gd name="T7" fmla="*/ 9 h 12"/>
                    <a:gd name="T8" fmla="*/ 2 w 3"/>
                    <a:gd name="T9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2">
                      <a:moveTo>
                        <a:pt x="2" y="3"/>
                      </a:moveTo>
                      <a:cubicBezTo>
                        <a:pt x="2" y="0"/>
                        <a:pt x="3" y="3"/>
                        <a:pt x="3" y="4"/>
                      </a:cubicBezTo>
                      <a:cubicBezTo>
                        <a:pt x="3" y="5"/>
                        <a:pt x="3" y="5"/>
                        <a:pt x="2" y="5"/>
                      </a:cubicBezTo>
                      <a:cubicBezTo>
                        <a:pt x="2" y="6"/>
                        <a:pt x="3" y="6"/>
                        <a:pt x="2" y="9"/>
                      </a:cubicBezTo>
                      <a:cubicBezTo>
                        <a:pt x="0" y="12"/>
                        <a:pt x="2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83" name="Freeform 2727">
                  <a:extLst>
                    <a:ext uri="{FF2B5EF4-FFF2-40B4-BE49-F238E27FC236}">
                      <a16:creationId xmlns:a16="http://schemas.microsoft.com/office/drawing/2014/main" id="{AACD25C8-E437-4EDC-922A-E823FE79A1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3400"/>
                  <a:ext cx="6" cy="13"/>
                </a:xfrm>
                <a:custGeom>
                  <a:avLst/>
                  <a:gdLst>
                    <a:gd name="T0" fmla="*/ 0 w 3"/>
                    <a:gd name="T1" fmla="*/ 3 h 7"/>
                    <a:gd name="T2" fmla="*/ 3 w 3"/>
                    <a:gd name="T3" fmla="*/ 1 h 7"/>
                    <a:gd name="T4" fmla="*/ 0 w 3"/>
                    <a:gd name="T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3"/>
                      </a:moveTo>
                      <a:cubicBezTo>
                        <a:pt x="1" y="0"/>
                        <a:pt x="2" y="3"/>
                        <a:pt x="3" y="1"/>
                      </a:cubicBezTo>
                      <a:cubicBezTo>
                        <a:pt x="2" y="7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84" name="Freeform 2728">
                  <a:extLst>
                    <a:ext uri="{FF2B5EF4-FFF2-40B4-BE49-F238E27FC236}">
                      <a16:creationId xmlns:a16="http://schemas.microsoft.com/office/drawing/2014/main" id="{D10E8FA3-82C6-4C1C-B32F-0C23BBDDF0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1" y="3899"/>
                  <a:ext cx="6" cy="13"/>
                </a:xfrm>
                <a:custGeom>
                  <a:avLst/>
                  <a:gdLst>
                    <a:gd name="T0" fmla="*/ 0 w 3"/>
                    <a:gd name="T1" fmla="*/ 4 h 7"/>
                    <a:gd name="T2" fmla="*/ 1 w 3"/>
                    <a:gd name="T3" fmla="*/ 3 h 7"/>
                    <a:gd name="T4" fmla="*/ 2 w 3"/>
                    <a:gd name="T5" fmla="*/ 1 h 7"/>
                    <a:gd name="T6" fmla="*/ 1 w 3"/>
                    <a:gd name="T7" fmla="*/ 7 h 7"/>
                    <a:gd name="T8" fmla="*/ 0 w 3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7">
                      <a:moveTo>
                        <a:pt x="0" y="4"/>
                      </a:move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1" y="3"/>
                        <a:pt x="2" y="2"/>
                        <a:pt x="2" y="1"/>
                      </a:cubicBezTo>
                      <a:cubicBezTo>
                        <a:pt x="3" y="0"/>
                        <a:pt x="2" y="5"/>
                        <a:pt x="1" y="7"/>
                      </a:cubicBezTo>
                      <a:cubicBezTo>
                        <a:pt x="1" y="7"/>
                        <a:pt x="2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85" name="Freeform 2729">
                  <a:extLst>
                    <a:ext uri="{FF2B5EF4-FFF2-40B4-BE49-F238E27FC236}">
                      <a16:creationId xmlns:a16="http://schemas.microsoft.com/office/drawing/2014/main" id="{4A50F74F-5395-459C-9CA9-422B109505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3548"/>
                  <a:ext cx="4" cy="11"/>
                </a:xfrm>
                <a:custGeom>
                  <a:avLst/>
                  <a:gdLst>
                    <a:gd name="T0" fmla="*/ 0 w 2"/>
                    <a:gd name="T1" fmla="*/ 2 h 6"/>
                    <a:gd name="T2" fmla="*/ 2 w 2"/>
                    <a:gd name="T3" fmla="*/ 0 h 6"/>
                    <a:gd name="T4" fmla="*/ 2 w 2"/>
                    <a:gd name="T5" fmla="*/ 3 h 6"/>
                    <a:gd name="T6" fmla="*/ 0 w 2"/>
                    <a:gd name="T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0" y="2"/>
                      </a:move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1" y="6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86" name="Freeform 2730">
                  <a:extLst>
                    <a:ext uri="{FF2B5EF4-FFF2-40B4-BE49-F238E27FC236}">
                      <a16:creationId xmlns:a16="http://schemas.microsoft.com/office/drawing/2014/main" id="{8765BA0E-D95D-4D92-914A-852930C72E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3" y="3495"/>
                  <a:ext cx="2" cy="15"/>
                </a:xfrm>
                <a:custGeom>
                  <a:avLst/>
                  <a:gdLst>
                    <a:gd name="T0" fmla="*/ 0 w 1"/>
                    <a:gd name="T1" fmla="*/ 4 h 8"/>
                    <a:gd name="T2" fmla="*/ 1 w 1"/>
                    <a:gd name="T3" fmla="*/ 4 h 8"/>
                    <a:gd name="T4" fmla="*/ 1 w 1"/>
                    <a:gd name="T5" fmla="*/ 6 h 8"/>
                    <a:gd name="T6" fmla="*/ 0 w 1"/>
                    <a:gd name="T7" fmla="*/ 7 h 8"/>
                    <a:gd name="T8" fmla="*/ 0 w 1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8">
                      <a:moveTo>
                        <a:pt x="0" y="4"/>
                      </a:moveTo>
                      <a:cubicBezTo>
                        <a:pt x="1" y="0"/>
                        <a:pt x="1" y="5"/>
                        <a:pt x="1" y="4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7"/>
                        <a:pt x="0" y="8"/>
                        <a:pt x="0" y="7"/>
                      </a:cubicBezTo>
                      <a:cubicBezTo>
                        <a:pt x="0" y="6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87" name="Freeform 2731">
                  <a:extLst>
                    <a:ext uri="{FF2B5EF4-FFF2-40B4-BE49-F238E27FC236}">
                      <a16:creationId xmlns:a16="http://schemas.microsoft.com/office/drawing/2014/main" id="{193991C9-4336-4E58-8A9A-45DCEE892E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3478"/>
                  <a:ext cx="5" cy="11"/>
                </a:xfrm>
                <a:custGeom>
                  <a:avLst/>
                  <a:gdLst>
                    <a:gd name="T0" fmla="*/ 0 w 3"/>
                    <a:gd name="T1" fmla="*/ 5 h 6"/>
                    <a:gd name="T2" fmla="*/ 3 w 3"/>
                    <a:gd name="T3" fmla="*/ 0 h 6"/>
                    <a:gd name="T4" fmla="*/ 0 w 3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5"/>
                      </a:moveTo>
                      <a:cubicBezTo>
                        <a:pt x="1" y="0"/>
                        <a:pt x="2" y="1"/>
                        <a:pt x="3" y="0"/>
                      </a:cubicBezTo>
                      <a:cubicBezTo>
                        <a:pt x="3" y="6"/>
                        <a:pt x="1" y="3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88" name="Freeform 2732">
                  <a:extLst>
                    <a:ext uri="{FF2B5EF4-FFF2-40B4-BE49-F238E27FC236}">
                      <a16:creationId xmlns:a16="http://schemas.microsoft.com/office/drawing/2014/main" id="{0CB0267A-7476-4D21-B4DC-D76CD45AD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9" y="3497"/>
                  <a:ext cx="11" cy="40"/>
                </a:xfrm>
                <a:custGeom>
                  <a:avLst/>
                  <a:gdLst>
                    <a:gd name="T0" fmla="*/ 0 w 6"/>
                    <a:gd name="T1" fmla="*/ 14 h 21"/>
                    <a:gd name="T2" fmla="*/ 2 w 6"/>
                    <a:gd name="T3" fmla="*/ 8 h 21"/>
                    <a:gd name="T4" fmla="*/ 6 w 6"/>
                    <a:gd name="T5" fmla="*/ 5 h 21"/>
                    <a:gd name="T6" fmla="*/ 3 w 6"/>
                    <a:gd name="T7" fmla="*/ 15 h 21"/>
                    <a:gd name="T8" fmla="*/ 4 w 6"/>
                    <a:gd name="T9" fmla="*/ 17 h 21"/>
                    <a:gd name="T10" fmla="*/ 0 w 6"/>
                    <a:gd name="T11" fmla="*/ 1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21">
                      <a:moveTo>
                        <a:pt x="0" y="14"/>
                      </a:moveTo>
                      <a:cubicBezTo>
                        <a:pt x="1" y="13"/>
                        <a:pt x="1" y="11"/>
                        <a:pt x="2" y="8"/>
                      </a:cubicBezTo>
                      <a:cubicBezTo>
                        <a:pt x="3" y="13"/>
                        <a:pt x="5" y="0"/>
                        <a:pt x="6" y="5"/>
                      </a:cubicBezTo>
                      <a:cubicBezTo>
                        <a:pt x="4" y="8"/>
                        <a:pt x="4" y="11"/>
                        <a:pt x="3" y="15"/>
                      </a:cubicBezTo>
                      <a:cubicBezTo>
                        <a:pt x="3" y="17"/>
                        <a:pt x="4" y="18"/>
                        <a:pt x="4" y="17"/>
                      </a:cubicBezTo>
                      <a:cubicBezTo>
                        <a:pt x="3" y="21"/>
                        <a:pt x="2" y="16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89" name="Freeform 2733">
                  <a:extLst>
                    <a:ext uri="{FF2B5EF4-FFF2-40B4-BE49-F238E27FC236}">
                      <a16:creationId xmlns:a16="http://schemas.microsoft.com/office/drawing/2014/main" id="{4DFD789E-F8D5-4905-8430-5832979ED3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6" y="3774"/>
                  <a:ext cx="3" cy="11"/>
                </a:xfrm>
                <a:custGeom>
                  <a:avLst/>
                  <a:gdLst>
                    <a:gd name="T0" fmla="*/ 0 w 2"/>
                    <a:gd name="T1" fmla="*/ 4 h 6"/>
                    <a:gd name="T2" fmla="*/ 2 w 2"/>
                    <a:gd name="T3" fmla="*/ 3 h 6"/>
                    <a:gd name="T4" fmla="*/ 0 w 2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4"/>
                      </a:moveTo>
                      <a:cubicBezTo>
                        <a:pt x="1" y="0"/>
                        <a:pt x="2" y="2"/>
                        <a:pt x="2" y="3"/>
                      </a:cubicBezTo>
                      <a:cubicBezTo>
                        <a:pt x="2" y="6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90" name="Freeform 2734">
                  <a:extLst>
                    <a:ext uri="{FF2B5EF4-FFF2-40B4-BE49-F238E27FC236}">
                      <a16:creationId xmlns:a16="http://schemas.microsoft.com/office/drawing/2014/main" id="{2F42598D-AA2C-4164-8F3B-9197408581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3565"/>
                  <a:ext cx="4" cy="12"/>
                </a:xfrm>
                <a:custGeom>
                  <a:avLst/>
                  <a:gdLst>
                    <a:gd name="T0" fmla="*/ 1 w 2"/>
                    <a:gd name="T1" fmla="*/ 0 h 6"/>
                    <a:gd name="T2" fmla="*/ 2 w 2"/>
                    <a:gd name="T3" fmla="*/ 0 h 6"/>
                    <a:gd name="T4" fmla="*/ 0 w 2"/>
                    <a:gd name="T5" fmla="*/ 6 h 6"/>
                    <a:gd name="T6" fmla="*/ 1 w 2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1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4"/>
                        <a:pt x="1" y="2"/>
                        <a:pt x="0" y="6"/>
                      </a:cubicBezTo>
                      <a:cubicBezTo>
                        <a:pt x="0" y="5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91" name="Freeform 2735">
                  <a:extLst>
                    <a:ext uri="{FF2B5EF4-FFF2-40B4-BE49-F238E27FC236}">
                      <a16:creationId xmlns:a16="http://schemas.microsoft.com/office/drawing/2014/main" id="{F08F93F4-0170-4CF7-A3B5-C18FE58C4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7" y="3400"/>
                  <a:ext cx="10" cy="15"/>
                </a:xfrm>
                <a:custGeom>
                  <a:avLst/>
                  <a:gdLst>
                    <a:gd name="T0" fmla="*/ 0 w 5"/>
                    <a:gd name="T1" fmla="*/ 5 h 8"/>
                    <a:gd name="T2" fmla="*/ 1 w 5"/>
                    <a:gd name="T3" fmla="*/ 1 h 8"/>
                    <a:gd name="T4" fmla="*/ 5 w 5"/>
                    <a:gd name="T5" fmla="*/ 6 h 8"/>
                    <a:gd name="T6" fmla="*/ 0 w 5"/>
                    <a:gd name="T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8">
                      <a:moveTo>
                        <a:pt x="0" y="5"/>
                      </a:moveTo>
                      <a:cubicBezTo>
                        <a:pt x="0" y="4"/>
                        <a:pt x="0" y="3"/>
                        <a:pt x="1" y="1"/>
                      </a:cubicBezTo>
                      <a:cubicBezTo>
                        <a:pt x="1" y="7"/>
                        <a:pt x="5" y="0"/>
                        <a:pt x="5" y="6"/>
                      </a:cubicBezTo>
                      <a:cubicBezTo>
                        <a:pt x="3" y="7"/>
                        <a:pt x="1" y="8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92" name="Freeform 2736">
                  <a:extLst>
                    <a:ext uri="{FF2B5EF4-FFF2-40B4-BE49-F238E27FC236}">
                      <a16:creationId xmlns:a16="http://schemas.microsoft.com/office/drawing/2014/main" id="{D1D43B3C-78AA-4504-AFB9-AE32F9A46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3594"/>
                  <a:ext cx="7" cy="15"/>
                </a:xfrm>
                <a:custGeom>
                  <a:avLst/>
                  <a:gdLst>
                    <a:gd name="T0" fmla="*/ 0 w 4"/>
                    <a:gd name="T1" fmla="*/ 4 h 8"/>
                    <a:gd name="T2" fmla="*/ 1 w 4"/>
                    <a:gd name="T3" fmla="*/ 0 h 8"/>
                    <a:gd name="T4" fmla="*/ 4 w 4"/>
                    <a:gd name="T5" fmla="*/ 2 h 8"/>
                    <a:gd name="T6" fmla="*/ 2 w 4"/>
                    <a:gd name="T7" fmla="*/ 8 h 8"/>
                    <a:gd name="T8" fmla="*/ 0 w 4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8">
                      <a:moveTo>
                        <a:pt x="0" y="4"/>
                      </a:moveTo>
                      <a:cubicBezTo>
                        <a:pt x="0" y="3"/>
                        <a:pt x="1" y="2"/>
                        <a:pt x="1" y="0"/>
                      </a:cubicBezTo>
                      <a:cubicBezTo>
                        <a:pt x="2" y="1"/>
                        <a:pt x="4" y="0"/>
                        <a:pt x="4" y="2"/>
                      </a:cubicBezTo>
                      <a:cubicBezTo>
                        <a:pt x="3" y="7"/>
                        <a:pt x="2" y="4"/>
                        <a:pt x="2" y="8"/>
                      </a:cubicBezTo>
                      <a:cubicBezTo>
                        <a:pt x="1" y="5"/>
                        <a:pt x="1" y="6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93" name="Freeform 2737">
                  <a:extLst>
                    <a:ext uri="{FF2B5EF4-FFF2-40B4-BE49-F238E27FC236}">
                      <a16:creationId xmlns:a16="http://schemas.microsoft.com/office/drawing/2014/main" id="{75DB1D54-AB64-42BF-8CB6-918F8FEA7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6" y="3873"/>
                  <a:ext cx="11" cy="19"/>
                </a:xfrm>
                <a:custGeom>
                  <a:avLst/>
                  <a:gdLst>
                    <a:gd name="T0" fmla="*/ 0 w 6"/>
                    <a:gd name="T1" fmla="*/ 7 h 10"/>
                    <a:gd name="T2" fmla="*/ 6 w 6"/>
                    <a:gd name="T3" fmla="*/ 3 h 10"/>
                    <a:gd name="T4" fmla="*/ 5 w 6"/>
                    <a:gd name="T5" fmla="*/ 8 h 10"/>
                    <a:gd name="T6" fmla="*/ 0 w 6"/>
                    <a:gd name="T7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0">
                      <a:moveTo>
                        <a:pt x="0" y="7"/>
                      </a:moveTo>
                      <a:cubicBezTo>
                        <a:pt x="3" y="0"/>
                        <a:pt x="3" y="9"/>
                        <a:pt x="6" y="3"/>
                      </a:cubicBezTo>
                      <a:cubicBezTo>
                        <a:pt x="6" y="5"/>
                        <a:pt x="5" y="7"/>
                        <a:pt x="5" y="8"/>
                      </a:cubicBezTo>
                      <a:cubicBezTo>
                        <a:pt x="3" y="6"/>
                        <a:pt x="2" y="10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94" name="Freeform 2738">
                  <a:extLst>
                    <a:ext uri="{FF2B5EF4-FFF2-40B4-BE49-F238E27FC236}">
                      <a16:creationId xmlns:a16="http://schemas.microsoft.com/office/drawing/2014/main" id="{99B7533A-51EB-4487-9FE6-DC3C501AC5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9" y="3855"/>
                  <a:ext cx="8" cy="16"/>
                </a:xfrm>
                <a:custGeom>
                  <a:avLst/>
                  <a:gdLst>
                    <a:gd name="T0" fmla="*/ 0 w 4"/>
                    <a:gd name="T1" fmla="*/ 5 h 8"/>
                    <a:gd name="T2" fmla="*/ 4 w 4"/>
                    <a:gd name="T3" fmla="*/ 3 h 8"/>
                    <a:gd name="T4" fmla="*/ 0 w 4"/>
                    <a:gd name="T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5"/>
                      </a:moveTo>
                      <a:cubicBezTo>
                        <a:pt x="1" y="2"/>
                        <a:pt x="4" y="0"/>
                        <a:pt x="4" y="3"/>
                      </a:cubicBezTo>
                      <a:cubicBezTo>
                        <a:pt x="3" y="8"/>
                        <a:pt x="1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95" name="Freeform 2739">
                  <a:extLst>
                    <a:ext uri="{FF2B5EF4-FFF2-40B4-BE49-F238E27FC236}">
                      <a16:creationId xmlns:a16="http://schemas.microsoft.com/office/drawing/2014/main" id="{C139BA08-4DDB-4E8F-A122-C6839B60AB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5" y="3614"/>
                  <a:ext cx="7" cy="16"/>
                </a:xfrm>
                <a:custGeom>
                  <a:avLst/>
                  <a:gdLst>
                    <a:gd name="T0" fmla="*/ 0 w 4"/>
                    <a:gd name="T1" fmla="*/ 4 h 8"/>
                    <a:gd name="T2" fmla="*/ 4 w 4"/>
                    <a:gd name="T3" fmla="*/ 2 h 8"/>
                    <a:gd name="T4" fmla="*/ 3 w 4"/>
                    <a:gd name="T5" fmla="*/ 8 h 8"/>
                    <a:gd name="T6" fmla="*/ 0 w 4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8">
                      <a:moveTo>
                        <a:pt x="0" y="4"/>
                      </a:moveTo>
                      <a:cubicBezTo>
                        <a:pt x="2" y="0"/>
                        <a:pt x="2" y="3"/>
                        <a:pt x="4" y="2"/>
                      </a:cubicBezTo>
                      <a:cubicBezTo>
                        <a:pt x="4" y="4"/>
                        <a:pt x="3" y="6"/>
                        <a:pt x="3" y="8"/>
                      </a:cubicBezTo>
                      <a:cubicBezTo>
                        <a:pt x="2" y="7"/>
                        <a:pt x="1" y="6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96" name="Freeform 2740">
                  <a:extLst>
                    <a:ext uri="{FF2B5EF4-FFF2-40B4-BE49-F238E27FC236}">
                      <a16:creationId xmlns:a16="http://schemas.microsoft.com/office/drawing/2014/main" id="{88BF4980-C9F4-4FC4-A8BE-9D42F1B6FF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7" y="3907"/>
                  <a:ext cx="4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2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0" y="1"/>
                        <a:pt x="2" y="0"/>
                        <a:pt x="2" y="2"/>
                      </a:cubicBezTo>
                      <a:cubicBezTo>
                        <a:pt x="1" y="4"/>
                        <a:pt x="0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97" name="Freeform 2741">
                  <a:extLst>
                    <a:ext uri="{FF2B5EF4-FFF2-40B4-BE49-F238E27FC236}">
                      <a16:creationId xmlns:a16="http://schemas.microsoft.com/office/drawing/2014/main" id="{EEA57511-33D1-44FF-B3E4-AC004959A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4" y="3588"/>
                  <a:ext cx="8" cy="25"/>
                </a:xfrm>
                <a:custGeom>
                  <a:avLst/>
                  <a:gdLst>
                    <a:gd name="T0" fmla="*/ 0 w 4"/>
                    <a:gd name="T1" fmla="*/ 12 h 13"/>
                    <a:gd name="T2" fmla="*/ 0 w 4"/>
                    <a:gd name="T3" fmla="*/ 5 h 13"/>
                    <a:gd name="T4" fmla="*/ 3 w 4"/>
                    <a:gd name="T5" fmla="*/ 1 h 13"/>
                    <a:gd name="T6" fmla="*/ 3 w 4"/>
                    <a:gd name="T7" fmla="*/ 7 h 13"/>
                    <a:gd name="T8" fmla="*/ 0 w 4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0" y="12"/>
                      </a:moveTo>
                      <a:cubicBezTo>
                        <a:pt x="2" y="6"/>
                        <a:pt x="0" y="8"/>
                        <a:pt x="0" y="5"/>
                      </a:cubicBezTo>
                      <a:cubicBezTo>
                        <a:pt x="1" y="4"/>
                        <a:pt x="2" y="0"/>
                        <a:pt x="3" y="1"/>
                      </a:cubicBezTo>
                      <a:cubicBezTo>
                        <a:pt x="2" y="6"/>
                        <a:pt x="4" y="3"/>
                        <a:pt x="3" y="7"/>
                      </a:cubicBezTo>
                      <a:cubicBezTo>
                        <a:pt x="2" y="5"/>
                        <a:pt x="1" y="13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98" name="Freeform 2742">
                  <a:extLst>
                    <a:ext uri="{FF2B5EF4-FFF2-40B4-BE49-F238E27FC236}">
                      <a16:creationId xmlns:a16="http://schemas.microsoft.com/office/drawing/2014/main" id="{D99E48EC-7E58-4D83-89E5-791CEB36F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7" y="3688"/>
                  <a:ext cx="6" cy="14"/>
                </a:xfrm>
                <a:custGeom>
                  <a:avLst/>
                  <a:gdLst>
                    <a:gd name="T0" fmla="*/ 1 w 3"/>
                    <a:gd name="T1" fmla="*/ 4 h 7"/>
                    <a:gd name="T2" fmla="*/ 3 w 3"/>
                    <a:gd name="T3" fmla="*/ 3 h 7"/>
                    <a:gd name="T4" fmla="*/ 1 w 3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1" y="4"/>
                      </a:moveTo>
                      <a:cubicBezTo>
                        <a:pt x="0" y="2"/>
                        <a:pt x="3" y="0"/>
                        <a:pt x="3" y="3"/>
                      </a:cubicBezTo>
                      <a:cubicBezTo>
                        <a:pt x="2" y="7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99" name="Freeform 2743">
                  <a:extLst>
                    <a:ext uri="{FF2B5EF4-FFF2-40B4-BE49-F238E27FC236}">
                      <a16:creationId xmlns:a16="http://schemas.microsoft.com/office/drawing/2014/main" id="{B7227801-55E4-4E32-927D-DB5A3A29A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9" y="3850"/>
                  <a:ext cx="7" cy="19"/>
                </a:xfrm>
                <a:custGeom>
                  <a:avLst/>
                  <a:gdLst>
                    <a:gd name="T0" fmla="*/ 0 w 4"/>
                    <a:gd name="T1" fmla="*/ 6 h 10"/>
                    <a:gd name="T2" fmla="*/ 3 w 4"/>
                    <a:gd name="T3" fmla="*/ 3 h 10"/>
                    <a:gd name="T4" fmla="*/ 4 w 4"/>
                    <a:gd name="T5" fmla="*/ 4 h 10"/>
                    <a:gd name="T6" fmla="*/ 4 w 4"/>
                    <a:gd name="T7" fmla="*/ 6 h 10"/>
                    <a:gd name="T8" fmla="*/ 0 w 4"/>
                    <a:gd name="T9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0">
                      <a:moveTo>
                        <a:pt x="0" y="6"/>
                      </a:moveTo>
                      <a:cubicBezTo>
                        <a:pt x="1" y="0"/>
                        <a:pt x="2" y="10"/>
                        <a:pt x="3" y="3"/>
                      </a:cubicBezTo>
                      <a:cubicBezTo>
                        <a:pt x="4" y="3"/>
                        <a:pt x="3" y="4"/>
                        <a:pt x="4" y="4"/>
                      </a:cubicBezTo>
                      <a:cubicBezTo>
                        <a:pt x="4" y="5"/>
                        <a:pt x="4" y="6"/>
                        <a:pt x="4" y="6"/>
                      </a:cubicBezTo>
                      <a:cubicBezTo>
                        <a:pt x="3" y="7"/>
                        <a:pt x="1" y="9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00" name="Freeform 2744">
                  <a:extLst>
                    <a:ext uri="{FF2B5EF4-FFF2-40B4-BE49-F238E27FC236}">
                      <a16:creationId xmlns:a16="http://schemas.microsoft.com/office/drawing/2014/main" id="{6549C1C1-915C-49D7-B5F8-5A3144214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3453"/>
                  <a:ext cx="11" cy="17"/>
                </a:xfrm>
                <a:custGeom>
                  <a:avLst/>
                  <a:gdLst>
                    <a:gd name="T0" fmla="*/ 0 w 6"/>
                    <a:gd name="T1" fmla="*/ 7 h 9"/>
                    <a:gd name="T2" fmla="*/ 6 w 6"/>
                    <a:gd name="T3" fmla="*/ 3 h 9"/>
                    <a:gd name="T4" fmla="*/ 0 w 6"/>
                    <a:gd name="T5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9">
                      <a:moveTo>
                        <a:pt x="0" y="7"/>
                      </a:moveTo>
                      <a:cubicBezTo>
                        <a:pt x="2" y="0"/>
                        <a:pt x="4" y="1"/>
                        <a:pt x="6" y="3"/>
                      </a:cubicBezTo>
                      <a:cubicBezTo>
                        <a:pt x="3" y="9"/>
                        <a:pt x="2" y="3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01" name="Freeform 2745">
                  <a:extLst>
                    <a:ext uri="{FF2B5EF4-FFF2-40B4-BE49-F238E27FC236}">
                      <a16:creationId xmlns:a16="http://schemas.microsoft.com/office/drawing/2014/main" id="{FCD7D8DA-3DE2-4DF4-AEAF-B42A2263C0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7" y="3876"/>
                  <a:ext cx="15" cy="17"/>
                </a:xfrm>
                <a:custGeom>
                  <a:avLst/>
                  <a:gdLst>
                    <a:gd name="T0" fmla="*/ 0 w 8"/>
                    <a:gd name="T1" fmla="*/ 5 h 9"/>
                    <a:gd name="T2" fmla="*/ 1 w 8"/>
                    <a:gd name="T3" fmla="*/ 1 h 9"/>
                    <a:gd name="T4" fmla="*/ 8 w 8"/>
                    <a:gd name="T5" fmla="*/ 1 h 9"/>
                    <a:gd name="T6" fmla="*/ 0 w 8"/>
                    <a:gd name="T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9">
                      <a:moveTo>
                        <a:pt x="0" y="5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4" y="2"/>
                        <a:pt x="7" y="0"/>
                        <a:pt x="8" y="1"/>
                      </a:cubicBezTo>
                      <a:cubicBezTo>
                        <a:pt x="4" y="9"/>
                        <a:pt x="4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02" name="Freeform 2746">
                  <a:extLst>
                    <a:ext uri="{FF2B5EF4-FFF2-40B4-BE49-F238E27FC236}">
                      <a16:creationId xmlns:a16="http://schemas.microsoft.com/office/drawing/2014/main" id="{7C34A9ED-BCFA-4455-A3E8-6C45674E4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2" y="3565"/>
                  <a:ext cx="5" cy="17"/>
                </a:xfrm>
                <a:custGeom>
                  <a:avLst/>
                  <a:gdLst>
                    <a:gd name="T0" fmla="*/ 0 w 3"/>
                    <a:gd name="T1" fmla="*/ 5 h 9"/>
                    <a:gd name="T2" fmla="*/ 3 w 3"/>
                    <a:gd name="T3" fmla="*/ 4 h 9"/>
                    <a:gd name="T4" fmla="*/ 0 w 3"/>
                    <a:gd name="T5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0" y="5"/>
                      </a:moveTo>
                      <a:cubicBezTo>
                        <a:pt x="1" y="0"/>
                        <a:pt x="1" y="6"/>
                        <a:pt x="3" y="4"/>
                      </a:cubicBezTo>
                      <a:cubicBezTo>
                        <a:pt x="2" y="9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03" name="Freeform 2747">
                  <a:extLst>
                    <a:ext uri="{FF2B5EF4-FFF2-40B4-BE49-F238E27FC236}">
                      <a16:creationId xmlns:a16="http://schemas.microsoft.com/office/drawing/2014/main" id="{06A4CFCD-CD12-4525-B6F6-F19B68588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" y="3903"/>
                  <a:ext cx="6" cy="15"/>
                </a:xfrm>
                <a:custGeom>
                  <a:avLst/>
                  <a:gdLst>
                    <a:gd name="T0" fmla="*/ 0 w 3"/>
                    <a:gd name="T1" fmla="*/ 5 h 8"/>
                    <a:gd name="T2" fmla="*/ 3 w 3"/>
                    <a:gd name="T3" fmla="*/ 3 h 8"/>
                    <a:gd name="T4" fmla="*/ 0 w 3"/>
                    <a:gd name="T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0" y="5"/>
                      </a:moveTo>
                      <a:cubicBezTo>
                        <a:pt x="0" y="0"/>
                        <a:pt x="2" y="4"/>
                        <a:pt x="3" y="3"/>
                      </a:cubicBezTo>
                      <a:cubicBezTo>
                        <a:pt x="2" y="7"/>
                        <a:pt x="0" y="8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04" name="Freeform 2748">
                  <a:extLst>
                    <a:ext uri="{FF2B5EF4-FFF2-40B4-BE49-F238E27FC236}">
                      <a16:creationId xmlns:a16="http://schemas.microsoft.com/office/drawing/2014/main" id="{139F927F-FDEC-4410-8A8C-5F8D1FC84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3" y="3901"/>
                  <a:ext cx="5" cy="13"/>
                </a:xfrm>
                <a:custGeom>
                  <a:avLst/>
                  <a:gdLst>
                    <a:gd name="T0" fmla="*/ 0 w 3"/>
                    <a:gd name="T1" fmla="*/ 7 h 7"/>
                    <a:gd name="T2" fmla="*/ 2 w 3"/>
                    <a:gd name="T3" fmla="*/ 7 h 7"/>
                    <a:gd name="T4" fmla="*/ 0 w 3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7"/>
                      </a:moveTo>
                      <a:cubicBezTo>
                        <a:pt x="1" y="2"/>
                        <a:pt x="3" y="0"/>
                        <a:pt x="2" y="7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05" name="Freeform 2749">
                  <a:extLst>
                    <a:ext uri="{FF2B5EF4-FFF2-40B4-BE49-F238E27FC236}">
                      <a16:creationId xmlns:a16="http://schemas.microsoft.com/office/drawing/2014/main" id="{96A8D26F-778F-44BA-9A90-B30BD845E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2" y="3453"/>
                  <a:ext cx="4" cy="12"/>
                </a:xfrm>
                <a:custGeom>
                  <a:avLst/>
                  <a:gdLst>
                    <a:gd name="T0" fmla="*/ 0 w 2"/>
                    <a:gd name="T1" fmla="*/ 4 h 6"/>
                    <a:gd name="T2" fmla="*/ 2 w 2"/>
                    <a:gd name="T3" fmla="*/ 3 h 6"/>
                    <a:gd name="T4" fmla="*/ 0 w 2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4"/>
                      </a:moveTo>
                      <a:cubicBezTo>
                        <a:pt x="1" y="0"/>
                        <a:pt x="2" y="1"/>
                        <a:pt x="2" y="3"/>
                      </a:cubicBezTo>
                      <a:cubicBezTo>
                        <a:pt x="1" y="6"/>
                        <a:pt x="1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06" name="Freeform 2750">
                  <a:extLst>
                    <a:ext uri="{FF2B5EF4-FFF2-40B4-BE49-F238E27FC236}">
                      <a16:creationId xmlns:a16="http://schemas.microsoft.com/office/drawing/2014/main" id="{06ED0977-154C-48EA-BF1C-A914D63F4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9" y="3764"/>
                  <a:ext cx="8" cy="10"/>
                </a:xfrm>
                <a:custGeom>
                  <a:avLst/>
                  <a:gdLst>
                    <a:gd name="T0" fmla="*/ 0 w 4"/>
                    <a:gd name="T1" fmla="*/ 3 h 5"/>
                    <a:gd name="T2" fmla="*/ 4 w 4"/>
                    <a:gd name="T3" fmla="*/ 2 h 5"/>
                    <a:gd name="T4" fmla="*/ 0 w 4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0" y="3"/>
                      </a:moveTo>
                      <a:cubicBezTo>
                        <a:pt x="1" y="0"/>
                        <a:pt x="3" y="3"/>
                        <a:pt x="4" y="2"/>
                      </a:cubicBezTo>
                      <a:cubicBezTo>
                        <a:pt x="3" y="5"/>
                        <a:pt x="1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07" name="Freeform 2751">
                  <a:extLst>
                    <a:ext uri="{FF2B5EF4-FFF2-40B4-BE49-F238E27FC236}">
                      <a16:creationId xmlns:a16="http://schemas.microsoft.com/office/drawing/2014/main" id="{887B8E69-C937-4C89-AEF3-B6E307F201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1" y="3521"/>
                  <a:ext cx="9" cy="18"/>
                </a:xfrm>
                <a:custGeom>
                  <a:avLst/>
                  <a:gdLst>
                    <a:gd name="T0" fmla="*/ 0 w 5"/>
                    <a:gd name="T1" fmla="*/ 8 h 9"/>
                    <a:gd name="T2" fmla="*/ 2 w 5"/>
                    <a:gd name="T3" fmla="*/ 0 h 9"/>
                    <a:gd name="T4" fmla="*/ 4 w 5"/>
                    <a:gd name="T5" fmla="*/ 9 h 9"/>
                    <a:gd name="T6" fmla="*/ 0 w 5"/>
                    <a:gd name="T7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9">
                      <a:moveTo>
                        <a:pt x="0" y="8"/>
                      </a:moveTo>
                      <a:cubicBezTo>
                        <a:pt x="1" y="5"/>
                        <a:pt x="1" y="5"/>
                        <a:pt x="2" y="0"/>
                      </a:cubicBezTo>
                      <a:cubicBezTo>
                        <a:pt x="1" y="8"/>
                        <a:pt x="5" y="1"/>
                        <a:pt x="4" y="9"/>
                      </a:cubicBezTo>
                      <a:cubicBezTo>
                        <a:pt x="3" y="7"/>
                        <a:pt x="2" y="7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08" name="Freeform 2752">
                  <a:extLst>
                    <a:ext uri="{FF2B5EF4-FFF2-40B4-BE49-F238E27FC236}">
                      <a16:creationId xmlns:a16="http://schemas.microsoft.com/office/drawing/2014/main" id="{EE77E5D7-8B1E-4079-8F51-0ED0241F04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4" y="3918"/>
                  <a:ext cx="6" cy="10"/>
                </a:xfrm>
                <a:custGeom>
                  <a:avLst/>
                  <a:gdLst>
                    <a:gd name="T0" fmla="*/ 0 w 3"/>
                    <a:gd name="T1" fmla="*/ 4 h 5"/>
                    <a:gd name="T2" fmla="*/ 3 w 3"/>
                    <a:gd name="T3" fmla="*/ 1 h 5"/>
                    <a:gd name="T4" fmla="*/ 0 w 3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4"/>
                      </a:moveTo>
                      <a:cubicBezTo>
                        <a:pt x="1" y="0"/>
                        <a:pt x="3" y="0"/>
                        <a:pt x="3" y="1"/>
                      </a:cubicBezTo>
                      <a:cubicBezTo>
                        <a:pt x="2" y="5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09" name="Freeform 2753">
                  <a:extLst>
                    <a:ext uri="{FF2B5EF4-FFF2-40B4-BE49-F238E27FC236}">
                      <a16:creationId xmlns:a16="http://schemas.microsoft.com/office/drawing/2014/main" id="{784AC1EB-A44D-467D-A15C-FBF3EE11BD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6" y="3871"/>
                  <a:ext cx="5" cy="17"/>
                </a:xfrm>
                <a:custGeom>
                  <a:avLst/>
                  <a:gdLst>
                    <a:gd name="T0" fmla="*/ 0 w 3"/>
                    <a:gd name="T1" fmla="*/ 6 h 9"/>
                    <a:gd name="T2" fmla="*/ 3 w 3"/>
                    <a:gd name="T3" fmla="*/ 8 h 9"/>
                    <a:gd name="T4" fmla="*/ 0 w 3"/>
                    <a:gd name="T5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0" y="6"/>
                      </a:moveTo>
                      <a:cubicBezTo>
                        <a:pt x="1" y="0"/>
                        <a:pt x="3" y="2"/>
                        <a:pt x="3" y="8"/>
                      </a:cubicBezTo>
                      <a:cubicBezTo>
                        <a:pt x="1" y="9"/>
                        <a:pt x="1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10" name="Freeform 2754">
                  <a:extLst>
                    <a:ext uri="{FF2B5EF4-FFF2-40B4-BE49-F238E27FC236}">
                      <a16:creationId xmlns:a16="http://schemas.microsoft.com/office/drawing/2014/main" id="{76025D1A-043E-4873-BD97-003D9262B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3835"/>
                  <a:ext cx="4" cy="17"/>
                </a:xfrm>
                <a:custGeom>
                  <a:avLst/>
                  <a:gdLst>
                    <a:gd name="T0" fmla="*/ 0 w 2"/>
                    <a:gd name="T1" fmla="*/ 6 h 9"/>
                    <a:gd name="T2" fmla="*/ 1 w 2"/>
                    <a:gd name="T3" fmla="*/ 6 h 9"/>
                    <a:gd name="T4" fmla="*/ 0 w 2"/>
                    <a:gd name="T5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0" y="6"/>
                      </a:moveTo>
                      <a:cubicBezTo>
                        <a:pt x="1" y="4"/>
                        <a:pt x="2" y="0"/>
                        <a:pt x="1" y="6"/>
                      </a:cubicBezTo>
                      <a:cubicBezTo>
                        <a:pt x="0" y="5"/>
                        <a:pt x="0" y="9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11" name="Freeform 2755">
                  <a:extLst>
                    <a:ext uri="{FF2B5EF4-FFF2-40B4-BE49-F238E27FC236}">
                      <a16:creationId xmlns:a16="http://schemas.microsoft.com/office/drawing/2014/main" id="{2657C58D-E461-40C9-888A-ED15F801C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6" y="3537"/>
                  <a:ext cx="8" cy="21"/>
                </a:xfrm>
                <a:custGeom>
                  <a:avLst/>
                  <a:gdLst>
                    <a:gd name="T0" fmla="*/ 0 w 4"/>
                    <a:gd name="T1" fmla="*/ 5 h 11"/>
                    <a:gd name="T2" fmla="*/ 4 w 4"/>
                    <a:gd name="T3" fmla="*/ 3 h 11"/>
                    <a:gd name="T4" fmla="*/ 0 w 4"/>
                    <a:gd name="T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1">
                      <a:moveTo>
                        <a:pt x="0" y="5"/>
                      </a:moveTo>
                      <a:cubicBezTo>
                        <a:pt x="1" y="0"/>
                        <a:pt x="2" y="4"/>
                        <a:pt x="4" y="3"/>
                      </a:cubicBezTo>
                      <a:cubicBezTo>
                        <a:pt x="2" y="11"/>
                        <a:pt x="2" y="1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12" name="Freeform 2756">
                  <a:extLst>
                    <a:ext uri="{FF2B5EF4-FFF2-40B4-BE49-F238E27FC236}">
                      <a16:creationId xmlns:a16="http://schemas.microsoft.com/office/drawing/2014/main" id="{D39C22FF-80AD-496A-9CD8-38CE64630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8" y="3929"/>
                  <a:ext cx="8" cy="12"/>
                </a:xfrm>
                <a:custGeom>
                  <a:avLst/>
                  <a:gdLst>
                    <a:gd name="T0" fmla="*/ 0 w 4"/>
                    <a:gd name="T1" fmla="*/ 5 h 6"/>
                    <a:gd name="T2" fmla="*/ 4 w 4"/>
                    <a:gd name="T3" fmla="*/ 0 h 6"/>
                    <a:gd name="T4" fmla="*/ 3 w 4"/>
                    <a:gd name="T5" fmla="*/ 5 h 6"/>
                    <a:gd name="T6" fmla="*/ 0 w 4"/>
                    <a:gd name="T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0" y="5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2" y="4"/>
                        <a:pt x="0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13" name="Freeform 2757">
                  <a:extLst>
                    <a:ext uri="{FF2B5EF4-FFF2-40B4-BE49-F238E27FC236}">
                      <a16:creationId xmlns:a16="http://schemas.microsoft.com/office/drawing/2014/main" id="{4E9B9E65-68F1-4BC1-8A19-F7FBB2E23A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3" y="3565"/>
                  <a:ext cx="5" cy="12"/>
                </a:xfrm>
                <a:custGeom>
                  <a:avLst/>
                  <a:gdLst>
                    <a:gd name="T0" fmla="*/ 0 w 3"/>
                    <a:gd name="T1" fmla="*/ 6 h 6"/>
                    <a:gd name="T2" fmla="*/ 1 w 3"/>
                    <a:gd name="T3" fmla="*/ 1 h 6"/>
                    <a:gd name="T4" fmla="*/ 3 w 3"/>
                    <a:gd name="T5" fmla="*/ 2 h 6"/>
                    <a:gd name="T6" fmla="*/ 0 w 3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cubicBezTo>
                        <a:pt x="0" y="4"/>
                        <a:pt x="1" y="2"/>
                        <a:pt x="1" y="1"/>
                      </a:cubicBezTo>
                      <a:cubicBezTo>
                        <a:pt x="2" y="0"/>
                        <a:pt x="2" y="2"/>
                        <a:pt x="3" y="2"/>
                      </a:cubicBezTo>
                      <a:cubicBezTo>
                        <a:pt x="2" y="5"/>
                        <a:pt x="1" y="5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14" name="Freeform 2758">
                  <a:extLst>
                    <a:ext uri="{FF2B5EF4-FFF2-40B4-BE49-F238E27FC236}">
                      <a16:creationId xmlns:a16="http://schemas.microsoft.com/office/drawing/2014/main" id="{0F7954F6-AEE6-44B9-AD87-80A7D63F9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2" y="3523"/>
                  <a:ext cx="2" cy="16"/>
                </a:xfrm>
                <a:custGeom>
                  <a:avLst/>
                  <a:gdLst>
                    <a:gd name="T0" fmla="*/ 1 w 1"/>
                    <a:gd name="T1" fmla="*/ 0 h 8"/>
                    <a:gd name="T2" fmla="*/ 0 w 1"/>
                    <a:gd name="T3" fmla="*/ 6 h 8"/>
                    <a:gd name="T4" fmla="*/ 1 w 1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8">
                      <a:moveTo>
                        <a:pt x="1" y="0"/>
                      </a:moveTo>
                      <a:cubicBezTo>
                        <a:pt x="1" y="2"/>
                        <a:pt x="0" y="8"/>
                        <a:pt x="0" y="6"/>
                      </a:cubicBezTo>
                      <a:cubicBezTo>
                        <a:pt x="0" y="3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15" name="Freeform 2759">
                  <a:extLst>
                    <a:ext uri="{FF2B5EF4-FFF2-40B4-BE49-F238E27FC236}">
                      <a16:creationId xmlns:a16="http://schemas.microsoft.com/office/drawing/2014/main" id="{6052029E-1EA1-4523-9060-A43F1F732D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9" y="3829"/>
                  <a:ext cx="4" cy="11"/>
                </a:xfrm>
                <a:custGeom>
                  <a:avLst/>
                  <a:gdLst>
                    <a:gd name="T0" fmla="*/ 1 w 2"/>
                    <a:gd name="T1" fmla="*/ 6 h 6"/>
                    <a:gd name="T2" fmla="*/ 1 w 2"/>
                    <a:gd name="T3" fmla="*/ 2 h 6"/>
                    <a:gd name="T4" fmla="*/ 2 w 2"/>
                    <a:gd name="T5" fmla="*/ 1 h 6"/>
                    <a:gd name="T6" fmla="*/ 1 w 2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1" y="6"/>
                      </a:moveTo>
                      <a:cubicBezTo>
                        <a:pt x="0" y="6"/>
                        <a:pt x="0" y="5"/>
                        <a:pt x="1" y="2"/>
                      </a:cubicBezTo>
                      <a:cubicBezTo>
                        <a:pt x="1" y="2"/>
                        <a:pt x="2" y="0"/>
                        <a:pt x="2" y="1"/>
                      </a:cubicBezTo>
                      <a:cubicBezTo>
                        <a:pt x="2" y="4"/>
                        <a:pt x="2" y="4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16" name="Freeform 2760">
                  <a:extLst>
                    <a:ext uri="{FF2B5EF4-FFF2-40B4-BE49-F238E27FC236}">
                      <a16:creationId xmlns:a16="http://schemas.microsoft.com/office/drawing/2014/main" id="{54C0B84C-4A99-4ABE-95EA-87A269DF3C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6" y="3926"/>
                  <a:ext cx="7" cy="17"/>
                </a:xfrm>
                <a:custGeom>
                  <a:avLst/>
                  <a:gdLst>
                    <a:gd name="T0" fmla="*/ 0 w 4"/>
                    <a:gd name="T1" fmla="*/ 5 h 9"/>
                    <a:gd name="T2" fmla="*/ 4 w 4"/>
                    <a:gd name="T3" fmla="*/ 5 h 9"/>
                    <a:gd name="T4" fmla="*/ 0 w 4"/>
                    <a:gd name="T5" fmla="*/ 3 h 9"/>
                    <a:gd name="T6" fmla="*/ 0 w 4"/>
                    <a:gd name="T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9">
                      <a:moveTo>
                        <a:pt x="0" y="5"/>
                      </a:moveTo>
                      <a:cubicBezTo>
                        <a:pt x="1" y="0"/>
                        <a:pt x="4" y="0"/>
                        <a:pt x="4" y="5"/>
                      </a:cubicBezTo>
                      <a:cubicBezTo>
                        <a:pt x="3" y="5"/>
                        <a:pt x="0" y="9"/>
                        <a:pt x="0" y="3"/>
                      </a:cubicBezTo>
                      <a:cubicBezTo>
                        <a:pt x="0" y="3"/>
                        <a:pt x="0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17" name="Freeform 2761">
                  <a:extLst>
                    <a:ext uri="{FF2B5EF4-FFF2-40B4-BE49-F238E27FC236}">
                      <a16:creationId xmlns:a16="http://schemas.microsoft.com/office/drawing/2014/main" id="{202A736D-71E9-418F-BD1B-F0E697FCBA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3" y="3493"/>
                  <a:ext cx="10" cy="15"/>
                </a:xfrm>
                <a:custGeom>
                  <a:avLst/>
                  <a:gdLst>
                    <a:gd name="T0" fmla="*/ 0 w 5"/>
                    <a:gd name="T1" fmla="*/ 6 h 8"/>
                    <a:gd name="T2" fmla="*/ 0 w 5"/>
                    <a:gd name="T3" fmla="*/ 5 h 8"/>
                    <a:gd name="T4" fmla="*/ 2 w 5"/>
                    <a:gd name="T5" fmla="*/ 0 h 8"/>
                    <a:gd name="T6" fmla="*/ 5 w 5"/>
                    <a:gd name="T7" fmla="*/ 2 h 8"/>
                    <a:gd name="T8" fmla="*/ 4 w 5"/>
                    <a:gd name="T9" fmla="*/ 8 h 8"/>
                    <a:gd name="T10" fmla="*/ 0 w 5"/>
                    <a:gd name="T11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8">
                      <a:moveTo>
                        <a:pt x="0" y="6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6"/>
                        <a:pt x="2" y="3"/>
                        <a:pt x="2" y="0"/>
                      </a:cubicBezTo>
                      <a:cubicBezTo>
                        <a:pt x="3" y="3"/>
                        <a:pt x="4" y="2"/>
                        <a:pt x="5" y="2"/>
                      </a:cubicBezTo>
                      <a:cubicBezTo>
                        <a:pt x="5" y="5"/>
                        <a:pt x="5" y="5"/>
                        <a:pt x="4" y="8"/>
                      </a:cubicBezTo>
                      <a:cubicBezTo>
                        <a:pt x="3" y="4"/>
                        <a:pt x="2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18" name="Freeform 2762">
                  <a:extLst>
                    <a:ext uri="{FF2B5EF4-FFF2-40B4-BE49-F238E27FC236}">
                      <a16:creationId xmlns:a16="http://schemas.microsoft.com/office/drawing/2014/main" id="{0D67FEE3-2220-4954-B30D-931C09B320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" y="3455"/>
                  <a:ext cx="4" cy="11"/>
                </a:xfrm>
                <a:custGeom>
                  <a:avLst/>
                  <a:gdLst>
                    <a:gd name="T0" fmla="*/ 0 w 2"/>
                    <a:gd name="T1" fmla="*/ 5 h 6"/>
                    <a:gd name="T2" fmla="*/ 2 w 2"/>
                    <a:gd name="T3" fmla="*/ 3 h 6"/>
                    <a:gd name="T4" fmla="*/ 0 w 2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5"/>
                      </a:moveTo>
                      <a:cubicBezTo>
                        <a:pt x="0" y="0"/>
                        <a:pt x="2" y="3"/>
                        <a:pt x="2" y="3"/>
                      </a:cubicBezTo>
                      <a:cubicBezTo>
                        <a:pt x="1" y="5"/>
                        <a:pt x="1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19" name="Freeform 2763">
                  <a:extLst>
                    <a:ext uri="{FF2B5EF4-FFF2-40B4-BE49-F238E27FC236}">
                      <a16:creationId xmlns:a16="http://schemas.microsoft.com/office/drawing/2014/main" id="{1C9C2531-360B-45F6-8304-B0B26233A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1" y="3918"/>
                  <a:ext cx="6" cy="10"/>
                </a:xfrm>
                <a:custGeom>
                  <a:avLst/>
                  <a:gdLst>
                    <a:gd name="T0" fmla="*/ 0 w 3"/>
                    <a:gd name="T1" fmla="*/ 3 h 5"/>
                    <a:gd name="T2" fmla="*/ 3 w 3"/>
                    <a:gd name="T3" fmla="*/ 2 h 5"/>
                    <a:gd name="T4" fmla="*/ 0 w 3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3"/>
                      </a:moveTo>
                      <a:cubicBezTo>
                        <a:pt x="1" y="1"/>
                        <a:pt x="2" y="0"/>
                        <a:pt x="3" y="2"/>
                      </a:cubicBezTo>
                      <a:cubicBezTo>
                        <a:pt x="2" y="3"/>
                        <a:pt x="0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20" name="Freeform 2764">
                  <a:extLst>
                    <a:ext uri="{FF2B5EF4-FFF2-40B4-BE49-F238E27FC236}">
                      <a16:creationId xmlns:a16="http://schemas.microsoft.com/office/drawing/2014/main" id="{FD2B2503-C64D-4A89-B2A5-27D68C2FB9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5" y="3903"/>
                  <a:ext cx="4" cy="13"/>
                </a:xfrm>
                <a:custGeom>
                  <a:avLst/>
                  <a:gdLst>
                    <a:gd name="T0" fmla="*/ 1 w 2"/>
                    <a:gd name="T1" fmla="*/ 1 h 7"/>
                    <a:gd name="T2" fmla="*/ 0 w 2"/>
                    <a:gd name="T3" fmla="*/ 7 h 7"/>
                    <a:gd name="T4" fmla="*/ 1 w 2"/>
                    <a:gd name="T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1" y="1"/>
                      </a:moveTo>
                      <a:cubicBezTo>
                        <a:pt x="2" y="0"/>
                        <a:pt x="1" y="5"/>
                        <a:pt x="0" y="7"/>
                      </a:cubicBezTo>
                      <a:cubicBezTo>
                        <a:pt x="0" y="7"/>
                        <a:pt x="0" y="4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21" name="Freeform 2765">
                  <a:extLst>
                    <a:ext uri="{FF2B5EF4-FFF2-40B4-BE49-F238E27FC236}">
                      <a16:creationId xmlns:a16="http://schemas.microsoft.com/office/drawing/2014/main" id="{145AC7B5-ED54-4319-8D03-61A0FF493A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7" y="3455"/>
                  <a:ext cx="7" cy="13"/>
                </a:xfrm>
                <a:custGeom>
                  <a:avLst/>
                  <a:gdLst>
                    <a:gd name="T0" fmla="*/ 0 w 4"/>
                    <a:gd name="T1" fmla="*/ 5 h 7"/>
                    <a:gd name="T2" fmla="*/ 4 w 4"/>
                    <a:gd name="T3" fmla="*/ 5 h 7"/>
                    <a:gd name="T4" fmla="*/ 0 w 4"/>
                    <a:gd name="T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0" y="5"/>
                      </a:moveTo>
                      <a:cubicBezTo>
                        <a:pt x="1" y="0"/>
                        <a:pt x="3" y="4"/>
                        <a:pt x="4" y="5"/>
                      </a:cubicBezTo>
                      <a:cubicBezTo>
                        <a:pt x="3" y="7"/>
                        <a:pt x="1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22" name="Freeform 2766">
                  <a:extLst>
                    <a:ext uri="{FF2B5EF4-FFF2-40B4-BE49-F238E27FC236}">
                      <a16:creationId xmlns:a16="http://schemas.microsoft.com/office/drawing/2014/main" id="{1E4E2241-0BB2-42C3-A107-7C078135C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3" y="3470"/>
                  <a:ext cx="7" cy="15"/>
                </a:xfrm>
                <a:custGeom>
                  <a:avLst/>
                  <a:gdLst>
                    <a:gd name="T0" fmla="*/ 1 w 4"/>
                    <a:gd name="T1" fmla="*/ 6 h 8"/>
                    <a:gd name="T2" fmla="*/ 2 w 4"/>
                    <a:gd name="T3" fmla="*/ 6 h 8"/>
                    <a:gd name="T4" fmla="*/ 1 w 4"/>
                    <a:gd name="T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1" y="6"/>
                      </a:moveTo>
                      <a:cubicBezTo>
                        <a:pt x="0" y="4"/>
                        <a:pt x="4" y="0"/>
                        <a:pt x="2" y="6"/>
                      </a:cubicBezTo>
                      <a:cubicBezTo>
                        <a:pt x="1" y="8"/>
                        <a:pt x="2" y="3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23" name="Freeform 2767">
                  <a:extLst>
                    <a:ext uri="{FF2B5EF4-FFF2-40B4-BE49-F238E27FC236}">
                      <a16:creationId xmlns:a16="http://schemas.microsoft.com/office/drawing/2014/main" id="{4E5717D3-106F-4A02-A346-BBD7035C2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6" y="3628"/>
                  <a:ext cx="12" cy="43"/>
                </a:xfrm>
                <a:custGeom>
                  <a:avLst/>
                  <a:gdLst>
                    <a:gd name="T0" fmla="*/ 1 w 6"/>
                    <a:gd name="T1" fmla="*/ 7 h 23"/>
                    <a:gd name="T2" fmla="*/ 5 w 6"/>
                    <a:gd name="T3" fmla="*/ 8 h 23"/>
                    <a:gd name="T4" fmla="*/ 0 w 6"/>
                    <a:gd name="T5" fmla="*/ 16 h 23"/>
                    <a:gd name="T6" fmla="*/ 1 w 6"/>
                    <a:gd name="T7" fmla="*/ 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3">
                      <a:moveTo>
                        <a:pt x="1" y="7"/>
                      </a:moveTo>
                      <a:cubicBezTo>
                        <a:pt x="1" y="6"/>
                        <a:pt x="6" y="0"/>
                        <a:pt x="5" y="8"/>
                      </a:cubicBezTo>
                      <a:cubicBezTo>
                        <a:pt x="3" y="5"/>
                        <a:pt x="1" y="23"/>
                        <a:pt x="0" y="16"/>
                      </a:cubicBezTo>
                      <a:cubicBezTo>
                        <a:pt x="1" y="13"/>
                        <a:pt x="3" y="7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24" name="Freeform 2768">
                  <a:extLst>
                    <a:ext uri="{FF2B5EF4-FFF2-40B4-BE49-F238E27FC236}">
                      <a16:creationId xmlns:a16="http://schemas.microsoft.com/office/drawing/2014/main" id="{FB9B69E1-940C-4FDB-82D6-5ED5AFF52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9" y="3759"/>
                  <a:ext cx="10" cy="32"/>
                </a:xfrm>
                <a:custGeom>
                  <a:avLst/>
                  <a:gdLst>
                    <a:gd name="T0" fmla="*/ 1 w 5"/>
                    <a:gd name="T1" fmla="*/ 5 h 17"/>
                    <a:gd name="T2" fmla="*/ 5 w 5"/>
                    <a:gd name="T3" fmla="*/ 10 h 17"/>
                    <a:gd name="T4" fmla="*/ 0 w 5"/>
                    <a:gd name="T5" fmla="*/ 10 h 17"/>
                    <a:gd name="T6" fmla="*/ 1 w 5"/>
                    <a:gd name="T7" fmla="*/ 6 h 17"/>
                    <a:gd name="T8" fmla="*/ 1 w 5"/>
                    <a:gd name="T9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7">
                      <a:moveTo>
                        <a:pt x="1" y="5"/>
                      </a:moveTo>
                      <a:cubicBezTo>
                        <a:pt x="4" y="0"/>
                        <a:pt x="3" y="10"/>
                        <a:pt x="5" y="10"/>
                      </a:cubicBezTo>
                      <a:cubicBezTo>
                        <a:pt x="3" y="17"/>
                        <a:pt x="3" y="8"/>
                        <a:pt x="0" y="10"/>
                      </a:cubicBezTo>
                      <a:cubicBezTo>
                        <a:pt x="1" y="8"/>
                        <a:pt x="1" y="8"/>
                        <a:pt x="1" y="6"/>
                      </a:cubicBezTo>
                      <a:cubicBezTo>
                        <a:pt x="1" y="7"/>
                        <a:pt x="1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25" name="Freeform 2769">
                  <a:extLst>
                    <a:ext uri="{FF2B5EF4-FFF2-40B4-BE49-F238E27FC236}">
                      <a16:creationId xmlns:a16="http://schemas.microsoft.com/office/drawing/2014/main" id="{CC34E41F-2A54-4CBE-8C7E-16AEBF856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0" y="3827"/>
                  <a:ext cx="4" cy="10"/>
                </a:xfrm>
                <a:custGeom>
                  <a:avLst/>
                  <a:gdLst>
                    <a:gd name="T0" fmla="*/ 2 w 2"/>
                    <a:gd name="T1" fmla="*/ 0 h 5"/>
                    <a:gd name="T2" fmla="*/ 0 w 2"/>
                    <a:gd name="T3" fmla="*/ 5 h 5"/>
                    <a:gd name="T4" fmla="*/ 2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0"/>
                      </a:moveTo>
                      <a:cubicBezTo>
                        <a:pt x="1" y="3"/>
                        <a:pt x="1" y="5"/>
                        <a:pt x="0" y="5"/>
                      </a:cubicBezTo>
                      <a:cubicBezTo>
                        <a:pt x="0" y="2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26" name="Freeform 2770">
                  <a:extLst>
                    <a:ext uri="{FF2B5EF4-FFF2-40B4-BE49-F238E27FC236}">
                      <a16:creationId xmlns:a16="http://schemas.microsoft.com/office/drawing/2014/main" id="{8A0002D8-84E5-477B-9C3F-5DECDEE62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1" y="3592"/>
                  <a:ext cx="8" cy="17"/>
                </a:xfrm>
                <a:custGeom>
                  <a:avLst/>
                  <a:gdLst>
                    <a:gd name="T0" fmla="*/ 0 w 4"/>
                    <a:gd name="T1" fmla="*/ 4 h 9"/>
                    <a:gd name="T2" fmla="*/ 4 w 4"/>
                    <a:gd name="T3" fmla="*/ 5 h 9"/>
                    <a:gd name="T4" fmla="*/ 0 w 4"/>
                    <a:gd name="T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4"/>
                      </a:moveTo>
                      <a:cubicBezTo>
                        <a:pt x="1" y="0"/>
                        <a:pt x="3" y="2"/>
                        <a:pt x="4" y="5"/>
                      </a:cubicBezTo>
                      <a:cubicBezTo>
                        <a:pt x="2" y="9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27" name="Freeform 2771">
                  <a:extLst>
                    <a:ext uri="{FF2B5EF4-FFF2-40B4-BE49-F238E27FC236}">
                      <a16:creationId xmlns:a16="http://schemas.microsoft.com/office/drawing/2014/main" id="{CBFCD37C-A336-4287-9BE4-CD7BE19B3A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" y="3539"/>
                  <a:ext cx="4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0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2" y="5"/>
                        <a:pt x="0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28" name="Freeform 2772">
                  <a:extLst>
                    <a:ext uri="{FF2B5EF4-FFF2-40B4-BE49-F238E27FC236}">
                      <a16:creationId xmlns:a16="http://schemas.microsoft.com/office/drawing/2014/main" id="{9F4C29E4-389B-4544-9995-D0EB5B361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9" y="3918"/>
                  <a:ext cx="7" cy="11"/>
                </a:xfrm>
                <a:custGeom>
                  <a:avLst/>
                  <a:gdLst>
                    <a:gd name="T0" fmla="*/ 0 w 4"/>
                    <a:gd name="T1" fmla="*/ 2 h 6"/>
                    <a:gd name="T2" fmla="*/ 3 w 4"/>
                    <a:gd name="T3" fmla="*/ 0 h 6"/>
                    <a:gd name="T4" fmla="*/ 0 w 4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6">
                      <a:moveTo>
                        <a:pt x="0" y="2"/>
                      </a:moveTo>
                      <a:cubicBezTo>
                        <a:pt x="0" y="0"/>
                        <a:pt x="4" y="0"/>
                        <a:pt x="3" y="0"/>
                      </a:cubicBezTo>
                      <a:cubicBezTo>
                        <a:pt x="3" y="6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29" name="Freeform 2773">
                  <a:extLst>
                    <a:ext uri="{FF2B5EF4-FFF2-40B4-BE49-F238E27FC236}">
                      <a16:creationId xmlns:a16="http://schemas.microsoft.com/office/drawing/2014/main" id="{0AF32D8E-6B49-4BDA-B8C0-6332E8DE52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8" y="3633"/>
                  <a:ext cx="7" cy="18"/>
                </a:xfrm>
                <a:custGeom>
                  <a:avLst/>
                  <a:gdLst>
                    <a:gd name="T0" fmla="*/ 1 w 4"/>
                    <a:gd name="T1" fmla="*/ 7 h 9"/>
                    <a:gd name="T2" fmla="*/ 2 w 4"/>
                    <a:gd name="T3" fmla="*/ 7 h 9"/>
                    <a:gd name="T4" fmla="*/ 1 w 4"/>
                    <a:gd name="T5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1" y="7"/>
                      </a:moveTo>
                      <a:cubicBezTo>
                        <a:pt x="0" y="3"/>
                        <a:pt x="4" y="0"/>
                        <a:pt x="2" y="7"/>
                      </a:cubicBezTo>
                      <a:cubicBezTo>
                        <a:pt x="1" y="9"/>
                        <a:pt x="2" y="3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0" name="Freeform 2774">
                  <a:extLst>
                    <a:ext uri="{FF2B5EF4-FFF2-40B4-BE49-F238E27FC236}">
                      <a16:creationId xmlns:a16="http://schemas.microsoft.com/office/drawing/2014/main" id="{7BA873B5-9232-439B-B507-C38ABC1A99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3761"/>
                  <a:ext cx="4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0 h 5"/>
                    <a:gd name="T4" fmla="*/ 2 w 2"/>
                    <a:gd name="T5" fmla="*/ 5 h 5"/>
                    <a:gd name="T6" fmla="*/ 0 w 2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1" y="0"/>
                        <a:pt x="1" y="2"/>
                        <a:pt x="2" y="0"/>
                      </a:cubicBezTo>
                      <a:cubicBezTo>
                        <a:pt x="2" y="1"/>
                        <a:pt x="2" y="3"/>
                        <a:pt x="2" y="5"/>
                      </a:cubicBezTo>
                      <a:cubicBezTo>
                        <a:pt x="1" y="5"/>
                        <a:pt x="0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1" name="Freeform 2775">
                  <a:extLst>
                    <a:ext uri="{FF2B5EF4-FFF2-40B4-BE49-F238E27FC236}">
                      <a16:creationId xmlns:a16="http://schemas.microsoft.com/office/drawing/2014/main" id="{CD0D8528-AE1A-432B-BD48-4D3FBD4B83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8" y="3721"/>
                  <a:ext cx="8" cy="13"/>
                </a:xfrm>
                <a:custGeom>
                  <a:avLst/>
                  <a:gdLst>
                    <a:gd name="T0" fmla="*/ 0 w 4"/>
                    <a:gd name="T1" fmla="*/ 6 h 7"/>
                    <a:gd name="T2" fmla="*/ 1 w 4"/>
                    <a:gd name="T3" fmla="*/ 1 h 7"/>
                    <a:gd name="T4" fmla="*/ 3 w 4"/>
                    <a:gd name="T5" fmla="*/ 5 h 7"/>
                    <a:gd name="T6" fmla="*/ 0 w 4"/>
                    <a:gd name="T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7">
                      <a:moveTo>
                        <a:pt x="0" y="6"/>
                      </a:moveTo>
                      <a:cubicBezTo>
                        <a:pt x="0" y="2"/>
                        <a:pt x="1" y="3"/>
                        <a:pt x="1" y="1"/>
                      </a:cubicBezTo>
                      <a:cubicBezTo>
                        <a:pt x="2" y="1"/>
                        <a:pt x="4" y="0"/>
                        <a:pt x="3" y="5"/>
                      </a:cubicBezTo>
                      <a:cubicBezTo>
                        <a:pt x="2" y="4"/>
                        <a:pt x="1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2" name="Freeform 2776">
                  <a:extLst>
                    <a:ext uri="{FF2B5EF4-FFF2-40B4-BE49-F238E27FC236}">
                      <a16:creationId xmlns:a16="http://schemas.microsoft.com/office/drawing/2014/main" id="{86FF1703-1B75-40C1-908F-4BF9BC5231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11" y="3761"/>
                  <a:ext cx="17" cy="32"/>
                </a:xfrm>
                <a:custGeom>
                  <a:avLst/>
                  <a:gdLst>
                    <a:gd name="T0" fmla="*/ 9 w 9"/>
                    <a:gd name="T1" fmla="*/ 8 h 17"/>
                    <a:gd name="T2" fmla="*/ 4 w 9"/>
                    <a:gd name="T3" fmla="*/ 4 h 17"/>
                    <a:gd name="T4" fmla="*/ 9 w 9"/>
                    <a:gd name="T5" fmla="*/ 3 h 17"/>
                    <a:gd name="T6" fmla="*/ 1 w 9"/>
                    <a:gd name="T7" fmla="*/ 4 h 17"/>
                    <a:gd name="T8" fmla="*/ 0 w 9"/>
                    <a:gd name="T9" fmla="*/ 10 h 17"/>
                    <a:gd name="T10" fmla="*/ 7 w 9"/>
                    <a:gd name="T11" fmla="*/ 13 h 17"/>
                    <a:gd name="T12" fmla="*/ 9 w 9"/>
                    <a:gd name="T13" fmla="*/ 9 h 17"/>
                    <a:gd name="T14" fmla="*/ 9 w 9"/>
                    <a:gd name="T15" fmla="*/ 8 h 17"/>
                    <a:gd name="T16" fmla="*/ 2 w 9"/>
                    <a:gd name="T17" fmla="*/ 8 h 17"/>
                    <a:gd name="T18" fmla="*/ 4 w 9"/>
                    <a:gd name="T19" fmla="*/ 7 h 17"/>
                    <a:gd name="T20" fmla="*/ 2 w 9"/>
                    <a:gd name="T21" fmla="*/ 8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17">
                      <a:moveTo>
                        <a:pt x="9" y="8"/>
                      </a:moveTo>
                      <a:cubicBezTo>
                        <a:pt x="8" y="5"/>
                        <a:pt x="3" y="12"/>
                        <a:pt x="4" y="4"/>
                      </a:cubicBezTo>
                      <a:cubicBezTo>
                        <a:pt x="6" y="2"/>
                        <a:pt x="7" y="9"/>
                        <a:pt x="9" y="3"/>
                      </a:cubicBezTo>
                      <a:cubicBezTo>
                        <a:pt x="7" y="0"/>
                        <a:pt x="4" y="3"/>
                        <a:pt x="1" y="4"/>
                      </a:cubicBezTo>
                      <a:cubicBezTo>
                        <a:pt x="2" y="7"/>
                        <a:pt x="0" y="8"/>
                        <a:pt x="0" y="10"/>
                      </a:cubicBezTo>
                      <a:cubicBezTo>
                        <a:pt x="1" y="17"/>
                        <a:pt x="4" y="11"/>
                        <a:pt x="7" y="13"/>
                      </a:cubicBezTo>
                      <a:cubicBezTo>
                        <a:pt x="8" y="11"/>
                        <a:pt x="8" y="10"/>
                        <a:pt x="9" y="9"/>
                      </a:cubicBezTo>
                      <a:cubicBezTo>
                        <a:pt x="8" y="11"/>
                        <a:pt x="9" y="9"/>
                        <a:pt x="9" y="8"/>
                      </a:cubicBezTo>
                      <a:close/>
                      <a:moveTo>
                        <a:pt x="2" y="8"/>
                      </a:moveTo>
                      <a:cubicBezTo>
                        <a:pt x="2" y="3"/>
                        <a:pt x="4" y="6"/>
                        <a:pt x="4" y="7"/>
                      </a:cubicBezTo>
                      <a:cubicBezTo>
                        <a:pt x="3" y="10"/>
                        <a:pt x="2" y="7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3" name="Freeform 2777">
                  <a:extLst>
                    <a:ext uri="{FF2B5EF4-FFF2-40B4-BE49-F238E27FC236}">
                      <a16:creationId xmlns:a16="http://schemas.microsoft.com/office/drawing/2014/main" id="{1FD1F8BC-C070-4ECE-A1FF-7AA9E9DE1E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6" y="3723"/>
                  <a:ext cx="4" cy="11"/>
                </a:xfrm>
                <a:custGeom>
                  <a:avLst/>
                  <a:gdLst>
                    <a:gd name="T0" fmla="*/ 0 w 2"/>
                    <a:gd name="T1" fmla="*/ 3 h 6"/>
                    <a:gd name="T2" fmla="*/ 2 w 2"/>
                    <a:gd name="T3" fmla="*/ 2 h 6"/>
                    <a:gd name="T4" fmla="*/ 0 w 2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3"/>
                      </a:moveTo>
                      <a:cubicBezTo>
                        <a:pt x="1" y="0"/>
                        <a:pt x="2" y="2"/>
                        <a:pt x="2" y="2"/>
                      </a:cubicBezTo>
                      <a:cubicBezTo>
                        <a:pt x="1" y="6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4" name="Freeform 2778">
                  <a:extLst>
                    <a:ext uri="{FF2B5EF4-FFF2-40B4-BE49-F238E27FC236}">
                      <a16:creationId xmlns:a16="http://schemas.microsoft.com/office/drawing/2014/main" id="{01D7B2AB-C29D-486A-9420-323613155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" y="3537"/>
                  <a:ext cx="6" cy="11"/>
                </a:xfrm>
                <a:custGeom>
                  <a:avLst/>
                  <a:gdLst>
                    <a:gd name="T0" fmla="*/ 3 w 3"/>
                    <a:gd name="T1" fmla="*/ 2 h 6"/>
                    <a:gd name="T2" fmla="*/ 0 w 3"/>
                    <a:gd name="T3" fmla="*/ 3 h 6"/>
                    <a:gd name="T4" fmla="*/ 3 w 3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2"/>
                      </a:moveTo>
                      <a:cubicBezTo>
                        <a:pt x="2" y="6"/>
                        <a:pt x="2" y="2"/>
                        <a:pt x="0" y="3"/>
                      </a:cubicBezTo>
                      <a:cubicBezTo>
                        <a:pt x="1" y="1"/>
                        <a:pt x="3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5" name="Freeform 2779">
                  <a:extLst>
                    <a:ext uri="{FF2B5EF4-FFF2-40B4-BE49-F238E27FC236}">
                      <a16:creationId xmlns:a16="http://schemas.microsoft.com/office/drawing/2014/main" id="{52256419-510A-4665-B29D-D1E5A9174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1" y="3459"/>
                  <a:ext cx="13" cy="15"/>
                </a:xfrm>
                <a:custGeom>
                  <a:avLst/>
                  <a:gdLst>
                    <a:gd name="T0" fmla="*/ 1 w 7"/>
                    <a:gd name="T1" fmla="*/ 4 h 8"/>
                    <a:gd name="T2" fmla="*/ 7 w 7"/>
                    <a:gd name="T3" fmla="*/ 4 h 8"/>
                    <a:gd name="T4" fmla="*/ 0 w 7"/>
                    <a:gd name="T5" fmla="*/ 8 h 8"/>
                    <a:gd name="T6" fmla="*/ 1 w 7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8">
                      <a:moveTo>
                        <a:pt x="1" y="4"/>
                      </a:moveTo>
                      <a:cubicBezTo>
                        <a:pt x="2" y="0"/>
                        <a:pt x="6" y="4"/>
                        <a:pt x="7" y="4"/>
                      </a:cubicBezTo>
                      <a:cubicBezTo>
                        <a:pt x="4" y="8"/>
                        <a:pt x="3" y="3"/>
                        <a:pt x="0" y="8"/>
                      </a:cubicBezTo>
                      <a:cubicBezTo>
                        <a:pt x="1" y="6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6" name="Freeform 2780">
                  <a:extLst>
                    <a:ext uri="{FF2B5EF4-FFF2-40B4-BE49-F238E27FC236}">
                      <a16:creationId xmlns:a16="http://schemas.microsoft.com/office/drawing/2014/main" id="{4BB5E1A6-73B5-4B6D-8ADE-4076C4717B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6" y="3503"/>
                  <a:ext cx="11" cy="15"/>
                </a:xfrm>
                <a:custGeom>
                  <a:avLst/>
                  <a:gdLst>
                    <a:gd name="T0" fmla="*/ 0 w 6"/>
                    <a:gd name="T1" fmla="*/ 6 h 8"/>
                    <a:gd name="T2" fmla="*/ 6 w 6"/>
                    <a:gd name="T3" fmla="*/ 4 h 8"/>
                    <a:gd name="T4" fmla="*/ 0 w 6"/>
                    <a:gd name="T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8">
                      <a:moveTo>
                        <a:pt x="0" y="6"/>
                      </a:moveTo>
                      <a:cubicBezTo>
                        <a:pt x="2" y="0"/>
                        <a:pt x="4" y="3"/>
                        <a:pt x="6" y="4"/>
                      </a:cubicBezTo>
                      <a:cubicBezTo>
                        <a:pt x="4" y="8"/>
                        <a:pt x="2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7" name="Freeform 2781">
                  <a:extLst>
                    <a:ext uri="{FF2B5EF4-FFF2-40B4-BE49-F238E27FC236}">
                      <a16:creationId xmlns:a16="http://schemas.microsoft.com/office/drawing/2014/main" id="{04FE7A54-CA37-4574-9340-0D8A9B7C1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4" y="3744"/>
                  <a:ext cx="6" cy="20"/>
                </a:xfrm>
                <a:custGeom>
                  <a:avLst/>
                  <a:gdLst>
                    <a:gd name="T0" fmla="*/ 2 w 3"/>
                    <a:gd name="T1" fmla="*/ 0 h 11"/>
                    <a:gd name="T2" fmla="*/ 3 w 3"/>
                    <a:gd name="T3" fmla="*/ 0 h 11"/>
                    <a:gd name="T4" fmla="*/ 2 w 3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1">
                      <a:moveTo>
                        <a:pt x="2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4"/>
                        <a:pt x="0" y="1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8" name="Freeform 2782">
                  <a:extLst>
                    <a:ext uri="{FF2B5EF4-FFF2-40B4-BE49-F238E27FC236}">
                      <a16:creationId xmlns:a16="http://schemas.microsoft.com/office/drawing/2014/main" id="{A0CC0599-C0C2-49A3-964C-3F8BFFB05D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3911"/>
                  <a:ext cx="5" cy="24"/>
                </a:xfrm>
                <a:custGeom>
                  <a:avLst/>
                  <a:gdLst>
                    <a:gd name="T0" fmla="*/ 1 w 3"/>
                    <a:gd name="T1" fmla="*/ 13 h 13"/>
                    <a:gd name="T2" fmla="*/ 1 w 3"/>
                    <a:gd name="T3" fmla="*/ 6 h 13"/>
                    <a:gd name="T4" fmla="*/ 3 w 3"/>
                    <a:gd name="T5" fmla="*/ 2 h 13"/>
                    <a:gd name="T6" fmla="*/ 2 w 3"/>
                    <a:gd name="T7" fmla="*/ 5 h 13"/>
                    <a:gd name="T8" fmla="*/ 2 w 3"/>
                    <a:gd name="T9" fmla="*/ 9 h 13"/>
                    <a:gd name="T10" fmla="*/ 1 w 3"/>
                    <a:gd name="T11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3">
                      <a:moveTo>
                        <a:pt x="1" y="13"/>
                      </a:moveTo>
                      <a:cubicBezTo>
                        <a:pt x="1" y="10"/>
                        <a:pt x="0" y="10"/>
                        <a:pt x="1" y="6"/>
                      </a:cubicBezTo>
                      <a:cubicBezTo>
                        <a:pt x="2" y="7"/>
                        <a:pt x="2" y="0"/>
                        <a:pt x="3" y="2"/>
                      </a:cubicBezTo>
                      <a:cubicBezTo>
                        <a:pt x="3" y="4"/>
                        <a:pt x="2" y="3"/>
                        <a:pt x="2" y="5"/>
                      </a:cubicBezTo>
                      <a:cubicBezTo>
                        <a:pt x="2" y="6"/>
                        <a:pt x="2" y="8"/>
                        <a:pt x="2" y="9"/>
                      </a:cubicBezTo>
                      <a:cubicBezTo>
                        <a:pt x="2" y="12"/>
                        <a:pt x="1" y="10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39" name="Freeform 2783">
                  <a:extLst>
                    <a:ext uri="{FF2B5EF4-FFF2-40B4-BE49-F238E27FC236}">
                      <a16:creationId xmlns:a16="http://schemas.microsoft.com/office/drawing/2014/main" id="{0666AE0B-6F76-409A-A4B3-D9E1B0D92A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0" y="3785"/>
                  <a:ext cx="6" cy="12"/>
                </a:xfrm>
                <a:custGeom>
                  <a:avLst/>
                  <a:gdLst>
                    <a:gd name="T0" fmla="*/ 0 w 3"/>
                    <a:gd name="T1" fmla="*/ 3 h 6"/>
                    <a:gd name="T2" fmla="*/ 3 w 3"/>
                    <a:gd name="T3" fmla="*/ 1 h 6"/>
                    <a:gd name="T4" fmla="*/ 0 w 3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3"/>
                      </a:moveTo>
                      <a:cubicBezTo>
                        <a:pt x="1" y="0"/>
                        <a:pt x="2" y="3"/>
                        <a:pt x="3" y="1"/>
                      </a:cubicBezTo>
                      <a:cubicBezTo>
                        <a:pt x="3" y="6"/>
                        <a:pt x="1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0" name="Freeform 2784">
                  <a:extLst>
                    <a:ext uri="{FF2B5EF4-FFF2-40B4-BE49-F238E27FC236}">
                      <a16:creationId xmlns:a16="http://schemas.microsoft.com/office/drawing/2014/main" id="{4B7D4586-520C-41DF-A4E8-3B6B3F2EB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1" y="3723"/>
                  <a:ext cx="6" cy="11"/>
                </a:xfrm>
                <a:custGeom>
                  <a:avLst/>
                  <a:gdLst>
                    <a:gd name="T0" fmla="*/ 0 w 3"/>
                    <a:gd name="T1" fmla="*/ 2 h 6"/>
                    <a:gd name="T2" fmla="*/ 3 w 3"/>
                    <a:gd name="T3" fmla="*/ 0 h 6"/>
                    <a:gd name="T4" fmla="*/ 0 w 3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2"/>
                      </a:moveTo>
                      <a:cubicBezTo>
                        <a:pt x="1" y="0"/>
                        <a:pt x="2" y="1"/>
                        <a:pt x="3" y="0"/>
                      </a:cubicBezTo>
                      <a:cubicBezTo>
                        <a:pt x="2" y="6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1" name="Freeform 2785">
                  <a:extLst>
                    <a:ext uri="{FF2B5EF4-FFF2-40B4-BE49-F238E27FC236}">
                      <a16:creationId xmlns:a16="http://schemas.microsoft.com/office/drawing/2014/main" id="{31779C05-0D9B-4F3E-9DD2-5C11DA773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7" y="3683"/>
                  <a:ext cx="8" cy="15"/>
                </a:xfrm>
                <a:custGeom>
                  <a:avLst/>
                  <a:gdLst>
                    <a:gd name="T0" fmla="*/ 0 w 4"/>
                    <a:gd name="T1" fmla="*/ 8 h 8"/>
                    <a:gd name="T2" fmla="*/ 2 w 4"/>
                    <a:gd name="T3" fmla="*/ 3 h 8"/>
                    <a:gd name="T4" fmla="*/ 4 w 4"/>
                    <a:gd name="T5" fmla="*/ 0 h 8"/>
                    <a:gd name="T6" fmla="*/ 4 w 4"/>
                    <a:gd name="T7" fmla="*/ 7 h 8"/>
                    <a:gd name="T8" fmla="*/ 0 w 4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8">
                      <a:moveTo>
                        <a:pt x="0" y="8"/>
                      </a:moveTo>
                      <a:cubicBezTo>
                        <a:pt x="1" y="6"/>
                        <a:pt x="1" y="5"/>
                        <a:pt x="2" y="3"/>
                      </a:cubicBezTo>
                      <a:cubicBezTo>
                        <a:pt x="2" y="4"/>
                        <a:pt x="3" y="4"/>
                        <a:pt x="4" y="0"/>
                      </a:cubicBezTo>
                      <a:cubicBezTo>
                        <a:pt x="4" y="2"/>
                        <a:pt x="4" y="4"/>
                        <a:pt x="4" y="7"/>
                      </a:cubicBezTo>
                      <a:cubicBezTo>
                        <a:pt x="3" y="6"/>
                        <a:pt x="1" y="8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2" name="Freeform 2786">
                  <a:extLst>
                    <a:ext uri="{FF2B5EF4-FFF2-40B4-BE49-F238E27FC236}">
                      <a16:creationId xmlns:a16="http://schemas.microsoft.com/office/drawing/2014/main" id="{5A54708F-42F2-443D-8306-CE7F1C948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4" y="3945"/>
                  <a:ext cx="3" cy="11"/>
                </a:xfrm>
                <a:custGeom>
                  <a:avLst/>
                  <a:gdLst>
                    <a:gd name="T0" fmla="*/ 0 w 2"/>
                    <a:gd name="T1" fmla="*/ 3 h 6"/>
                    <a:gd name="T2" fmla="*/ 2 w 2"/>
                    <a:gd name="T3" fmla="*/ 1 h 6"/>
                    <a:gd name="T4" fmla="*/ 0 w 2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3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3"/>
                        <a:pt x="0" y="6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3" name="Freeform 2787">
                  <a:extLst>
                    <a:ext uri="{FF2B5EF4-FFF2-40B4-BE49-F238E27FC236}">
                      <a16:creationId xmlns:a16="http://schemas.microsoft.com/office/drawing/2014/main" id="{A490CD91-E894-45F8-A5B3-B82D1AFF1A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0" y="3738"/>
                  <a:ext cx="5" cy="13"/>
                </a:xfrm>
                <a:custGeom>
                  <a:avLst/>
                  <a:gdLst>
                    <a:gd name="T0" fmla="*/ 0 w 3"/>
                    <a:gd name="T1" fmla="*/ 7 h 7"/>
                    <a:gd name="T2" fmla="*/ 2 w 3"/>
                    <a:gd name="T3" fmla="*/ 1 h 7"/>
                    <a:gd name="T4" fmla="*/ 0 w 3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7"/>
                      </a:moveTo>
                      <a:cubicBezTo>
                        <a:pt x="2" y="4"/>
                        <a:pt x="1" y="0"/>
                        <a:pt x="2" y="1"/>
                      </a:cubicBezTo>
                      <a:cubicBezTo>
                        <a:pt x="3" y="3"/>
                        <a:pt x="1" y="7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4" name="Freeform 2788">
                  <a:extLst>
                    <a:ext uri="{FF2B5EF4-FFF2-40B4-BE49-F238E27FC236}">
                      <a16:creationId xmlns:a16="http://schemas.microsoft.com/office/drawing/2014/main" id="{4B52F279-45F1-4496-B68E-E09374005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9" y="3652"/>
                  <a:ext cx="3" cy="18"/>
                </a:xfrm>
                <a:custGeom>
                  <a:avLst/>
                  <a:gdLst>
                    <a:gd name="T0" fmla="*/ 0 w 2"/>
                    <a:gd name="T1" fmla="*/ 4 h 9"/>
                    <a:gd name="T2" fmla="*/ 2 w 2"/>
                    <a:gd name="T3" fmla="*/ 4 h 9"/>
                    <a:gd name="T4" fmla="*/ 0 w 2"/>
                    <a:gd name="T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0" y="4"/>
                      </a:moveTo>
                      <a:cubicBezTo>
                        <a:pt x="1" y="0"/>
                        <a:pt x="1" y="5"/>
                        <a:pt x="2" y="4"/>
                      </a:cubicBezTo>
                      <a:cubicBezTo>
                        <a:pt x="1" y="9"/>
                        <a:pt x="0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5" name="Freeform 2789">
                  <a:extLst>
                    <a:ext uri="{FF2B5EF4-FFF2-40B4-BE49-F238E27FC236}">
                      <a16:creationId xmlns:a16="http://schemas.microsoft.com/office/drawing/2014/main" id="{5956BABE-F664-4CBB-AE2A-E7250B5AC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0" y="3810"/>
                  <a:ext cx="6" cy="11"/>
                </a:xfrm>
                <a:custGeom>
                  <a:avLst/>
                  <a:gdLst>
                    <a:gd name="T0" fmla="*/ 0 w 3"/>
                    <a:gd name="T1" fmla="*/ 5 h 6"/>
                    <a:gd name="T2" fmla="*/ 3 w 3"/>
                    <a:gd name="T3" fmla="*/ 1 h 6"/>
                    <a:gd name="T4" fmla="*/ 2 w 3"/>
                    <a:gd name="T5" fmla="*/ 2 h 6"/>
                    <a:gd name="T6" fmla="*/ 1 w 3"/>
                    <a:gd name="T7" fmla="*/ 6 h 6"/>
                    <a:gd name="T8" fmla="*/ 0 w 3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6">
                      <a:moveTo>
                        <a:pt x="0" y="5"/>
                      </a:moveTo>
                      <a:cubicBezTo>
                        <a:pt x="1" y="0"/>
                        <a:pt x="3" y="0"/>
                        <a:pt x="3" y="1"/>
                      </a:cubicBezTo>
                      <a:cubicBezTo>
                        <a:pt x="2" y="3"/>
                        <a:pt x="2" y="4"/>
                        <a:pt x="2" y="2"/>
                      </a:cubicBezTo>
                      <a:cubicBezTo>
                        <a:pt x="1" y="3"/>
                        <a:pt x="1" y="5"/>
                        <a:pt x="1" y="6"/>
                      </a:cubicBezTo>
                      <a:cubicBezTo>
                        <a:pt x="1" y="5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6" name="Freeform 2790">
                  <a:extLst>
                    <a:ext uri="{FF2B5EF4-FFF2-40B4-BE49-F238E27FC236}">
                      <a16:creationId xmlns:a16="http://schemas.microsoft.com/office/drawing/2014/main" id="{1E44CF96-12B7-44A6-A0C4-4BCD5CC43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3882"/>
                  <a:ext cx="7" cy="17"/>
                </a:xfrm>
                <a:custGeom>
                  <a:avLst/>
                  <a:gdLst>
                    <a:gd name="T0" fmla="*/ 0 w 4"/>
                    <a:gd name="T1" fmla="*/ 6 h 9"/>
                    <a:gd name="T2" fmla="*/ 4 w 4"/>
                    <a:gd name="T3" fmla="*/ 6 h 9"/>
                    <a:gd name="T4" fmla="*/ 0 w 4"/>
                    <a:gd name="T5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6"/>
                      </a:moveTo>
                      <a:cubicBezTo>
                        <a:pt x="1" y="4"/>
                        <a:pt x="4" y="0"/>
                        <a:pt x="4" y="6"/>
                      </a:cubicBezTo>
                      <a:cubicBezTo>
                        <a:pt x="3" y="9"/>
                        <a:pt x="1" y="9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7" name="Freeform 2791">
                  <a:extLst>
                    <a:ext uri="{FF2B5EF4-FFF2-40B4-BE49-F238E27FC236}">
                      <a16:creationId xmlns:a16="http://schemas.microsoft.com/office/drawing/2014/main" id="{1AB6DFFE-340D-4BB6-B67B-49F75EC53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9" y="3546"/>
                  <a:ext cx="10" cy="12"/>
                </a:xfrm>
                <a:custGeom>
                  <a:avLst/>
                  <a:gdLst>
                    <a:gd name="T0" fmla="*/ 0 w 5"/>
                    <a:gd name="T1" fmla="*/ 4 h 6"/>
                    <a:gd name="T2" fmla="*/ 5 w 5"/>
                    <a:gd name="T3" fmla="*/ 3 h 6"/>
                    <a:gd name="T4" fmla="*/ 0 w 5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6">
                      <a:moveTo>
                        <a:pt x="0" y="4"/>
                      </a:moveTo>
                      <a:cubicBezTo>
                        <a:pt x="2" y="0"/>
                        <a:pt x="3" y="3"/>
                        <a:pt x="5" y="3"/>
                      </a:cubicBezTo>
                      <a:cubicBezTo>
                        <a:pt x="4" y="6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8" name="Freeform 2792">
                  <a:extLst>
                    <a:ext uri="{FF2B5EF4-FFF2-40B4-BE49-F238E27FC236}">
                      <a16:creationId xmlns:a16="http://schemas.microsoft.com/office/drawing/2014/main" id="{C3791676-31C9-4118-8B10-03E199F5E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6" y="3584"/>
                  <a:ext cx="5" cy="12"/>
                </a:xfrm>
                <a:custGeom>
                  <a:avLst/>
                  <a:gdLst>
                    <a:gd name="T0" fmla="*/ 2 w 3"/>
                    <a:gd name="T1" fmla="*/ 4 h 6"/>
                    <a:gd name="T2" fmla="*/ 0 w 3"/>
                    <a:gd name="T3" fmla="*/ 3 h 6"/>
                    <a:gd name="T4" fmla="*/ 1 w 3"/>
                    <a:gd name="T5" fmla="*/ 0 h 6"/>
                    <a:gd name="T6" fmla="*/ 2 w 3"/>
                    <a:gd name="T7" fmla="*/ 0 h 6"/>
                    <a:gd name="T8" fmla="*/ 2 w 3"/>
                    <a:gd name="T9" fmla="*/ 1 h 6"/>
                    <a:gd name="T10" fmla="*/ 2 w 3"/>
                    <a:gd name="T1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6">
                      <a:moveTo>
                        <a:pt x="2" y="4"/>
                      </a:moveTo>
                      <a:cubicBezTo>
                        <a:pt x="1" y="3"/>
                        <a:pt x="0" y="6"/>
                        <a:pt x="0" y="3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2" y="2"/>
                        <a:pt x="2" y="0"/>
                      </a:cubicBez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2" y="2"/>
                        <a:pt x="2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49" name="Freeform 2793">
                  <a:extLst>
                    <a:ext uri="{FF2B5EF4-FFF2-40B4-BE49-F238E27FC236}">
                      <a16:creationId xmlns:a16="http://schemas.microsoft.com/office/drawing/2014/main" id="{660CADA6-39B2-4D54-9010-9E382AD648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2" y="3603"/>
                  <a:ext cx="5" cy="17"/>
                </a:xfrm>
                <a:custGeom>
                  <a:avLst/>
                  <a:gdLst>
                    <a:gd name="T0" fmla="*/ 3 w 3"/>
                    <a:gd name="T1" fmla="*/ 0 h 9"/>
                    <a:gd name="T2" fmla="*/ 2 w 3"/>
                    <a:gd name="T3" fmla="*/ 1 h 9"/>
                    <a:gd name="T4" fmla="*/ 3 w 3"/>
                    <a:gd name="T5" fmla="*/ 4 h 9"/>
                    <a:gd name="T6" fmla="*/ 1 w 3"/>
                    <a:gd name="T7" fmla="*/ 9 h 9"/>
                    <a:gd name="T8" fmla="*/ 1 w 3"/>
                    <a:gd name="T9" fmla="*/ 2 h 9"/>
                    <a:gd name="T10" fmla="*/ 3 w 3"/>
                    <a:gd name="T1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9">
                      <a:moveTo>
                        <a:pt x="3" y="0"/>
                      </a:move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2" y="3"/>
                        <a:pt x="3" y="2"/>
                        <a:pt x="3" y="4"/>
                      </a:cubicBezTo>
                      <a:cubicBezTo>
                        <a:pt x="2" y="9"/>
                        <a:pt x="1" y="5"/>
                        <a:pt x="1" y="9"/>
                      </a:cubicBezTo>
                      <a:cubicBezTo>
                        <a:pt x="0" y="9"/>
                        <a:pt x="2" y="2"/>
                        <a:pt x="1" y="2"/>
                      </a:cubicBezTo>
                      <a:cubicBezTo>
                        <a:pt x="2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0" name="Freeform 2794">
                  <a:extLst>
                    <a:ext uri="{FF2B5EF4-FFF2-40B4-BE49-F238E27FC236}">
                      <a16:creationId xmlns:a16="http://schemas.microsoft.com/office/drawing/2014/main" id="{0167EADE-4F6E-4E56-8938-EA42A5FBA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3929"/>
                  <a:ext cx="5" cy="12"/>
                </a:xfrm>
                <a:custGeom>
                  <a:avLst/>
                  <a:gdLst>
                    <a:gd name="T0" fmla="*/ 0 w 3"/>
                    <a:gd name="T1" fmla="*/ 5 h 6"/>
                    <a:gd name="T2" fmla="*/ 1 w 3"/>
                    <a:gd name="T3" fmla="*/ 6 h 6"/>
                    <a:gd name="T4" fmla="*/ 0 w 3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5"/>
                      </a:moveTo>
                      <a:cubicBezTo>
                        <a:pt x="0" y="0"/>
                        <a:pt x="3" y="2"/>
                        <a:pt x="1" y="6"/>
                      </a:cubicBezTo>
                      <a:cubicBezTo>
                        <a:pt x="0" y="6"/>
                        <a:pt x="1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1" name="Freeform 2795">
                  <a:extLst>
                    <a:ext uri="{FF2B5EF4-FFF2-40B4-BE49-F238E27FC236}">
                      <a16:creationId xmlns:a16="http://schemas.microsoft.com/office/drawing/2014/main" id="{2F8D3D82-5CE5-4410-9DE1-D76F653AFE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8" y="3888"/>
                  <a:ext cx="4" cy="7"/>
                </a:xfrm>
                <a:custGeom>
                  <a:avLst/>
                  <a:gdLst>
                    <a:gd name="T0" fmla="*/ 0 w 2"/>
                    <a:gd name="T1" fmla="*/ 4 h 4"/>
                    <a:gd name="T2" fmla="*/ 1 w 2"/>
                    <a:gd name="T3" fmla="*/ 0 h 4"/>
                    <a:gd name="T4" fmla="*/ 1 w 2"/>
                    <a:gd name="T5" fmla="*/ 4 h 4"/>
                    <a:gd name="T6" fmla="*/ 0 w 2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cubicBezTo>
                        <a:pt x="0" y="2"/>
                        <a:pt x="0" y="2"/>
                        <a:pt x="1" y="0"/>
                      </a:cubicBezTo>
                      <a:cubicBezTo>
                        <a:pt x="1" y="1"/>
                        <a:pt x="2" y="1"/>
                        <a:pt x="1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2" name="Freeform 2796">
                  <a:extLst>
                    <a:ext uri="{FF2B5EF4-FFF2-40B4-BE49-F238E27FC236}">
                      <a16:creationId xmlns:a16="http://schemas.microsoft.com/office/drawing/2014/main" id="{2DD88686-627C-45DC-A353-7939299EB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1" y="3578"/>
                  <a:ext cx="6" cy="21"/>
                </a:xfrm>
                <a:custGeom>
                  <a:avLst/>
                  <a:gdLst>
                    <a:gd name="T0" fmla="*/ 1 w 3"/>
                    <a:gd name="T1" fmla="*/ 8 h 11"/>
                    <a:gd name="T2" fmla="*/ 0 w 3"/>
                    <a:gd name="T3" fmla="*/ 11 h 11"/>
                    <a:gd name="T4" fmla="*/ 0 w 3"/>
                    <a:gd name="T5" fmla="*/ 7 h 11"/>
                    <a:gd name="T6" fmla="*/ 2 w 3"/>
                    <a:gd name="T7" fmla="*/ 2 h 11"/>
                    <a:gd name="T8" fmla="*/ 3 w 3"/>
                    <a:gd name="T9" fmla="*/ 3 h 11"/>
                    <a:gd name="T10" fmla="*/ 2 w 3"/>
                    <a:gd name="T11" fmla="*/ 10 h 11"/>
                    <a:gd name="T12" fmla="*/ 1 w 3"/>
                    <a:gd name="T13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1">
                      <a:moveTo>
                        <a:pt x="1" y="8"/>
                      </a:moveTo>
                      <a:cubicBezTo>
                        <a:pt x="1" y="9"/>
                        <a:pt x="1" y="9"/>
                        <a:pt x="0" y="11"/>
                      </a:cubicBezTo>
                      <a:cubicBezTo>
                        <a:pt x="0" y="9"/>
                        <a:pt x="2" y="6"/>
                        <a:pt x="0" y="7"/>
                      </a:cubicBezTo>
                      <a:cubicBezTo>
                        <a:pt x="1" y="4"/>
                        <a:pt x="1" y="5"/>
                        <a:pt x="2" y="2"/>
                      </a:cubicBezTo>
                      <a:cubicBezTo>
                        <a:pt x="3" y="0"/>
                        <a:pt x="2" y="7"/>
                        <a:pt x="3" y="3"/>
                      </a:cubicBezTo>
                      <a:cubicBezTo>
                        <a:pt x="3" y="5"/>
                        <a:pt x="2" y="7"/>
                        <a:pt x="2" y="10"/>
                      </a:cubicBezTo>
                      <a:cubicBezTo>
                        <a:pt x="1" y="10"/>
                        <a:pt x="1" y="9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3" name="Freeform 2797">
                  <a:extLst>
                    <a:ext uri="{FF2B5EF4-FFF2-40B4-BE49-F238E27FC236}">
                      <a16:creationId xmlns:a16="http://schemas.microsoft.com/office/drawing/2014/main" id="{AA152568-7570-4767-A4C8-DA8F3D0AD2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9" y="3943"/>
                  <a:ext cx="5" cy="11"/>
                </a:xfrm>
                <a:custGeom>
                  <a:avLst/>
                  <a:gdLst>
                    <a:gd name="T0" fmla="*/ 0 w 3"/>
                    <a:gd name="T1" fmla="*/ 5 h 6"/>
                    <a:gd name="T2" fmla="*/ 3 w 3"/>
                    <a:gd name="T3" fmla="*/ 4 h 6"/>
                    <a:gd name="T4" fmla="*/ 0 w 3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5"/>
                      </a:moveTo>
                      <a:cubicBezTo>
                        <a:pt x="1" y="0"/>
                        <a:pt x="2" y="3"/>
                        <a:pt x="3" y="4"/>
                      </a:cubicBezTo>
                      <a:cubicBezTo>
                        <a:pt x="2" y="6"/>
                        <a:pt x="1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4" name="Freeform 2798">
                  <a:extLst>
                    <a:ext uri="{FF2B5EF4-FFF2-40B4-BE49-F238E27FC236}">
                      <a16:creationId xmlns:a16="http://schemas.microsoft.com/office/drawing/2014/main" id="{AB25A078-124F-434C-ACF2-F662D174AC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0" y="3888"/>
                  <a:ext cx="6" cy="13"/>
                </a:xfrm>
                <a:custGeom>
                  <a:avLst/>
                  <a:gdLst>
                    <a:gd name="T0" fmla="*/ 0 w 3"/>
                    <a:gd name="T1" fmla="*/ 4 h 7"/>
                    <a:gd name="T2" fmla="*/ 3 w 3"/>
                    <a:gd name="T3" fmla="*/ 2 h 7"/>
                    <a:gd name="T4" fmla="*/ 0 w 3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4"/>
                      </a:moveTo>
                      <a:cubicBezTo>
                        <a:pt x="1" y="0"/>
                        <a:pt x="3" y="0"/>
                        <a:pt x="3" y="2"/>
                      </a:cubicBezTo>
                      <a:cubicBezTo>
                        <a:pt x="3" y="7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5" name="Freeform 2799">
                  <a:extLst>
                    <a:ext uri="{FF2B5EF4-FFF2-40B4-BE49-F238E27FC236}">
                      <a16:creationId xmlns:a16="http://schemas.microsoft.com/office/drawing/2014/main" id="{DEDBFA90-5C9C-487B-BBF7-1B6CFC0F92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8" y="3681"/>
                  <a:ext cx="6" cy="7"/>
                </a:xfrm>
                <a:custGeom>
                  <a:avLst/>
                  <a:gdLst>
                    <a:gd name="T0" fmla="*/ 0 w 3"/>
                    <a:gd name="T1" fmla="*/ 4 h 4"/>
                    <a:gd name="T2" fmla="*/ 0 w 3"/>
                    <a:gd name="T3" fmla="*/ 0 h 4"/>
                    <a:gd name="T4" fmla="*/ 2 w 3"/>
                    <a:gd name="T5" fmla="*/ 4 h 4"/>
                    <a:gd name="T6" fmla="*/ 0 w 3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cubicBezTo>
                        <a:pt x="0" y="3"/>
                        <a:pt x="0" y="1"/>
                        <a:pt x="0" y="0"/>
                      </a:cubicBezTo>
                      <a:cubicBezTo>
                        <a:pt x="1" y="1"/>
                        <a:pt x="3" y="0"/>
                        <a:pt x="2" y="4"/>
                      </a:cubicBezTo>
                      <a:cubicBezTo>
                        <a:pt x="2" y="2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6" name="Freeform 2800">
                  <a:extLst>
                    <a:ext uri="{FF2B5EF4-FFF2-40B4-BE49-F238E27FC236}">
                      <a16:creationId xmlns:a16="http://schemas.microsoft.com/office/drawing/2014/main" id="{5AED60A3-AC74-469A-A6D6-A48FB8D418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5" y="3810"/>
                  <a:ext cx="6" cy="25"/>
                </a:xfrm>
                <a:custGeom>
                  <a:avLst/>
                  <a:gdLst>
                    <a:gd name="T0" fmla="*/ 0 w 3"/>
                    <a:gd name="T1" fmla="*/ 11 h 13"/>
                    <a:gd name="T2" fmla="*/ 3 w 3"/>
                    <a:gd name="T3" fmla="*/ 0 h 13"/>
                    <a:gd name="T4" fmla="*/ 0 w 3"/>
                    <a:gd name="T5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3">
                      <a:moveTo>
                        <a:pt x="0" y="11"/>
                      </a:moveTo>
                      <a:cubicBezTo>
                        <a:pt x="1" y="7"/>
                        <a:pt x="2" y="4"/>
                        <a:pt x="3" y="0"/>
                      </a:cubicBezTo>
                      <a:cubicBezTo>
                        <a:pt x="3" y="1"/>
                        <a:pt x="1" y="13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7" name="Freeform 2801">
                  <a:extLst>
                    <a:ext uri="{FF2B5EF4-FFF2-40B4-BE49-F238E27FC236}">
                      <a16:creationId xmlns:a16="http://schemas.microsoft.com/office/drawing/2014/main" id="{0A01F122-32C2-4BCA-AAE5-1B9A6E35D5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8" y="3888"/>
                  <a:ext cx="9" cy="15"/>
                </a:xfrm>
                <a:custGeom>
                  <a:avLst/>
                  <a:gdLst>
                    <a:gd name="T0" fmla="*/ 0 w 5"/>
                    <a:gd name="T1" fmla="*/ 5 h 8"/>
                    <a:gd name="T2" fmla="*/ 1 w 5"/>
                    <a:gd name="T3" fmla="*/ 0 h 8"/>
                    <a:gd name="T4" fmla="*/ 5 w 5"/>
                    <a:gd name="T5" fmla="*/ 2 h 8"/>
                    <a:gd name="T6" fmla="*/ 0 w 5"/>
                    <a:gd name="T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8">
                      <a:moveTo>
                        <a:pt x="0" y="5"/>
                      </a:moveTo>
                      <a:cubicBezTo>
                        <a:pt x="0" y="3"/>
                        <a:pt x="1" y="2"/>
                        <a:pt x="1" y="0"/>
                      </a:cubicBezTo>
                      <a:cubicBezTo>
                        <a:pt x="3" y="1"/>
                        <a:pt x="4" y="1"/>
                        <a:pt x="5" y="2"/>
                      </a:cubicBezTo>
                      <a:cubicBezTo>
                        <a:pt x="3" y="8"/>
                        <a:pt x="2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8" name="Freeform 2802">
                  <a:extLst>
                    <a:ext uri="{FF2B5EF4-FFF2-40B4-BE49-F238E27FC236}">
                      <a16:creationId xmlns:a16="http://schemas.microsoft.com/office/drawing/2014/main" id="{D4774D59-914C-42F7-8947-7853AEB87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5" y="3459"/>
                  <a:ext cx="4" cy="11"/>
                </a:xfrm>
                <a:custGeom>
                  <a:avLst/>
                  <a:gdLst>
                    <a:gd name="T0" fmla="*/ 0 w 2"/>
                    <a:gd name="T1" fmla="*/ 2 h 6"/>
                    <a:gd name="T2" fmla="*/ 1 w 2"/>
                    <a:gd name="T3" fmla="*/ 5 h 6"/>
                    <a:gd name="T4" fmla="*/ 0 w 2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2"/>
                      </a:moveTo>
                      <a:cubicBezTo>
                        <a:pt x="0" y="0"/>
                        <a:pt x="2" y="0"/>
                        <a:pt x="1" y="5"/>
                      </a:cubicBezTo>
                      <a:cubicBezTo>
                        <a:pt x="0" y="6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59" name="Freeform 2803">
                  <a:extLst>
                    <a:ext uri="{FF2B5EF4-FFF2-40B4-BE49-F238E27FC236}">
                      <a16:creationId xmlns:a16="http://schemas.microsoft.com/office/drawing/2014/main" id="{28BB15AC-6E29-4A0B-BE48-935A494F76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18" y="3960"/>
                  <a:ext cx="4" cy="17"/>
                </a:xfrm>
                <a:custGeom>
                  <a:avLst/>
                  <a:gdLst>
                    <a:gd name="T0" fmla="*/ 0 w 2"/>
                    <a:gd name="T1" fmla="*/ 6 h 9"/>
                    <a:gd name="T2" fmla="*/ 1 w 2"/>
                    <a:gd name="T3" fmla="*/ 8 h 9"/>
                    <a:gd name="T4" fmla="*/ 0 w 2"/>
                    <a:gd name="T5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0" y="6"/>
                      </a:moveTo>
                      <a:cubicBezTo>
                        <a:pt x="1" y="0"/>
                        <a:pt x="2" y="5"/>
                        <a:pt x="1" y="8"/>
                      </a:cubicBezTo>
                      <a:cubicBezTo>
                        <a:pt x="0" y="9"/>
                        <a:pt x="1" y="5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0" name="Freeform 2804">
                  <a:extLst>
                    <a:ext uri="{FF2B5EF4-FFF2-40B4-BE49-F238E27FC236}">
                      <a16:creationId xmlns:a16="http://schemas.microsoft.com/office/drawing/2014/main" id="{B405FD1A-CADE-4D5C-83E0-6FA8273374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6" y="3962"/>
                  <a:ext cx="11" cy="19"/>
                </a:xfrm>
                <a:custGeom>
                  <a:avLst/>
                  <a:gdLst>
                    <a:gd name="T0" fmla="*/ 0 w 6"/>
                    <a:gd name="T1" fmla="*/ 7 h 10"/>
                    <a:gd name="T2" fmla="*/ 0 w 6"/>
                    <a:gd name="T3" fmla="*/ 3 h 10"/>
                    <a:gd name="T4" fmla="*/ 6 w 6"/>
                    <a:gd name="T5" fmla="*/ 5 h 10"/>
                    <a:gd name="T6" fmla="*/ 0 w 6"/>
                    <a:gd name="T7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0">
                      <a:moveTo>
                        <a:pt x="0" y="7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6"/>
                        <a:pt x="5" y="0"/>
                        <a:pt x="6" y="5"/>
                      </a:cubicBezTo>
                      <a:cubicBezTo>
                        <a:pt x="3" y="10"/>
                        <a:pt x="2" y="3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1" name="Freeform 2805">
                  <a:extLst>
                    <a:ext uri="{FF2B5EF4-FFF2-40B4-BE49-F238E27FC236}">
                      <a16:creationId xmlns:a16="http://schemas.microsoft.com/office/drawing/2014/main" id="{3C2CCB61-4E93-4998-965F-7D40978DE0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9" y="3890"/>
                  <a:ext cx="6" cy="13"/>
                </a:xfrm>
                <a:custGeom>
                  <a:avLst/>
                  <a:gdLst>
                    <a:gd name="T0" fmla="*/ 0 w 3"/>
                    <a:gd name="T1" fmla="*/ 4 h 7"/>
                    <a:gd name="T2" fmla="*/ 3 w 3"/>
                    <a:gd name="T3" fmla="*/ 2 h 7"/>
                    <a:gd name="T4" fmla="*/ 0 w 3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4"/>
                      </a:moveTo>
                      <a:cubicBezTo>
                        <a:pt x="1" y="0"/>
                        <a:pt x="1" y="2"/>
                        <a:pt x="3" y="2"/>
                      </a:cubicBezTo>
                      <a:cubicBezTo>
                        <a:pt x="2" y="7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2" name="Freeform 2806">
                  <a:extLst>
                    <a:ext uri="{FF2B5EF4-FFF2-40B4-BE49-F238E27FC236}">
                      <a16:creationId xmlns:a16="http://schemas.microsoft.com/office/drawing/2014/main" id="{07B62289-0B4B-4AA4-A5C7-307A9C9D0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2" y="3601"/>
                  <a:ext cx="6" cy="17"/>
                </a:xfrm>
                <a:custGeom>
                  <a:avLst/>
                  <a:gdLst>
                    <a:gd name="T0" fmla="*/ 0 w 3"/>
                    <a:gd name="T1" fmla="*/ 6 h 9"/>
                    <a:gd name="T2" fmla="*/ 3 w 3"/>
                    <a:gd name="T3" fmla="*/ 4 h 9"/>
                    <a:gd name="T4" fmla="*/ 0 w 3"/>
                    <a:gd name="T5" fmla="*/ 9 h 9"/>
                    <a:gd name="T6" fmla="*/ 0 w 3"/>
                    <a:gd name="T7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9">
                      <a:moveTo>
                        <a:pt x="0" y="6"/>
                      </a:moveTo>
                      <a:cubicBezTo>
                        <a:pt x="2" y="0"/>
                        <a:pt x="2" y="9"/>
                        <a:pt x="3" y="4"/>
                      </a:cubicBezTo>
                      <a:cubicBezTo>
                        <a:pt x="3" y="7"/>
                        <a:pt x="1" y="8"/>
                        <a:pt x="0" y="9"/>
                      </a:cubicBezTo>
                      <a:cubicBezTo>
                        <a:pt x="1" y="7"/>
                        <a:pt x="1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3" name="Freeform 2807">
                  <a:extLst>
                    <a:ext uri="{FF2B5EF4-FFF2-40B4-BE49-F238E27FC236}">
                      <a16:creationId xmlns:a16="http://schemas.microsoft.com/office/drawing/2014/main" id="{FFB67EB7-44BF-4711-BD50-FDBE7599E4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9" y="3493"/>
                  <a:ext cx="11" cy="10"/>
                </a:xfrm>
                <a:custGeom>
                  <a:avLst/>
                  <a:gdLst>
                    <a:gd name="T0" fmla="*/ 0 w 6"/>
                    <a:gd name="T1" fmla="*/ 1 h 5"/>
                    <a:gd name="T2" fmla="*/ 6 w 6"/>
                    <a:gd name="T3" fmla="*/ 1 h 5"/>
                    <a:gd name="T4" fmla="*/ 0 w 6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0" y="1"/>
                      </a:moveTo>
                      <a:cubicBezTo>
                        <a:pt x="2" y="0"/>
                        <a:pt x="5" y="1"/>
                        <a:pt x="6" y="1"/>
                      </a:cubicBezTo>
                      <a:cubicBezTo>
                        <a:pt x="5" y="5"/>
                        <a:pt x="1" y="3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4" name="Freeform 2808">
                  <a:extLst>
                    <a:ext uri="{FF2B5EF4-FFF2-40B4-BE49-F238E27FC236}">
                      <a16:creationId xmlns:a16="http://schemas.microsoft.com/office/drawing/2014/main" id="{5CD5A9C4-E03B-489F-AAA4-E4150FB71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4" y="3692"/>
                  <a:ext cx="4" cy="25"/>
                </a:xfrm>
                <a:custGeom>
                  <a:avLst/>
                  <a:gdLst>
                    <a:gd name="T0" fmla="*/ 0 w 2"/>
                    <a:gd name="T1" fmla="*/ 3 h 13"/>
                    <a:gd name="T2" fmla="*/ 2 w 2"/>
                    <a:gd name="T3" fmla="*/ 8 h 13"/>
                    <a:gd name="T4" fmla="*/ 0 w 2"/>
                    <a:gd name="T5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3">
                      <a:moveTo>
                        <a:pt x="0" y="3"/>
                      </a:moveTo>
                      <a:cubicBezTo>
                        <a:pt x="1" y="0"/>
                        <a:pt x="2" y="6"/>
                        <a:pt x="2" y="8"/>
                      </a:cubicBezTo>
                      <a:cubicBezTo>
                        <a:pt x="0" y="13"/>
                        <a:pt x="1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5" name="Freeform 2809">
                  <a:extLst>
                    <a:ext uri="{FF2B5EF4-FFF2-40B4-BE49-F238E27FC236}">
                      <a16:creationId xmlns:a16="http://schemas.microsoft.com/office/drawing/2014/main" id="{F0030196-370A-46B1-A1B8-42E65CFD9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9" y="3540"/>
                  <a:ext cx="4" cy="18"/>
                </a:xfrm>
                <a:custGeom>
                  <a:avLst/>
                  <a:gdLst>
                    <a:gd name="T0" fmla="*/ 0 w 2"/>
                    <a:gd name="T1" fmla="*/ 9 h 9"/>
                    <a:gd name="T2" fmla="*/ 2 w 2"/>
                    <a:gd name="T3" fmla="*/ 1 h 9"/>
                    <a:gd name="T4" fmla="*/ 0 w 2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0" y="9"/>
                      </a:moveTo>
                      <a:cubicBezTo>
                        <a:pt x="0" y="5"/>
                        <a:pt x="1" y="0"/>
                        <a:pt x="2" y="1"/>
                      </a:cubicBezTo>
                      <a:cubicBezTo>
                        <a:pt x="1" y="4"/>
                        <a:pt x="1" y="9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6" name="Freeform 2810">
                  <a:extLst>
                    <a:ext uri="{FF2B5EF4-FFF2-40B4-BE49-F238E27FC236}">
                      <a16:creationId xmlns:a16="http://schemas.microsoft.com/office/drawing/2014/main" id="{BD578212-B9BE-47D1-9AFE-BF9203225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7" y="3964"/>
                  <a:ext cx="4" cy="11"/>
                </a:xfrm>
                <a:custGeom>
                  <a:avLst/>
                  <a:gdLst>
                    <a:gd name="T0" fmla="*/ 0 w 2"/>
                    <a:gd name="T1" fmla="*/ 4 h 6"/>
                    <a:gd name="T2" fmla="*/ 1 w 2"/>
                    <a:gd name="T3" fmla="*/ 6 h 6"/>
                    <a:gd name="T4" fmla="*/ 0 w 2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4"/>
                      </a:moveTo>
                      <a:cubicBezTo>
                        <a:pt x="1" y="1"/>
                        <a:pt x="2" y="0"/>
                        <a:pt x="1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7" name="Freeform 2811">
                  <a:extLst>
                    <a:ext uri="{FF2B5EF4-FFF2-40B4-BE49-F238E27FC236}">
                      <a16:creationId xmlns:a16="http://schemas.microsoft.com/office/drawing/2014/main" id="{726DA133-BD9F-4D52-A870-C668AC9693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4" y="3698"/>
                  <a:ext cx="6" cy="9"/>
                </a:xfrm>
                <a:custGeom>
                  <a:avLst/>
                  <a:gdLst>
                    <a:gd name="T0" fmla="*/ 0 w 3"/>
                    <a:gd name="T1" fmla="*/ 2 h 5"/>
                    <a:gd name="T2" fmla="*/ 3 w 3"/>
                    <a:gd name="T3" fmla="*/ 2 h 5"/>
                    <a:gd name="T4" fmla="*/ 1 w 3"/>
                    <a:gd name="T5" fmla="*/ 5 h 5"/>
                    <a:gd name="T6" fmla="*/ 0 w 3"/>
                    <a:gd name="T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0" y="2"/>
                      </a:moveTo>
                      <a:cubicBezTo>
                        <a:pt x="1" y="0"/>
                        <a:pt x="2" y="0"/>
                        <a:pt x="3" y="2"/>
                      </a:cubicBezTo>
                      <a:cubicBezTo>
                        <a:pt x="2" y="3"/>
                        <a:pt x="1" y="5"/>
                        <a:pt x="1" y="5"/>
                      </a:cubicBezTo>
                      <a:cubicBezTo>
                        <a:pt x="1" y="4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8" name="Freeform 2812">
                  <a:extLst>
                    <a:ext uri="{FF2B5EF4-FFF2-40B4-BE49-F238E27FC236}">
                      <a16:creationId xmlns:a16="http://schemas.microsoft.com/office/drawing/2014/main" id="{EEF3276B-E927-4A7C-AADE-EFE26E429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9" y="3630"/>
                  <a:ext cx="4" cy="9"/>
                </a:xfrm>
                <a:custGeom>
                  <a:avLst/>
                  <a:gdLst>
                    <a:gd name="T0" fmla="*/ 0 w 2"/>
                    <a:gd name="T1" fmla="*/ 4 h 5"/>
                    <a:gd name="T2" fmla="*/ 2 w 2"/>
                    <a:gd name="T3" fmla="*/ 1 h 5"/>
                    <a:gd name="T4" fmla="*/ 0 w 2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4"/>
                      </a:moveTo>
                      <a:cubicBezTo>
                        <a:pt x="1" y="1"/>
                        <a:pt x="1" y="0"/>
                        <a:pt x="2" y="1"/>
                      </a:cubicBezTo>
                      <a:cubicBezTo>
                        <a:pt x="1" y="4"/>
                        <a:pt x="1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69" name="Freeform 2813">
                  <a:extLst>
                    <a:ext uri="{FF2B5EF4-FFF2-40B4-BE49-F238E27FC236}">
                      <a16:creationId xmlns:a16="http://schemas.microsoft.com/office/drawing/2014/main" id="{3F0DCB5A-AA5C-443E-9316-A6A1C1541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3609"/>
                  <a:ext cx="4" cy="19"/>
                </a:xfrm>
                <a:custGeom>
                  <a:avLst/>
                  <a:gdLst>
                    <a:gd name="T0" fmla="*/ 2 w 2"/>
                    <a:gd name="T1" fmla="*/ 0 h 10"/>
                    <a:gd name="T2" fmla="*/ 1 w 2"/>
                    <a:gd name="T3" fmla="*/ 9 h 10"/>
                    <a:gd name="T4" fmla="*/ 2 w 2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0">
                      <a:moveTo>
                        <a:pt x="2" y="0"/>
                      </a:moveTo>
                      <a:cubicBezTo>
                        <a:pt x="2" y="2"/>
                        <a:pt x="2" y="5"/>
                        <a:pt x="1" y="9"/>
                      </a:cubicBezTo>
                      <a:cubicBezTo>
                        <a:pt x="0" y="10"/>
                        <a:pt x="2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70" name="Freeform 2814">
                  <a:extLst>
                    <a:ext uri="{FF2B5EF4-FFF2-40B4-BE49-F238E27FC236}">
                      <a16:creationId xmlns:a16="http://schemas.microsoft.com/office/drawing/2014/main" id="{FFC0796C-5338-4DBF-9094-B4CD3944F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4" y="3899"/>
                  <a:ext cx="5" cy="12"/>
                </a:xfrm>
                <a:custGeom>
                  <a:avLst/>
                  <a:gdLst>
                    <a:gd name="T0" fmla="*/ 0 w 3"/>
                    <a:gd name="T1" fmla="*/ 5 h 6"/>
                    <a:gd name="T2" fmla="*/ 3 w 3"/>
                    <a:gd name="T3" fmla="*/ 2 h 6"/>
                    <a:gd name="T4" fmla="*/ 0 w 3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5"/>
                      </a:moveTo>
                      <a:cubicBezTo>
                        <a:pt x="1" y="0"/>
                        <a:pt x="2" y="2"/>
                        <a:pt x="3" y="2"/>
                      </a:cubicBezTo>
                      <a:cubicBezTo>
                        <a:pt x="2" y="5"/>
                        <a:pt x="1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71" name="Freeform 2815">
                  <a:extLst>
                    <a:ext uri="{FF2B5EF4-FFF2-40B4-BE49-F238E27FC236}">
                      <a16:creationId xmlns:a16="http://schemas.microsoft.com/office/drawing/2014/main" id="{7BBA28A9-88E3-407F-81D0-40A213417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9" y="3651"/>
                  <a:ext cx="4" cy="9"/>
                </a:xfrm>
                <a:custGeom>
                  <a:avLst/>
                  <a:gdLst>
                    <a:gd name="T0" fmla="*/ 0 w 2"/>
                    <a:gd name="T1" fmla="*/ 4 h 5"/>
                    <a:gd name="T2" fmla="*/ 1 w 2"/>
                    <a:gd name="T3" fmla="*/ 5 h 5"/>
                    <a:gd name="T4" fmla="*/ 0 w 2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4"/>
                      </a:moveTo>
                      <a:cubicBezTo>
                        <a:pt x="0" y="1"/>
                        <a:pt x="2" y="0"/>
                        <a:pt x="1" y="5"/>
                      </a:cubicBezTo>
                      <a:cubicBezTo>
                        <a:pt x="0" y="5"/>
                        <a:pt x="0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72" name="Freeform 2816">
                  <a:extLst>
                    <a:ext uri="{FF2B5EF4-FFF2-40B4-BE49-F238E27FC236}">
                      <a16:creationId xmlns:a16="http://schemas.microsoft.com/office/drawing/2014/main" id="{83405DCE-BBF7-46A0-9EC8-9626A7268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3679"/>
                  <a:ext cx="8" cy="9"/>
                </a:xfrm>
                <a:custGeom>
                  <a:avLst/>
                  <a:gdLst>
                    <a:gd name="T0" fmla="*/ 0 w 4"/>
                    <a:gd name="T1" fmla="*/ 3 h 5"/>
                    <a:gd name="T2" fmla="*/ 4 w 4"/>
                    <a:gd name="T3" fmla="*/ 2 h 5"/>
                    <a:gd name="T4" fmla="*/ 0 w 4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0" y="3"/>
                      </a:moveTo>
                      <a:cubicBezTo>
                        <a:pt x="1" y="0"/>
                        <a:pt x="3" y="3"/>
                        <a:pt x="4" y="2"/>
                      </a:cubicBezTo>
                      <a:cubicBezTo>
                        <a:pt x="2" y="5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73" name="Freeform 2817">
                  <a:extLst>
                    <a:ext uri="{FF2B5EF4-FFF2-40B4-BE49-F238E27FC236}">
                      <a16:creationId xmlns:a16="http://schemas.microsoft.com/office/drawing/2014/main" id="{85B99A60-DF11-4D46-BFAD-14AFC5158F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8" y="3552"/>
                  <a:ext cx="9" cy="15"/>
                </a:xfrm>
                <a:custGeom>
                  <a:avLst/>
                  <a:gdLst>
                    <a:gd name="T0" fmla="*/ 0 w 5"/>
                    <a:gd name="T1" fmla="*/ 4 h 8"/>
                    <a:gd name="T2" fmla="*/ 1 w 5"/>
                    <a:gd name="T3" fmla="*/ 0 h 8"/>
                    <a:gd name="T4" fmla="*/ 5 w 5"/>
                    <a:gd name="T5" fmla="*/ 3 h 8"/>
                    <a:gd name="T6" fmla="*/ 0 w 5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8">
                      <a:moveTo>
                        <a:pt x="0" y="4"/>
                      </a:moveTo>
                      <a:cubicBezTo>
                        <a:pt x="1" y="2"/>
                        <a:pt x="1" y="2"/>
                        <a:pt x="1" y="0"/>
                      </a:cubicBezTo>
                      <a:cubicBezTo>
                        <a:pt x="3" y="1"/>
                        <a:pt x="3" y="3"/>
                        <a:pt x="5" y="3"/>
                      </a:cubicBezTo>
                      <a:cubicBezTo>
                        <a:pt x="4" y="8"/>
                        <a:pt x="2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74" name="Freeform 2818">
                  <a:extLst>
                    <a:ext uri="{FF2B5EF4-FFF2-40B4-BE49-F238E27FC236}">
                      <a16:creationId xmlns:a16="http://schemas.microsoft.com/office/drawing/2014/main" id="{416E618D-AE68-4592-88FB-F65E3A84CF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2" y="3772"/>
                  <a:ext cx="8" cy="11"/>
                </a:xfrm>
                <a:custGeom>
                  <a:avLst/>
                  <a:gdLst>
                    <a:gd name="T0" fmla="*/ 0 w 4"/>
                    <a:gd name="T1" fmla="*/ 5 h 6"/>
                    <a:gd name="T2" fmla="*/ 4 w 4"/>
                    <a:gd name="T3" fmla="*/ 3 h 6"/>
                    <a:gd name="T4" fmla="*/ 0 w 4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6">
                      <a:moveTo>
                        <a:pt x="0" y="5"/>
                      </a:moveTo>
                      <a:cubicBezTo>
                        <a:pt x="1" y="0"/>
                        <a:pt x="2" y="4"/>
                        <a:pt x="4" y="3"/>
                      </a:cubicBezTo>
                      <a:cubicBezTo>
                        <a:pt x="2" y="6"/>
                        <a:pt x="1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75" name="Freeform 2819">
                  <a:extLst>
                    <a:ext uri="{FF2B5EF4-FFF2-40B4-BE49-F238E27FC236}">
                      <a16:creationId xmlns:a16="http://schemas.microsoft.com/office/drawing/2014/main" id="{9F282CF4-1B25-41CF-9871-85A65BA8FC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5" y="3652"/>
                  <a:ext cx="7" cy="19"/>
                </a:xfrm>
                <a:custGeom>
                  <a:avLst/>
                  <a:gdLst>
                    <a:gd name="T0" fmla="*/ 0 w 4"/>
                    <a:gd name="T1" fmla="*/ 3 h 10"/>
                    <a:gd name="T2" fmla="*/ 4 w 4"/>
                    <a:gd name="T3" fmla="*/ 1 h 10"/>
                    <a:gd name="T4" fmla="*/ 0 w 4"/>
                    <a:gd name="T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0">
                      <a:moveTo>
                        <a:pt x="0" y="3"/>
                      </a:moveTo>
                      <a:cubicBezTo>
                        <a:pt x="2" y="0"/>
                        <a:pt x="3" y="3"/>
                        <a:pt x="4" y="1"/>
                      </a:cubicBezTo>
                      <a:cubicBezTo>
                        <a:pt x="2" y="10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76" name="Freeform 2820">
                  <a:extLst>
                    <a:ext uri="{FF2B5EF4-FFF2-40B4-BE49-F238E27FC236}">
                      <a16:creationId xmlns:a16="http://schemas.microsoft.com/office/drawing/2014/main" id="{4D9F9016-F0A6-4C84-825C-1DD43CEA8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" y="3899"/>
                  <a:ext cx="6" cy="13"/>
                </a:xfrm>
                <a:custGeom>
                  <a:avLst/>
                  <a:gdLst>
                    <a:gd name="T0" fmla="*/ 0 w 3"/>
                    <a:gd name="T1" fmla="*/ 5 h 7"/>
                    <a:gd name="T2" fmla="*/ 3 w 3"/>
                    <a:gd name="T3" fmla="*/ 3 h 7"/>
                    <a:gd name="T4" fmla="*/ 0 w 3"/>
                    <a:gd name="T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5"/>
                      </a:moveTo>
                      <a:cubicBezTo>
                        <a:pt x="1" y="3"/>
                        <a:pt x="3" y="0"/>
                        <a:pt x="3" y="3"/>
                      </a:cubicBezTo>
                      <a:cubicBezTo>
                        <a:pt x="2" y="7"/>
                        <a:pt x="1" y="7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77" name="Freeform 2821">
                  <a:extLst>
                    <a:ext uri="{FF2B5EF4-FFF2-40B4-BE49-F238E27FC236}">
                      <a16:creationId xmlns:a16="http://schemas.microsoft.com/office/drawing/2014/main" id="{4605A754-F03E-4BB7-A2B8-9C4F373CF1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4" y="3580"/>
                  <a:ext cx="3" cy="12"/>
                </a:xfrm>
                <a:custGeom>
                  <a:avLst/>
                  <a:gdLst>
                    <a:gd name="T0" fmla="*/ 0 w 2"/>
                    <a:gd name="T1" fmla="*/ 5 h 6"/>
                    <a:gd name="T2" fmla="*/ 2 w 2"/>
                    <a:gd name="T3" fmla="*/ 2 h 6"/>
                    <a:gd name="T4" fmla="*/ 0 w 2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5"/>
                      </a:moveTo>
                      <a:cubicBezTo>
                        <a:pt x="1" y="0"/>
                        <a:pt x="1" y="3"/>
                        <a:pt x="2" y="2"/>
                      </a:cubicBezTo>
                      <a:cubicBezTo>
                        <a:pt x="2" y="6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78" name="Freeform 2822">
                  <a:extLst>
                    <a:ext uri="{FF2B5EF4-FFF2-40B4-BE49-F238E27FC236}">
                      <a16:creationId xmlns:a16="http://schemas.microsoft.com/office/drawing/2014/main" id="{55675C84-1CCA-457D-8989-E207690A8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3696"/>
                  <a:ext cx="6" cy="15"/>
                </a:xfrm>
                <a:custGeom>
                  <a:avLst/>
                  <a:gdLst>
                    <a:gd name="T0" fmla="*/ 1 w 3"/>
                    <a:gd name="T1" fmla="*/ 0 h 8"/>
                    <a:gd name="T2" fmla="*/ 1 w 3"/>
                    <a:gd name="T3" fmla="*/ 8 h 8"/>
                    <a:gd name="T4" fmla="*/ 1 w 3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1" y="0"/>
                      </a:moveTo>
                      <a:cubicBezTo>
                        <a:pt x="3" y="0"/>
                        <a:pt x="1" y="4"/>
                        <a:pt x="1" y="8"/>
                      </a:cubicBezTo>
                      <a:cubicBezTo>
                        <a:pt x="0" y="6"/>
                        <a:pt x="0" y="4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79" name="Freeform 2823">
                  <a:extLst>
                    <a:ext uri="{FF2B5EF4-FFF2-40B4-BE49-F238E27FC236}">
                      <a16:creationId xmlns:a16="http://schemas.microsoft.com/office/drawing/2014/main" id="{5FD6662C-A42A-44CB-9ABE-9CB4AA562E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3468"/>
                  <a:ext cx="8" cy="14"/>
                </a:xfrm>
                <a:custGeom>
                  <a:avLst/>
                  <a:gdLst>
                    <a:gd name="T0" fmla="*/ 0 w 4"/>
                    <a:gd name="T1" fmla="*/ 4 h 7"/>
                    <a:gd name="T2" fmla="*/ 2 w 4"/>
                    <a:gd name="T3" fmla="*/ 7 h 7"/>
                    <a:gd name="T4" fmla="*/ 0 w 4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0" y="4"/>
                      </a:moveTo>
                      <a:cubicBezTo>
                        <a:pt x="1" y="0"/>
                        <a:pt x="4" y="0"/>
                        <a:pt x="2" y="7"/>
                      </a:cubicBezTo>
                      <a:cubicBezTo>
                        <a:pt x="2" y="5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80" name="Freeform 2824">
                  <a:extLst>
                    <a:ext uri="{FF2B5EF4-FFF2-40B4-BE49-F238E27FC236}">
                      <a16:creationId xmlns:a16="http://schemas.microsoft.com/office/drawing/2014/main" id="{9138F131-EDA7-4FE4-B199-09958215CC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2" y="3654"/>
                  <a:ext cx="10" cy="10"/>
                </a:xfrm>
                <a:custGeom>
                  <a:avLst/>
                  <a:gdLst>
                    <a:gd name="T0" fmla="*/ 0 w 5"/>
                    <a:gd name="T1" fmla="*/ 3 h 5"/>
                    <a:gd name="T2" fmla="*/ 5 w 5"/>
                    <a:gd name="T3" fmla="*/ 3 h 5"/>
                    <a:gd name="T4" fmla="*/ 0 w 5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5">
                      <a:moveTo>
                        <a:pt x="0" y="3"/>
                      </a:moveTo>
                      <a:cubicBezTo>
                        <a:pt x="2" y="0"/>
                        <a:pt x="4" y="1"/>
                        <a:pt x="5" y="3"/>
                      </a:cubicBezTo>
                      <a:cubicBezTo>
                        <a:pt x="3" y="5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81" name="Freeform 2825">
                  <a:extLst>
                    <a:ext uri="{FF2B5EF4-FFF2-40B4-BE49-F238E27FC236}">
                      <a16:creationId xmlns:a16="http://schemas.microsoft.com/office/drawing/2014/main" id="{9E84A881-6D60-473F-81A3-21F42CE67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3552"/>
                  <a:ext cx="8" cy="13"/>
                </a:xfrm>
                <a:custGeom>
                  <a:avLst/>
                  <a:gdLst>
                    <a:gd name="T0" fmla="*/ 0 w 4"/>
                    <a:gd name="T1" fmla="*/ 6 h 7"/>
                    <a:gd name="T2" fmla="*/ 3 w 4"/>
                    <a:gd name="T3" fmla="*/ 0 h 7"/>
                    <a:gd name="T4" fmla="*/ 4 w 4"/>
                    <a:gd name="T5" fmla="*/ 4 h 7"/>
                    <a:gd name="T6" fmla="*/ 0 w 4"/>
                    <a:gd name="T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7">
                      <a:moveTo>
                        <a:pt x="0" y="6"/>
                      </a:moveTo>
                      <a:cubicBezTo>
                        <a:pt x="1" y="4"/>
                        <a:pt x="2" y="3"/>
                        <a:pt x="3" y="0"/>
                      </a:cubicBezTo>
                      <a:cubicBezTo>
                        <a:pt x="4" y="0"/>
                        <a:pt x="3" y="4"/>
                        <a:pt x="4" y="4"/>
                      </a:cubicBezTo>
                      <a:cubicBezTo>
                        <a:pt x="3" y="6"/>
                        <a:pt x="2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82" name="Freeform 2826">
                  <a:extLst>
                    <a:ext uri="{FF2B5EF4-FFF2-40B4-BE49-F238E27FC236}">
                      <a16:creationId xmlns:a16="http://schemas.microsoft.com/office/drawing/2014/main" id="{D3061DAB-D68A-482B-9A15-375CE00C8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5" y="3702"/>
                  <a:ext cx="11" cy="11"/>
                </a:xfrm>
                <a:custGeom>
                  <a:avLst/>
                  <a:gdLst>
                    <a:gd name="T0" fmla="*/ 0 w 6"/>
                    <a:gd name="T1" fmla="*/ 5 h 6"/>
                    <a:gd name="T2" fmla="*/ 2 w 6"/>
                    <a:gd name="T3" fmla="*/ 0 h 6"/>
                    <a:gd name="T4" fmla="*/ 0 w 6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5"/>
                      </a:moveTo>
                      <a:cubicBezTo>
                        <a:pt x="1" y="0"/>
                        <a:pt x="2" y="4"/>
                        <a:pt x="2" y="0"/>
                      </a:cubicBezTo>
                      <a:cubicBezTo>
                        <a:pt x="6" y="6"/>
                        <a:pt x="3" y="3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83" name="Freeform 2827">
                  <a:extLst>
                    <a:ext uri="{FF2B5EF4-FFF2-40B4-BE49-F238E27FC236}">
                      <a16:creationId xmlns:a16="http://schemas.microsoft.com/office/drawing/2014/main" id="{215ACC62-2CA6-4741-A2BF-9D16EFC4C2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7" y="3774"/>
                  <a:ext cx="4" cy="13"/>
                </a:xfrm>
                <a:custGeom>
                  <a:avLst/>
                  <a:gdLst>
                    <a:gd name="T0" fmla="*/ 1 w 2"/>
                    <a:gd name="T1" fmla="*/ 0 h 7"/>
                    <a:gd name="T2" fmla="*/ 2 w 2"/>
                    <a:gd name="T3" fmla="*/ 5 h 7"/>
                    <a:gd name="T4" fmla="*/ 0 w 2"/>
                    <a:gd name="T5" fmla="*/ 7 h 7"/>
                    <a:gd name="T6" fmla="*/ 1 w 2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1" y="0"/>
                      </a:moveTo>
                      <a:cubicBezTo>
                        <a:pt x="1" y="5"/>
                        <a:pt x="2" y="3"/>
                        <a:pt x="2" y="5"/>
                      </a:cubicBezTo>
                      <a:cubicBezTo>
                        <a:pt x="2" y="7"/>
                        <a:pt x="1" y="5"/>
                        <a:pt x="0" y="7"/>
                      </a:cubicBezTo>
                      <a:cubicBezTo>
                        <a:pt x="0" y="4"/>
                        <a:pt x="0" y="4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84" name="Freeform 2828">
                  <a:extLst>
                    <a:ext uri="{FF2B5EF4-FFF2-40B4-BE49-F238E27FC236}">
                      <a16:creationId xmlns:a16="http://schemas.microsoft.com/office/drawing/2014/main" id="{5E533836-18DF-464A-A73E-C9A814CFDF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3590"/>
                  <a:ext cx="6" cy="15"/>
                </a:xfrm>
                <a:custGeom>
                  <a:avLst/>
                  <a:gdLst>
                    <a:gd name="T0" fmla="*/ 0 w 3"/>
                    <a:gd name="T1" fmla="*/ 6 h 8"/>
                    <a:gd name="T2" fmla="*/ 3 w 3"/>
                    <a:gd name="T3" fmla="*/ 4 h 8"/>
                    <a:gd name="T4" fmla="*/ 2 w 3"/>
                    <a:gd name="T5" fmla="*/ 7 h 8"/>
                    <a:gd name="T6" fmla="*/ 0 w 3"/>
                    <a:gd name="T7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8">
                      <a:moveTo>
                        <a:pt x="0" y="6"/>
                      </a:moveTo>
                      <a:cubicBezTo>
                        <a:pt x="1" y="0"/>
                        <a:pt x="2" y="3"/>
                        <a:pt x="3" y="4"/>
                      </a:cubicBezTo>
                      <a:cubicBezTo>
                        <a:pt x="3" y="5"/>
                        <a:pt x="2" y="6"/>
                        <a:pt x="2" y="7"/>
                      </a:cubicBezTo>
                      <a:cubicBezTo>
                        <a:pt x="0" y="8"/>
                        <a:pt x="1" y="5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85" name="Freeform 2829">
                  <a:extLst>
                    <a:ext uri="{FF2B5EF4-FFF2-40B4-BE49-F238E27FC236}">
                      <a16:creationId xmlns:a16="http://schemas.microsoft.com/office/drawing/2014/main" id="{53DBBB19-C6CC-45C0-8E7F-D0C6D6B4E8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3609"/>
                  <a:ext cx="4" cy="21"/>
                </a:xfrm>
                <a:custGeom>
                  <a:avLst/>
                  <a:gdLst>
                    <a:gd name="T0" fmla="*/ 0 w 2"/>
                    <a:gd name="T1" fmla="*/ 5 h 11"/>
                    <a:gd name="T2" fmla="*/ 2 w 2"/>
                    <a:gd name="T3" fmla="*/ 5 h 11"/>
                    <a:gd name="T4" fmla="*/ 0 w 2"/>
                    <a:gd name="T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1">
                      <a:moveTo>
                        <a:pt x="0" y="5"/>
                      </a:moveTo>
                      <a:cubicBezTo>
                        <a:pt x="0" y="0"/>
                        <a:pt x="2" y="4"/>
                        <a:pt x="2" y="5"/>
                      </a:cubicBezTo>
                      <a:cubicBezTo>
                        <a:pt x="1" y="11"/>
                        <a:pt x="1" y="3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86" name="Freeform 2830">
                  <a:extLst>
                    <a:ext uri="{FF2B5EF4-FFF2-40B4-BE49-F238E27FC236}">
                      <a16:creationId xmlns:a16="http://schemas.microsoft.com/office/drawing/2014/main" id="{AB60E7AE-E3B6-4C6D-8275-2B4E9288B6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4" y="3702"/>
                  <a:ext cx="4" cy="11"/>
                </a:xfrm>
                <a:custGeom>
                  <a:avLst/>
                  <a:gdLst>
                    <a:gd name="T0" fmla="*/ 0 w 2"/>
                    <a:gd name="T1" fmla="*/ 4 h 6"/>
                    <a:gd name="T2" fmla="*/ 2 w 2"/>
                    <a:gd name="T3" fmla="*/ 2 h 6"/>
                    <a:gd name="T4" fmla="*/ 0 w 2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4"/>
                      </a:moveTo>
                      <a:cubicBezTo>
                        <a:pt x="1" y="0"/>
                        <a:pt x="2" y="3"/>
                        <a:pt x="2" y="2"/>
                      </a:cubicBezTo>
                      <a:cubicBezTo>
                        <a:pt x="1" y="6"/>
                        <a:pt x="1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87" name="Freeform 2831">
                  <a:extLst>
                    <a:ext uri="{FF2B5EF4-FFF2-40B4-BE49-F238E27FC236}">
                      <a16:creationId xmlns:a16="http://schemas.microsoft.com/office/drawing/2014/main" id="{A05830EE-097D-4131-915B-048651ECC6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3" y="3945"/>
                  <a:ext cx="9" cy="15"/>
                </a:xfrm>
                <a:custGeom>
                  <a:avLst/>
                  <a:gdLst>
                    <a:gd name="T0" fmla="*/ 0 w 5"/>
                    <a:gd name="T1" fmla="*/ 4 h 8"/>
                    <a:gd name="T2" fmla="*/ 5 w 5"/>
                    <a:gd name="T3" fmla="*/ 7 h 8"/>
                    <a:gd name="T4" fmla="*/ 0 w 5"/>
                    <a:gd name="T5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8">
                      <a:moveTo>
                        <a:pt x="0" y="4"/>
                      </a:moveTo>
                      <a:cubicBezTo>
                        <a:pt x="1" y="4"/>
                        <a:pt x="5" y="0"/>
                        <a:pt x="5" y="7"/>
                      </a:cubicBezTo>
                      <a:cubicBezTo>
                        <a:pt x="4" y="3"/>
                        <a:pt x="2" y="8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88" name="Freeform 2832">
                  <a:extLst>
                    <a:ext uri="{FF2B5EF4-FFF2-40B4-BE49-F238E27FC236}">
                      <a16:creationId xmlns:a16="http://schemas.microsoft.com/office/drawing/2014/main" id="{5891BB52-C422-416C-B4C2-275E1E327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3867"/>
                  <a:ext cx="3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2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0" y="0"/>
                        <a:pt x="1" y="3"/>
                        <a:pt x="2" y="2"/>
                      </a:cubicBezTo>
                      <a:cubicBezTo>
                        <a:pt x="1" y="5"/>
                        <a:pt x="0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89" name="Freeform 2833">
                  <a:extLst>
                    <a:ext uri="{FF2B5EF4-FFF2-40B4-BE49-F238E27FC236}">
                      <a16:creationId xmlns:a16="http://schemas.microsoft.com/office/drawing/2014/main" id="{2E871C6A-9FEC-4544-82DD-2ECAF19E8C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8" y="3901"/>
                  <a:ext cx="7" cy="13"/>
                </a:xfrm>
                <a:custGeom>
                  <a:avLst/>
                  <a:gdLst>
                    <a:gd name="T0" fmla="*/ 0 w 4"/>
                    <a:gd name="T1" fmla="*/ 4 h 7"/>
                    <a:gd name="T2" fmla="*/ 4 w 4"/>
                    <a:gd name="T3" fmla="*/ 5 h 7"/>
                    <a:gd name="T4" fmla="*/ 0 w 4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0" y="4"/>
                      </a:moveTo>
                      <a:cubicBezTo>
                        <a:pt x="1" y="0"/>
                        <a:pt x="4" y="0"/>
                        <a:pt x="4" y="5"/>
                      </a:cubicBezTo>
                      <a:cubicBezTo>
                        <a:pt x="3" y="5"/>
                        <a:pt x="1" y="7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90" name="Freeform 2834">
                  <a:extLst>
                    <a:ext uri="{FF2B5EF4-FFF2-40B4-BE49-F238E27FC236}">
                      <a16:creationId xmlns:a16="http://schemas.microsoft.com/office/drawing/2014/main" id="{F957F0F5-3C77-423B-88E5-169C620AB7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3728"/>
                  <a:ext cx="4" cy="10"/>
                </a:xfrm>
                <a:custGeom>
                  <a:avLst/>
                  <a:gdLst>
                    <a:gd name="T0" fmla="*/ 0 w 2"/>
                    <a:gd name="T1" fmla="*/ 5 h 5"/>
                    <a:gd name="T2" fmla="*/ 2 w 2"/>
                    <a:gd name="T3" fmla="*/ 0 h 5"/>
                    <a:gd name="T4" fmla="*/ 0 w 2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cubicBezTo>
                        <a:pt x="1" y="2"/>
                        <a:pt x="2" y="0"/>
                        <a:pt x="2" y="0"/>
                      </a:cubicBezTo>
                      <a:cubicBezTo>
                        <a:pt x="2" y="3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91" name="Freeform 2835">
                  <a:extLst>
                    <a:ext uri="{FF2B5EF4-FFF2-40B4-BE49-F238E27FC236}">
                      <a16:creationId xmlns:a16="http://schemas.microsoft.com/office/drawing/2014/main" id="{701B6701-5C27-459D-AE1F-6B8D9633C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3863"/>
                  <a:ext cx="10" cy="11"/>
                </a:xfrm>
                <a:custGeom>
                  <a:avLst/>
                  <a:gdLst>
                    <a:gd name="T0" fmla="*/ 0 w 5"/>
                    <a:gd name="T1" fmla="*/ 5 h 6"/>
                    <a:gd name="T2" fmla="*/ 3 w 5"/>
                    <a:gd name="T3" fmla="*/ 6 h 6"/>
                    <a:gd name="T4" fmla="*/ 0 w 5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6">
                      <a:moveTo>
                        <a:pt x="0" y="5"/>
                      </a:moveTo>
                      <a:cubicBezTo>
                        <a:pt x="1" y="3"/>
                        <a:pt x="5" y="0"/>
                        <a:pt x="3" y="6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92" name="Freeform 2836">
                  <a:extLst>
                    <a:ext uri="{FF2B5EF4-FFF2-40B4-BE49-F238E27FC236}">
                      <a16:creationId xmlns:a16="http://schemas.microsoft.com/office/drawing/2014/main" id="{516C79B2-8809-4B72-BFA1-61235A655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4" y="3770"/>
                  <a:ext cx="10" cy="19"/>
                </a:xfrm>
                <a:custGeom>
                  <a:avLst/>
                  <a:gdLst>
                    <a:gd name="T0" fmla="*/ 0 w 5"/>
                    <a:gd name="T1" fmla="*/ 7 h 10"/>
                    <a:gd name="T2" fmla="*/ 5 w 5"/>
                    <a:gd name="T3" fmla="*/ 5 h 10"/>
                    <a:gd name="T4" fmla="*/ 0 w 5"/>
                    <a:gd name="T5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0">
                      <a:moveTo>
                        <a:pt x="0" y="7"/>
                      </a:moveTo>
                      <a:cubicBezTo>
                        <a:pt x="2" y="0"/>
                        <a:pt x="3" y="7"/>
                        <a:pt x="5" y="5"/>
                      </a:cubicBezTo>
                      <a:cubicBezTo>
                        <a:pt x="3" y="10"/>
                        <a:pt x="2" y="5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93" name="Freeform 2837">
                  <a:extLst>
                    <a:ext uri="{FF2B5EF4-FFF2-40B4-BE49-F238E27FC236}">
                      <a16:creationId xmlns:a16="http://schemas.microsoft.com/office/drawing/2014/main" id="{9052132A-C333-4C2A-9BAE-1DFEED2F20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" y="3501"/>
                  <a:ext cx="6" cy="20"/>
                </a:xfrm>
                <a:custGeom>
                  <a:avLst/>
                  <a:gdLst>
                    <a:gd name="T0" fmla="*/ 0 w 3"/>
                    <a:gd name="T1" fmla="*/ 6 h 11"/>
                    <a:gd name="T2" fmla="*/ 3 w 3"/>
                    <a:gd name="T3" fmla="*/ 4 h 11"/>
                    <a:gd name="T4" fmla="*/ 0 w 3"/>
                    <a:gd name="T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1">
                      <a:moveTo>
                        <a:pt x="0" y="6"/>
                      </a:moveTo>
                      <a:cubicBezTo>
                        <a:pt x="1" y="0"/>
                        <a:pt x="2" y="7"/>
                        <a:pt x="3" y="4"/>
                      </a:cubicBezTo>
                      <a:cubicBezTo>
                        <a:pt x="2" y="11"/>
                        <a:pt x="1" y="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94" name="Freeform 2838">
                  <a:extLst>
                    <a:ext uri="{FF2B5EF4-FFF2-40B4-BE49-F238E27FC236}">
                      <a16:creationId xmlns:a16="http://schemas.microsoft.com/office/drawing/2014/main" id="{B5CA309E-7B2F-4243-A5D1-72A3DB975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2" y="3975"/>
                  <a:ext cx="4" cy="10"/>
                </a:xfrm>
                <a:custGeom>
                  <a:avLst/>
                  <a:gdLst>
                    <a:gd name="T0" fmla="*/ 0 w 2"/>
                    <a:gd name="T1" fmla="*/ 4 h 5"/>
                    <a:gd name="T2" fmla="*/ 2 w 2"/>
                    <a:gd name="T3" fmla="*/ 2 h 5"/>
                    <a:gd name="T4" fmla="*/ 0 w 2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4"/>
                      </a:moveTo>
                      <a:cubicBezTo>
                        <a:pt x="0" y="0"/>
                        <a:pt x="1" y="3"/>
                        <a:pt x="2" y="2"/>
                      </a:cubicBezTo>
                      <a:cubicBezTo>
                        <a:pt x="1" y="5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95" name="Freeform 2839">
                  <a:extLst>
                    <a:ext uri="{FF2B5EF4-FFF2-40B4-BE49-F238E27FC236}">
                      <a16:creationId xmlns:a16="http://schemas.microsoft.com/office/drawing/2014/main" id="{6D19B45D-3852-4464-8815-E7E9F4EA3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3677"/>
                  <a:ext cx="10" cy="17"/>
                </a:xfrm>
                <a:custGeom>
                  <a:avLst/>
                  <a:gdLst>
                    <a:gd name="T0" fmla="*/ 0 w 5"/>
                    <a:gd name="T1" fmla="*/ 4 h 9"/>
                    <a:gd name="T2" fmla="*/ 1 w 5"/>
                    <a:gd name="T3" fmla="*/ 0 h 9"/>
                    <a:gd name="T4" fmla="*/ 3 w 5"/>
                    <a:gd name="T5" fmla="*/ 0 h 9"/>
                    <a:gd name="T6" fmla="*/ 3 w 5"/>
                    <a:gd name="T7" fmla="*/ 7 h 9"/>
                    <a:gd name="T8" fmla="*/ 0 w 5"/>
                    <a:gd name="T9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9">
                      <a:moveTo>
                        <a:pt x="0" y="4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4"/>
                        <a:pt x="5" y="1"/>
                        <a:pt x="3" y="7"/>
                      </a:cubicBezTo>
                      <a:cubicBezTo>
                        <a:pt x="1" y="9"/>
                        <a:pt x="2" y="1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96" name="Freeform 2840">
                  <a:extLst>
                    <a:ext uri="{FF2B5EF4-FFF2-40B4-BE49-F238E27FC236}">
                      <a16:creationId xmlns:a16="http://schemas.microsoft.com/office/drawing/2014/main" id="{D1EA711B-A1CA-43C8-8AD7-9E56799A4C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3757"/>
                  <a:ext cx="5" cy="9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3 h 5"/>
                    <a:gd name="T4" fmla="*/ 0 w 3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0"/>
                        <a:pt x="2" y="4"/>
                        <a:pt x="3" y="3"/>
                      </a:cubicBezTo>
                      <a:cubicBezTo>
                        <a:pt x="2" y="5"/>
                        <a:pt x="1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97" name="Freeform 2841">
                  <a:extLst>
                    <a:ext uri="{FF2B5EF4-FFF2-40B4-BE49-F238E27FC236}">
                      <a16:creationId xmlns:a16="http://schemas.microsoft.com/office/drawing/2014/main" id="{EB8EE9A7-2B2E-40E5-86D4-783F3A4B7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3" y="3476"/>
                  <a:ext cx="4" cy="9"/>
                </a:xfrm>
                <a:custGeom>
                  <a:avLst/>
                  <a:gdLst>
                    <a:gd name="T0" fmla="*/ 2 w 2"/>
                    <a:gd name="T1" fmla="*/ 2 h 5"/>
                    <a:gd name="T2" fmla="*/ 0 w 2"/>
                    <a:gd name="T3" fmla="*/ 3 h 5"/>
                    <a:gd name="T4" fmla="*/ 2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1" y="5"/>
                        <a:pt x="0" y="5"/>
                        <a:pt x="0" y="3"/>
                      </a:cubicBezTo>
                      <a:cubicBezTo>
                        <a:pt x="1" y="0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98" name="Freeform 2842">
                  <a:extLst>
                    <a:ext uri="{FF2B5EF4-FFF2-40B4-BE49-F238E27FC236}">
                      <a16:creationId xmlns:a16="http://schemas.microsoft.com/office/drawing/2014/main" id="{BFEB83F7-81EA-4495-B0C7-3E15D5981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5" y="3948"/>
                  <a:ext cx="8" cy="12"/>
                </a:xfrm>
                <a:custGeom>
                  <a:avLst/>
                  <a:gdLst>
                    <a:gd name="T0" fmla="*/ 0 w 4"/>
                    <a:gd name="T1" fmla="*/ 4 h 6"/>
                    <a:gd name="T2" fmla="*/ 3 w 4"/>
                    <a:gd name="T3" fmla="*/ 6 h 6"/>
                    <a:gd name="T4" fmla="*/ 0 w 4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6">
                      <a:moveTo>
                        <a:pt x="0" y="4"/>
                      </a:moveTo>
                      <a:cubicBezTo>
                        <a:pt x="2" y="2"/>
                        <a:pt x="4" y="0"/>
                        <a:pt x="3" y="6"/>
                      </a:cubicBezTo>
                      <a:cubicBezTo>
                        <a:pt x="2" y="5"/>
                        <a:pt x="2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199" name="Freeform 2843">
                  <a:extLst>
                    <a:ext uri="{FF2B5EF4-FFF2-40B4-BE49-F238E27FC236}">
                      <a16:creationId xmlns:a16="http://schemas.microsoft.com/office/drawing/2014/main" id="{9F76040F-AC66-4826-B76A-8BB38315D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" y="3567"/>
                  <a:ext cx="6" cy="17"/>
                </a:xfrm>
                <a:custGeom>
                  <a:avLst/>
                  <a:gdLst>
                    <a:gd name="T0" fmla="*/ 0 w 3"/>
                    <a:gd name="T1" fmla="*/ 5 h 9"/>
                    <a:gd name="T2" fmla="*/ 3 w 3"/>
                    <a:gd name="T3" fmla="*/ 4 h 9"/>
                    <a:gd name="T4" fmla="*/ 0 w 3"/>
                    <a:gd name="T5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0" y="5"/>
                      </a:moveTo>
                      <a:cubicBezTo>
                        <a:pt x="1" y="0"/>
                        <a:pt x="1" y="6"/>
                        <a:pt x="3" y="4"/>
                      </a:cubicBezTo>
                      <a:cubicBezTo>
                        <a:pt x="2" y="9"/>
                        <a:pt x="0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00" name="Freeform 2844">
                  <a:extLst>
                    <a:ext uri="{FF2B5EF4-FFF2-40B4-BE49-F238E27FC236}">
                      <a16:creationId xmlns:a16="http://schemas.microsoft.com/office/drawing/2014/main" id="{ADDB1D42-4FC3-46A4-9E8A-1B2C452D52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3683"/>
                  <a:ext cx="8" cy="9"/>
                </a:xfrm>
                <a:custGeom>
                  <a:avLst/>
                  <a:gdLst>
                    <a:gd name="T0" fmla="*/ 0 w 4"/>
                    <a:gd name="T1" fmla="*/ 3 h 5"/>
                    <a:gd name="T2" fmla="*/ 3 w 4"/>
                    <a:gd name="T3" fmla="*/ 5 h 5"/>
                    <a:gd name="T4" fmla="*/ 0 w 4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0" y="3"/>
                      </a:moveTo>
                      <a:cubicBezTo>
                        <a:pt x="0" y="1"/>
                        <a:pt x="4" y="0"/>
                        <a:pt x="3" y="5"/>
                      </a:cubicBezTo>
                      <a:cubicBezTo>
                        <a:pt x="1" y="3"/>
                        <a:pt x="1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01" name="Freeform 2845">
                  <a:extLst>
                    <a:ext uri="{FF2B5EF4-FFF2-40B4-BE49-F238E27FC236}">
                      <a16:creationId xmlns:a16="http://schemas.microsoft.com/office/drawing/2014/main" id="{834FDCF9-D66A-48E4-93A1-B5EDE40BD0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7" y="3489"/>
                  <a:ext cx="3" cy="14"/>
                </a:xfrm>
                <a:custGeom>
                  <a:avLst/>
                  <a:gdLst>
                    <a:gd name="T0" fmla="*/ 0 w 2"/>
                    <a:gd name="T1" fmla="*/ 7 h 7"/>
                    <a:gd name="T2" fmla="*/ 2 w 2"/>
                    <a:gd name="T3" fmla="*/ 1 h 7"/>
                    <a:gd name="T4" fmla="*/ 0 w 2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0" y="7"/>
                      </a:moveTo>
                      <a:cubicBezTo>
                        <a:pt x="1" y="3"/>
                        <a:pt x="1" y="0"/>
                        <a:pt x="2" y="1"/>
                      </a:cubicBezTo>
                      <a:cubicBezTo>
                        <a:pt x="2" y="3"/>
                        <a:pt x="1" y="6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02" name="Freeform 2846">
                  <a:extLst>
                    <a:ext uri="{FF2B5EF4-FFF2-40B4-BE49-F238E27FC236}">
                      <a16:creationId xmlns:a16="http://schemas.microsoft.com/office/drawing/2014/main" id="{8035272B-F630-482D-8E5F-345A17B7E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4" y="3867"/>
                  <a:ext cx="8" cy="13"/>
                </a:xfrm>
                <a:custGeom>
                  <a:avLst/>
                  <a:gdLst>
                    <a:gd name="T0" fmla="*/ 0 w 4"/>
                    <a:gd name="T1" fmla="*/ 4 h 7"/>
                    <a:gd name="T2" fmla="*/ 4 w 4"/>
                    <a:gd name="T3" fmla="*/ 2 h 7"/>
                    <a:gd name="T4" fmla="*/ 0 w 4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0" y="4"/>
                      </a:moveTo>
                      <a:cubicBezTo>
                        <a:pt x="2" y="0"/>
                        <a:pt x="2" y="4"/>
                        <a:pt x="4" y="2"/>
                      </a:cubicBezTo>
                      <a:cubicBezTo>
                        <a:pt x="2" y="7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03" name="Freeform 2847">
                  <a:extLst>
                    <a:ext uri="{FF2B5EF4-FFF2-40B4-BE49-F238E27FC236}">
                      <a16:creationId xmlns:a16="http://schemas.microsoft.com/office/drawing/2014/main" id="{C1B6257F-F18B-46F6-8D96-BD7329CE3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9" y="3979"/>
                  <a:ext cx="4" cy="11"/>
                </a:xfrm>
                <a:custGeom>
                  <a:avLst/>
                  <a:gdLst>
                    <a:gd name="T0" fmla="*/ 0 w 2"/>
                    <a:gd name="T1" fmla="*/ 4 h 6"/>
                    <a:gd name="T2" fmla="*/ 2 w 2"/>
                    <a:gd name="T3" fmla="*/ 2 h 6"/>
                    <a:gd name="T4" fmla="*/ 0 w 2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4"/>
                      </a:moveTo>
                      <a:cubicBezTo>
                        <a:pt x="1" y="0"/>
                        <a:pt x="1" y="2"/>
                        <a:pt x="2" y="2"/>
                      </a:cubicBezTo>
                      <a:cubicBezTo>
                        <a:pt x="1" y="5"/>
                        <a:pt x="1" y="6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04" name="Freeform 2848">
                  <a:extLst>
                    <a:ext uri="{FF2B5EF4-FFF2-40B4-BE49-F238E27FC236}">
                      <a16:creationId xmlns:a16="http://schemas.microsoft.com/office/drawing/2014/main" id="{51CE7872-9CB0-4ACB-9537-6DE159415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" y="3886"/>
                  <a:ext cx="4" cy="11"/>
                </a:xfrm>
                <a:custGeom>
                  <a:avLst/>
                  <a:gdLst>
                    <a:gd name="T0" fmla="*/ 0 w 2"/>
                    <a:gd name="T1" fmla="*/ 3 h 6"/>
                    <a:gd name="T2" fmla="*/ 2 w 2"/>
                    <a:gd name="T3" fmla="*/ 2 h 6"/>
                    <a:gd name="T4" fmla="*/ 0 w 2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3"/>
                      </a:moveTo>
                      <a:cubicBezTo>
                        <a:pt x="1" y="0"/>
                        <a:pt x="1" y="1"/>
                        <a:pt x="2" y="2"/>
                      </a:cubicBezTo>
                      <a:cubicBezTo>
                        <a:pt x="1" y="6"/>
                        <a:pt x="0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05" name="Freeform 2849">
                  <a:extLst>
                    <a:ext uri="{FF2B5EF4-FFF2-40B4-BE49-F238E27FC236}">
                      <a16:creationId xmlns:a16="http://schemas.microsoft.com/office/drawing/2014/main" id="{3E4764ED-4FE2-48A1-AA8E-59EAA0149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7" y="3952"/>
                  <a:ext cx="7" cy="15"/>
                </a:xfrm>
                <a:custGeom>
                  <a:avLst/>
                  <a:gdLst>
                    <a:gd name="T0" fmla="*/ 1 w 4"/>
                    <a:gd name="T1" fmla="*/ 0 h 8"/>
                    <a:gd name="T2" fmla="*/ 4 w 4"/>
                    <a:gd name="T3" fmla="*/ 1 h 8"/>
                    <a:gd name="T4" fmla="*/ 0 w 4"/>
                    <a:gd name="T5" fmla="*/ 6 h 8"/>
                    <a:gd name="T6" fmla="*/ 1 w 4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8">
                      <a:moveTo>
                        <a:pt x="1" y="0"/>
                      </a:moveTo>
                      <a:cubicBezTo>
                        <a:pt x="2" y="1"/>
                        <a:pt x="2" y="1"/>
                        <a:pt x="4" y="1"/>
                      </a:cubicBezTo>
                      <a:cubicBezTo>
                        <a:pt x="2" y="8"/>
                        <a:pt x="2" y="1"/>
                        <a:pt x="0" y="6"/>
                      </a:cubicBezTo>
                      <a:cubicBezTo>
                        <a:pt x="0" y="4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06" name="Freeform 2850">
                  <a:extLst>
                    <a:ext uri="{FF2B5EF4-FFF2-40B4-BE49-F238E27FC236}">
                      <a16:creationId xmlns:a16="http://schemas.microsoft.com/office/drawing/2014/main" id="{1E4589A7-466F-4B23-841C-99630D16B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0" y="3867"/>
                  <a:ext cx="9" cy="17"/>
                </a:xfrm>
                <a:custGeom>
                  <a:avLst/>
                  <a:gdLst>
                    <a:gd name="T0" fmla="*/ 0 w 5"/>
                    <a:gd name="T1" fmla="*/ 6 h 9"/>
                    <a:gd name="T2" fmla="*/ 1 w 5"/>
                    <a:gd name="T3" fmla="*/ 2 h 9"/>
                    <a:gd name="T4" fmla="*/ 5 w 5"/>
                    <a:gd name="T5" fmla="*/ 2 h 9"/>
                    <a:gd name="T6" fmla="*/ 0 w 5"/>
                    <a:gd name="T7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9">
                      <a:moveTo>
                        <a:pt x="0" y="6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0"/>
                        <a:pt x="4" y="0"/>
                        <a:pt x="5" y="2"/>
                      </a:cubicBezTo>
                      <a:cubicBezTo>
                        <a:pt x="4" y="8"/>
                        <a:pt x="2" y="9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07" name="Freeform 2851">
                  <a:extLst>
                    <a:ext uri="{FF2B5EF4-FFF2-40B4-BE49-F238E27FC236}">
                      <a16:creationId xmlns:a16="http://schemas.microsoft.com/office/drawing/2014/main" id="{8B65CE93-D1A3-4A4F-8DC8-125BCA2E1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3" y="3977"/>
                  <a:ext cx="13" cy="11"/>
                </a:xfrm>
                <a:custGeom>
                  <a:avLst/>
                  <a:gdLst>
                    <a:gd name="T0" fmla="*/ 0 w 7"/>
                    <a:gd name="T1" fmla="*/ 4 h 6"/>
                    <a:gd name="T2" fmla="*/ 7 w 7"/>
                    <a:gd name="T3" fmla="*/ 4 h 6"/>
                    <a:gd name="T4" fmla="*/ 0 w 7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6">
                      <a:moveTo>
                        <a:pt x="0" y="4"/>
                      </a:moveTo>
                      <a:cubicBezTo>
                        <a:pt x="3" y="0"/>
                        <a:pt x="5" y="4"/>
                        <a:pt x="7" y="4"/>
                      </a:cubicBezTo>
                      <a:cubicBezTo>
                        <a:pt x="4" y="6"/>
                        <a:pt x="2" y="6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08" name="Freeform 2852">
                  <a:extLst>
                    <a:ext uri="{FF2B5EF4-FFF2-40B4-BE49-F238E27FC236}">
                      <a16:creationId xmlns:a16="http://schemas.microsoft.com/office/drawing/2014/main" id="{D5E4ED76-2D89-4372-9E31-87A24B92B2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6" y="3501"/>
                  <a:ext cx="8" cy="15"/>
                </a:xfrm>
                <a:custGeom>
                  <a:avLst/>
                  <a:gdLst>
                    <a:gd name="T0" fmla="*/ 0 w 4"/>
                    <a:gd name="T1" fmla="*/ 8 h 8"/>
                    <a:gd name="T2" fmla="*/ 4 w 4"/>
                    <a:gd name="T3" fmla="*/ 0 h 8"/>
                    <a:gd name="T4" fmla="*/ 1 w 4"/>
                    <a:gd name="T5" fmla="*/ 8 h 8"/>
                    <a:gd name="T6" fmla="*/ 0 w 4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8">
                      <a:moveTo>
                        <a:pt x="0" y="8"/>
                      </a:moveTo>
                      <a:cubicBezTo>
                        <a:pt x="1" y="5"/>
                        <a:pt x="2" y="0"/>
                        <a:pt x="4" y="0"/>
                      </a:cubicBezTo>
                      <a:cubicBezTo>
                        <a:pt x="3" y="2"/>
                        <a:pt x="2" y="5"/>
                        <a:pt x="1" y="8"/>
                      </a:cubicBez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09" name="Freeform 2853">
                  <a:extLst>
                    <a:ext uri="{FF2B5EF4-FFF2-40B4-BE49-F238E27FC236}">
                      <a16:creationId xmlns:a16="http://schemas.microsoft.com/office/drawing/2014/main" id="{3C973CE1-0FC9-4FE6-9F49-97AE64A46D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7" y="3969"/>
                  <a:ext cx="5" cy="10"/>
                </a:xfrm>
                <a:custGeom>
                  <a:avLst/>
                  <a:gdLst>
                    <a:gd name="T0" fmla="*/ 0 w 3"/>
                    <a:gd name="T1" fmla="*/ 3 h 5"/>
                    <a:gd name="T2" fmla="*/ 3 w 3"/>
                    <a:gd name="T3" fmla="*/ 2 h 5"/>
                    <a:gd name="T4" fmla="*/ 0 w 3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3"/>
                      </a:moveTo>
                      <a:cubicBezTo>
                        <a:pt x="1" y="2"/>
                        <a:pt x="2" y="0"/>
                        <a:pt x="3" y="2"/>
                      </a:cubicBezTo>
                      <a:cubicBezTo>
                        <a:pt x="2" y="4"/>
                        <a:pt x="0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10" name="Freeform 2854">
                  <a:extLst>
                    <a:ext uri="{FF2B5EF4-FFF2-40B4-BE49-F238E27FC236}">
                      <a16:creationId xmlns:a16="http://schemas.microsoft.com/office/drawing/2014/main" id="{DDF8D25A-FD3D-4701-86F9-84C9B0457E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6" y="3698"/>
                  <a:ext cx="4" cy="17"/>
                </a:xfrm>
                <a:custGeom>
                  <a:avLst/>
                  <a:gdLst>
                    <a:gd name="T0" fmla="*/ 0 w 2"/>
                    <a:gd name="T1" fmla="*/ 2 h 9"/>
                    <a:gd name="T2" fmla="*/ 2 w 2"/>
                    <a:gd name="T3" fmla="*/ 3 h 9"/>
                    <a:gd name="T4" fmla="*/ 0 w 2"/>
                    <a:gd name="T5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0" y="2"/>
                      </a:moveTo>
                      <a:cubicBezTo>
                        <a:pt x="0" y="0"/>
                        <a:pt x="2" y="1"/>
                        <a:pt x="2" y="3"/>
                      </a:cubicBezTo>
                      <a:cubicBezTo>
                        <a:pt x="1" y="9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11" name="Freeform 2855">
                  <a:extLst>
                    <a:ext uri="{FF2B5EF4-FFF2-40B4-BE49-F238E27FC236}">
                      <a16:creationId xmlns:a16="http://schemas.microsoft.com/office/drawing/2014/main" id="{EAA65DDD-626D-4325-9A31-BDD91049DA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7" y="3582"/>
                  <a:ext cx="15" cy="27"/>
                </a:xfrm>
                <a:custGeom>
                  <a:avLst/>
                  <a:gdLst>
                    <a:gd name="T0" fmla="*/ 0 w 8"/>
                    <a:gd name="T1" fmla="*/ 6 h 14"/>
                    <a:gd name="T2" fmla="*/ 8 w 8"/>
                    <a:gd name="T3" fmla="*/ 5 h 14"/>
                    <a:gd name="T4" fmla="*/ 0 w 8"/>
                    <a:gd name="T5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4">
                      <a:moveTo>
                        <a:pt x="0" y="6"/>
                      </a:moveTo>
                      <a:cubicBezTo>
                        <a:pt x="2" y="0"/>
                        <a:pt x="6" y="5"/>
                        <a:pt x="8" y="5"/>
                      </a:cubicBezTo>
                      <a:cubicBezTo>
                        <a:pt x="4" y="14"/>
                        <a:pt x="4" y="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12" name="Freeform 2856">
                  <a:extLst>
                    <a:ext uri="{FF2B5EF4-FFF2-40B4-BE49-F238E27FC236}">
                      <a16:creationId xmlns:a16="http://schemas.microsoft.com/office/drawing/2014/main" id="{E056511D-96B2-4AC5-9D2F-7CA697025A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3869"/>
                  <a:ext cx="4" cy="11"/>
                </a:xfrm>
                <a:custGeom>
                  <a:avLst/>
                  <a:gdLst>
                    <a:gd name="T0" fmla="*/ 1 w 2"/>
                    <a:gd name="T1" fmla="*/ 1 h 6"/>
                    <a:gd name="T2" fmla="*/ 2 w 2"/>
                    <a:gd name="T3" fmla="*/ 2 h 6"/>
                    <a:gd name="T4" fmla="*/ 0 w 2"/>
                    <a:gd name="T5" fmla="*/ 6 h 6"/>
                    <a:gd name="T6" fmla="*/ 1 w 2"/>
                    <a:gd name="T7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1" y="1"/>
                      </a:moveTo>
                      <a:cubicBezTo>
                        <a:pt x="1" y="0"/>
                        <a:pt x="2" y="1"/>
                        <a:pt x="2" y="2"/>
                      </a:cubicBezTo>
                      <a:cubicBezTo>
                        <a:pt x="1" y="5"/>
                        <a:pt x="1" y="3"/>
                        <a:pt x="0" y="6"/>
                      </a:cubicBezTo>
                      <a:cubicBezTo>
                        <a:pt x="0" y="5"/>
                        <a:pt x="0" y="3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13" name="Freeform 2857">
                  <a:extLst>
                    <a:ext uri="{FF2B5EF4-FFF2-40B4-BE49-F238E27FC236}">
                      <a16:creationId xmlns:a16="http://schemas.microsoft.com/office/drawing/2014/main" id="{31B7B76F-743E-4681-9B43-749AC25196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5" y="3652"/>
                  <a:ext cx="23" cy="27"/>
                </a:xfrm>
                <a:custGeom>
                  <a:avLst/>
                  <a:gdLst>
                    <a:gd name="T0" fmla="*/ 0 w 12"/>
                    <a:gd name="T1" fmla="*/ 9 h 14"/>
                    <a:gd name="T2" fmla="*/ 3 w 12"/>
                    <a:gd name="T3" fmla="*/ 0 h 14"/>
                    <a:gd name="T4" fmla="*/ 2 w 12"/>
                    <a:gd name="T5" fmla="*/ 7 h 14"/>
                    <a:gd name="T6" fmla="*/ 12 w 12"/>
                    <a:gd name="T7" fmla="*/ 9 h 14"/>
                    <a:gd name="T8" fmla="*/ 0 w 12"/>
                    <a:gd name="T9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4">
                      <a:moveTo>
                        <a:pt x="0" y="9"/>
                      </a:moveTo>
                      <a:cubicBezTo>
                        <a:pt x="1" y="6"/>
                        <a:pt x="2" y="3"/>
                        <a:pt x="3" y="0"/>
                      </a:cubicBezTo>
                      <a:cubicBezTo>
                        <a:pt x="4" y="0"/>
                        <a:pt x="2" y="3"/>
                        <a:pt x="2" y="7"/>
                      </a:cubicBezTo>
                      <a:cubicBezTo>
                        <a:pt x="7" y="5"/>
                        <a:pt x="10" y="6"/>
                        <a:pt x="12" y="9"/>
                      </a:cubicBezTo>
                      <a:cubicBezTo>
                        <a:pt x="8" y="14"/>
                        <a:pt x="5" y="8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14" name="Freeform 2858">
                  <a:extLst>
                    <a:ext uri="{FF2B5EF4-FFF2-40B4-BE49-F238E27FC236}">
                      <a16:creationId xmlns:a16="http://schemas.microsoft.com/office/drawing/2014/main" id="{B13AE11B-D90F-4167-A021-8E9479142F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9" y="3994"/>
                  <a:ext cx="5" cy="15"/>
                </a:xfrm>
                <a:custGeom>
                  <a:avLst/>
                  <a:gdLst>
                    <a:gd name="T0" fmla="*/ 0 w 3"/>
                    <a:gd name="T1" fmla="*/ 7 h 8"/>
                    <a:gd name="T2" fmla="*/ 1 w 3"/>
                    <a:gd name="T3" fmla="*/ 4 h 8"/>
                    <a:gd name="T4" fmla="*/ 3 w 3"/>
                    <a:gd name="T5" fmla="*/ 0 h 8"/>
                    <a:gd name="T6" fmla="*/ 0 w 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8">
                      <a:moveTo>
                        <a:pt x="0" y="7"/>
                      </a:move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5"/>
                        <a:pt x="2" y="2"/>
                        <a:pt x="3" y="0"/>
                      </a:cubicBezTo>
                      <a:cubicBezTo>
                        <a:pt x="3" y="2"/>
                        <a:pt x="1" y="8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15" name="Freeform 2859">
                  <a:extLst>
                    <a:ext uri="{FF2B5EF4-FFF2-40B4-BE49-F238E27FC236}">
                      <a16:creationId xmlns:a16="http://schemas.microsoft.com/office/drawing/2014/main" id="{7105FBE8-7986-45C2-9A20-227B7A9E35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3" y="3869"/>
                  <a:ext cx="6" cy="11"/>
                </a:xfrm>
                <a:custGeom>
                  <a:avLst/>
                  <a:gdLst>
                    <a:gd name="T0" fmla="*/ 0 w 3"/>
                    <a:gd name="T1" fmla="*/ 3 h 6"/>
                    <a:gd name="T2" fmla="*/ 1 w 3"/>
                    <a:gd name="T3" fmla="*/ 2 h 6"/>
                    <a:gd name="T4" fmla="*/ 3 w 3"/>
                    <a:gd name="T5" fmla="*/ 0 h 6"/>
                    <a:gd name="T6" fmla="*/ 1 w 3"/>
                    <a:gd name="T7" fmla="*/ 6 h 6"/>
                    <a:gd name="T8" fmla="*/ 0 w 3"/>
                    <a:gd name="T9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6">
                      <a:moveTo>
                        <a:pt x="0" y="3"/>
                      </a:moveTo>
                      <a:cubicBezTo>
                        <a:pt x="1" y="0"/>
                        <a:pt x="1" y="2"/>
                        <a:pt x="1" y="2"/>
                      </a:cubicBezTo>
                      <a:cubicBezTo>
                        <a:pt x="2" y="2"/>
                        <a:pt x="2" y="0"/>
                        <a:pt x="3" y="0"/>
                      </a:cubicBezTo>
                      <a:cubicBezTo>
                        <a:pt x="2" y="3"/>
                        <a:pt x="2" y="4"/>
                        <a:pt x="1" y="6"/>
                      </a:cubicBezTo>
                      <a:cubicBezTo>
                        <a:pt x="0" y="6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16" name="Freeform 2860">
                  <a:extLst>
                    <a:ext uri="{FF2B5EF4-FFF2-40B4-BE49-F238E27FC236}">
                      <a16:creationId xmlns:a16="http://schemas.microsoft.com/office/drawing/2014/main" id="{1174B195-BE55-48F5-8326-CFF0BD97A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9" y="3842"/>
                  <a:ext cx="9" cy="13"/>
                </a:xfrm>
                <a:custGeom>
                  <a:avLst/>
                  <a:gdLst>
                    <a:gd name="T0" fmla="*/ 0 w 5"/>
                    <a:gd name="T1" fmla="*/ 4 h 7"/>
                    <a:gd name="T2" fmla="*/ 5 w 5"/>
                    <a:gd name="T3" fmla="*/ 2 h 7"/>
                    <a:gd name="T4" fmla="*/ 0 w 5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7">
                      <a:moveTo>
                        <a:pt x="0" y="4"/>
                      </a:moveTo>
                      <a:cubicBezTo>
                        <a:pt x="1" y="0"/>
                        <a:pt x="3" y="2"/>
                        <a:pt x="5" y="2"/>
                      </a:cubicBezTo>
                      <a:cubicBezTo>
                        <a:pt x="3" y="7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17" name="Freeform 2861">
                  <a:extLst>
                    <a:ext uri="{FF2B5EF4-FFF2-40B4-BE49-F238E27FC236}">
                      <a16:creationId xmlns:a16="http://schemas.microsoft.com/office/drawing/2014/main" id="{5A595424-570B-48C6-9640-797D60A40D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1" y="3489"/>
                  <a:ext cx="2" cy="10"/>
                </a:xfrm>
                <a:custGeom>
                  <a:avLst/>
                  <a:gdLst>
                    <a:gd name="T0" fmla="*/ 0 w 1"/>
                    <a:gd name="T1" fmla="*/ 5 h 5"/>
                    <a:gd name="T2" fmla="*/ 0 w 1"/>
                    <a:gd name="T3" fmla="*/ 0 h 5"/>
                    <a:gd name="T4" fmla="*/ 1 w 1"/>
                    <a:gd name="T5" fmla="*/ 5 h 5"/>
                    <a:gd name="T6" fmla="*/ 0 w 1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1" y="0"/>
                        <a:pt x="1" y="3"/>
                        <a:pt x="1" y="5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18" name="Freeform 2862">
                  <a:extLst>
                    <a:ext uri="{FF2B5EF4-FFF2-40B4-BE49-F238E27FC236}">
                      <a16:creationId xmlns:a16="http://schemas.microsoft.com/office/drawing/2014/main" id="{D53F89E6-6F5C-4C62-AF28-FE630322C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3983"/>
                  <a:ext cx="4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1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1" y="1"/>
                        <a:pt x="2" y="0"/>
                        <a:pt x="2" y="1"/>
                      </a:cubicBezTo>
                      <a:cubicBezTo>
                        <a:pt x="2" y="5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19" name="Freeform 2863">
                  <a:extLst>
                    <a:ext uri="{FF2B5EF4-FFF2-40B4-BE49-F238E27FC236}">
                      <a16:creationId xmlns:a16="http://schemas.microsoft.com/office/drawing/2014/main" id="{3A7832AE-9B69-49A1-84A4-917AD9011D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7" y="3516"/>
                  <a:ext cx="9" cy="17"/>
                </a:xfrm>
                <a:custGeom>
                  <a:avLst/>
                  <a:gdLst>
                    <a:gd name="T0" fmla="*/ 0 w 5"/>
                    <a:gd name="T1" fmla="*/ 3 h 9"/>
                    <a:gd name="T2" fmla="*/ 5 w 5"/>
                    <a:gd name="T3" fmla="*/ 0 h 9"/>
                    <a:gd name="T4" fmla="*/ 4 w 5"/>
                    <a:gd name="T5" fmla="*/ 7 h 9"/>
                    <a:gd name="T6" fmla="*/ 4 w 5"/>
                    <a:gd name="T7" fmla="*/ 3 h 9"/>
                    <a:gd name="T8" fmla="*/ 0 w 5"/>
                    <a:gd name="T9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9">
                      <a:moveTo>
                        <a:pt x="0" y="3"/>
                      </a:moveTo>
                      <a:cubicBezTo>
                        <a:pt x="2" y="1"/>
                        <a:pt x="2" y="2"/>
                        <a:pt x="5" y="0"/>
                      </a:cubicBezTo>
                      <a:cubicBezTo>
                        <a:pt x="4" y="3"/>
                        <a:pt x="5" y="5"/>
                        <a:pt x="4" y="7"/>
                      </a:cubicBezTo>
                      <a:cubicBezTo>
                        <a:pt x="3" y="7"/>
                        <a:pt x="3" y="6"/>
                        <a:pt x="4" y="3"/>
                      </a:cubicBezTo>
                      <a:cubicBezTo>
                        <a:pt x="2" y="9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20" name="Freeform 2864">
                  <a:extLst>
                    <a:ext uri="{FF2B5EF4-FFF2-40B4-BE49-F238E27FC236}">
                      <a16:creationId xmlns:a16="http://schemas.microsoft.com/office/drawing/2014/main" id="{7848488D-523E-46E7-B8BA-D4DD49D58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3867"/>
                  <a:ext cx="4" cy="11"/>
                </a:xfrm>
                <a:custGeom>
                  <a:avLst/>
                  <a:gdLst>
                    <a:gd name="T0" fmla="*/ 1 w 2"/>
                    <a:gd name="T1" fmla="*/ 0 h 6"/>
                    <a:gd name="T2" fmla="*/ 2 w 2"/>
                    <a:gd name="T3" fmla="*/ 1 h 6"/>
                    <a:gd name="T4" fmla="*/ 1 w 2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1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6"/>
                        <a:pt x="0" y="5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21" name="Freeform 2865">
                  <a:extLst>
                    <a:ext uri="{FF2B5EF4-FFF2-40B4-BE49-F238E27FC236}">
                      <a16:creationId xmlns:a16="http://schemas.microsoft.com/office/drawing/2014/main" id="{9C0DA4A4-0652-4F8E-8534-F3881D1076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4" y="3478"/>
                  <a:ext cx="6" cy="21"/>
                </a:xfrm>
                <a:custGeom>
                  <a:avLst/>
                  <a:gdLst>
                    <a:gd name="T0" fmla="*/ 1 w 3"/>
                    <a:gd name="T1" fmla="*/ 2 h 11"/>
                    <a:gd name="T2" fmla="*/ 3 w 3"/>
                    <a:gd name="T3" fmla="*/ 1 h 11"/>
                    <a:gd name="T4" fmla="*/ 1 w 3"/>
                    <a:gd name="T5" fmla="*/ 3 h 11"/>
                    <a:gd name="T6" fmla="*/ 0 w 3"/>
                    <a:gd name="T7" fmla="*/ 11 h 11"/>
                    <a:gd name="T8" fmla="*/ 1 w 3"/>
                    <a:gd name="T9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1">
                      <a:moveTo>
                        <a:pt x="1" y="2"/>
                      </a:moveTo>
                      <a:cubicBezTo>
                        <a:pt x="2" y="1"/>
                        <a:pt x="2" y="1"/>
                        <a:pt x="3" y="1"/>
                      </a:cubicBezTo>
                      <a:cubicBezTo>
                        <a:pt x="2" y="7"/>
                        <a:pt x="2" y="0"/>
                        <a:pt x="1" y="3"/>
                      </a:cubicBezTo>
                      <a:cubicBezTo>
                        <a:pt x="2" y="9"/>
                        <a:pt x="2" y="4"/>
                        <a:pt x="0" y="11"/>
                      </a:cubicBezTo>
                      <a:cubicBezTo>
                        <a:pt x="0" y="9"/>
                        <a:pt x="0" y="6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22" name="Freeform 2866">
                  <a:extLst>
                    <a:ext uri="{FF2B5EF4-FFF2-40B4-BE49-F238E27FC236}">
                      <a16:creationId xmlns:a16="http://schemas.microsoft.com/office/drawing/2014/main" id="{A1798F40-5A3A-4871-9E45-533AAD6BA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7" y="3586"/>
                  <a:ext cx="8" cy="21"/>
                </a:xfrm>
                <a:custGeom>
                  <a:avLst/>
                  <a:gdLst>
                    <a:gd name="T0" fmla="*/ 0 w 4"/>
                    <a:gd name="T1" fmla="*/ 1 h 11"/>
                    <a:gd name="T2" fmla="*/ 4 w 4"/>
                    <a:gd name="T3" fmla="*/ 3 h 11"/>
                    <a:gd name="T4" fmla="*/ 1 w 4"/>
                    <a:gd name="T5" fmla="*/ 8 h 11"/>
                    <a:gd name="T6" fmla="*/ 0 w 4"/>
                    <a:gd name="T7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1">
                      <a:moveTo>
                        <a:pt x="0" y="1"/>
                      </a:moveTo>
                      <a:cubicBezTo>
                        <a:pt x="1" y="0"/>
                        <a:pt x="2" y="3"/>
                        <a:pt x="4" y="3"/>
                      </a:cubicBezTo>
                      <a:cubicBezTo>
                        <a:pt x="3" y="11"/>
                        <a:pt x="2" y="5"/>
                        <a:pt x="1" y="8"/>
                      </a:cubicBezTo>
                      <a:cubicBezTo>
                        <a:pt x="1" y="5"/>
                        <a:pt x="1" y="3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23" name="Freeform 2867">
                  <a:extLst>
                    <a:ext uri="{FF2B5EF4-FFF2-40B4-BE49-F238E27FC236}">
                      <a16:creationId xmlns:a16="http://schemas.microsoft.com/office/drawing/2014/main" id="{6E926958-A1A7-4CD3-9163-53E26A398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3867"/>
                  <a:ext cx="10" cy="11"/>
                </a:xfrm>
                <a:custGeom>
                  <a:avLst/>
                  <a:gdLst>
                    <a:gd name="T0" fmla="*/ 1 w 5"/>
                    <a:gd name="T1" fmla="*/ 2 h 6"/>
                    <a:gd name="T2" fmla="*/ 5 w 5"/>
                    <a:gd name="T3" fmla="*/ 2 h 6"/>
                    <a:gd name="T4" fmla="*/ 1 w 5"/>
                    <a:gd name="T5" fmla="*/ 6 h 6"/>
                    <a:gd name="T6" fmla="*/ 1 w 5"/>
                    <a:gd name="T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6">
                      <a:moveTo>
                        <a:pt x="1" y="2"/>
                      </a:moveTo>
                      <a:cubicBezTo>
                        <a:pt x="2" y="1"/>
                        <a:pt x="3" y="1"/>
                        <a:pt x="5" y="2"/>
                      </a:cubicBezTo>
                      <a:cubicBezTo>
                        <a:pt x="3" y="6"/>
                        <a:pt x="3" y="0"/>
                        <a:pt x="1" y="6"/>
                      </a:cubicBezTo>
                      <a:cubicBezTo>
                        <a:pt x="0" y="5"/>
                        <a:pt x="2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24" name="Freeform 2868">
                  <a:extLst>
                    <a:ext uri="{FF2B5EF4-FFF2-40B4-BE49-F238E27FC236}">
                      <a16:creationId xmlns:a16="http://schemas.microsoft.com/office/drawing/2014/main" id="{608CDB11-C345-4C14-8E53-27E6378B45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6" y="3844"/>
                  <a:ext cx="7" cy="10"/>
                </a:xfrm>
                <a:custGeom>
                  <a:avLst/>
                  <a:gdLst>
                    <a:gd name="T0" fmla="*/ 0 w 4"/>
                    <a:gd name="T1" fmla="*/ 4 h 5"/>
                    <a:gd name="T2" fmla="*/ 4 w 4"/>
                    <a:gd name="T3" fmla="*/ 5 h 5"/>
                    <a:gd name="T4" fmla="*/ 0 w 4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0" y="4"/>
                      </a:moveTo>
                      <a:cubicBezTo>
                        <a:pt x="1" y="0"/>
                        <a:pt x="4" y="1"/>
                        <a:pt x="4" y="5"/>
                      </a:cubicBezTo>
                      <a:cubicBezTo>
                        <a:pt x="3" y="2"/>
                        <a:pt x="2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25" name="Freeform 2869">
                  <a:extLst>
                    <a:ext uri="{FF2B5EF4-FFF2-40B4-BE49-F238E27FC236}">
                      <a16:creationId xmlns:a16="http://schemas.microsoft.com/office/drawing/2014/main" id="{6ED7A10D-8DDF-48AB-8169-D16C611386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7" y="3558"/>
                  <a:ext cx="6" cy="13"/>
                </a:xfrm>
                <a:custGeom>
                  <a:avLst/>
                  <a:gdLst>
                    <a:gd name="T0" fmla="*/ 1 w 3"/>
                    <a:gd name="T1" fmla="*/ 1 h 7"/>
                    <a:gd name="T2" fmla="*/ 3 w 3"/>
                    <a:gd name="T3" fmla="*/ 0 h 7"/>
                    <a:gd name="T4" fmla="*/ 0 w 3"/>
                    <a:gd name="T5" fmla="*/ 7 h 7"/>
                    <a:gd name="T6" fmla="*/ 1 w 3"/>
                    <a:gd name="T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7">
                      <a:moveTo>
                        <a:pt x="1" y="1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2"/>
                        <a:pt x="1" y="7"/>
                        <a:pt x="0" y="7"/>
                      </a:cubicBezTo>
                      <a:cubicBezTo>
                        <a:pt x="1" y="4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26" name="Freeform 2870">
                  <a:extLst>
                    <a:ext uri="{FF2B5EF4-FFF2-40B4-BE49-F238E27FC236}">
                      <a16:creationId xmlns:a16="http://schemas.microsoft.com/office/drawing/2014/main" id="{269DD2DF-240F-4888-8DA9-4950EF93E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3998"/>
                  <a:ext cx="6" cy="19"/>
                </a:xfrm>
                <a:custGeom>
                  <a:avLst/>
                  <a:gdLst>
                    <a:gd name="T0" fmla="*/ 0 w 3"/>
                    <a:gd name="T1" fmla="*/ 10 h 10"/>
                    <a:gd name="T2" fmla="*/ 3 w 3"/>
                    <a:gd name="T3" fmla="*/ 0 h 10"/>
                    <a:gd name="T4" fmla="*/ 2 w 3"/>
                    <a:gd name="T5" fmla="*/ 4 h 10"/>
                    <a:gd name="T6" fmla="*/ 1 w 3"/>
                    <a:gd name="T7" fmla="*/ 10 h 10"/>
                    <a:gd name="T8" fmla="*/ 0 w 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0">
                      <a:moveTo>
                        <a:pt x="0" y="10"/>
                      </a:moveTo>
                      <a:cubicBezTo>
                        <a:pt x="2" y="5"/>
                        <a:pt x="1" y="1"/>
                        <a:pt x="3" y="0"/>
                      </a:cubicBezTo>
                      <a:cubicBezTo>
                        <a:pt x="3" y="0"/>
                        <a:pt x="1" y="8"/>
                        <a:pt x="2" y="4"/>
                      </a:cubicBezTo>
                      <a:cubicBezTo>
                        <a:pt x="3" y="6"/>
                        <a:pt x="1" y="6"/>
                        <a:pt x="1" y="10"/>
                      </a:cubicBez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27" name="Freeform 2871">
                  <a:extLst>
                    <a:ext uri="{FF2B5EF4-FFF2-40B4-BE49-F238E27FC236}">
                      <a16:creationId xmlns:a16="http://schemas.microsoft.com/office/drawing/2014/main" id="{ECA301C8-1DEF-42F8-A4C7-9CB8EA11B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2" y="3660"/>
                  <a:ext cx="9" cy="13"/>
                </a:xfrm>
                <a:custGeom>
                  <a:avLst/>
                  <a:gdLst>
                    <a:gd name="T0" fmla="*/ 0 w 5"/>
                    <a:gd name="T1" fmla="*/ 6 h 7"/>
                    <a:gd name="T2" fmla="*/ 2 w 5"/>
                    <a:gd name="T3" fmla="*/ 5 h 7"/>
                    <a:gd name="T4" fmla="*/ 0 w 5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7">
                      <a:moveTo>
                        <a:pt x="0" y="6"/>
                      </a:moveTo>
                      <a:cubicBezTo>
                        <a:pt x="1" y="0"/>
                        <a:pt x="2" y="5"/>
                        <a:pt x="2" y="5"/>
                      </a:cubicBezTo>
                      <a:cubicBezTo>
                        <a:pt x="5" y="6"/>
                        <a:pt x="4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28" name="Freeform 2872">
                  <a:extLst>
                    <a:ext uri="{FF2B5EF4-FFF2-40B4-BE49-F238E27FC236}">
                      <a16:creationId xmlns:a16="http://schemas.microsoft.com/office/drawing/2014/main" id="{C93A4C79-8F0C-41EE-8CAB-9E6D71983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8" y="3514"/>
                  <a:ext cx="8" cy="25"/>
                </a:xfrm>
                <a:custGeom>
                  <a:avLst/>
                  <a:gdLst>
                    <a:gd name="T0" fmla="*/ 0 w 4"/>
                    <a:gd name="T1" fmla="*/ 7 h 13"/>
                    <a:gd name="T2" fmla="*/ 3 w 4"/>
                    <a:gd name="T3" fmla="*/ 0 h 13"/>
                    <a:gd name="T4" fmla="*/ 4 w 4"/>
                    <a:gd name="T5" fmla="*/ 5 h 13"/>
                    <a:gd name="T6" fmla="*/ 0 w 4"/>
                    <a:gd name="T7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3">
                      <a:moveTo>
                        <a:pt x="0" y="7"/>
                      </a:moveTo>
                      <a:cubicBezTo>
                        <a:pt x="1" y="3"/>
                        <a:pt x="3" y="6"/>
                        <a:pt x="3" y="0"/>
                      </a:cubicBezTo>
                      <a:cubicBezTo>
                        <a:pt x="4" y="2"/>
                        <a:pt x="2" y="8"/>
                        <a:pt x="4" y="5"/>
                      </a:cubicBezTo>
                      <a:cubicBezTo>
                        <a:pt x="2" y="13"/>
                        <a:pt x="3" y="4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29" name="Freeform 2873">
                  <a:extLst>
                    <a:ext uri="{FF2B5EF4-FFF2-40B4-BE49-F238E27FC236}">
                      <a16:creationId xmlns:a16="http://schemas.microsoft.com/office/drawing/2014/main" id="{DAF83824-1FEF-4385-A4CC-494D50401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9" y="3635"/>
                  <a:ext cx="4" cy="14"/>
                </a:xfrm>
                <a:custGeom>
                  <a:avLst/>
                  <a:gdLst>
                    <a:gd name="T0" fmla="*/ 2 w 2"/>
                    <a:gd name="T1" fmla="*/ 1 h 7"/>
                    <a:gd name="T2" fmla="*/ 1 w 2"/>
                    <a:gd name="T3" fmla="*/ 7 h 7"/>
                    <a:gd name="T4" fmla="*/ 2 w 2"/>
                    <a:gd name="T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2" y="1"/>
                      </a:moveTo>
                      <a:cubicBezTo>
                        <a:pt x="2" y="5"/>
                        <a:pt x="2" y="3"/>
                        <a:pt x="1" y="7"/>
                      </a:cubicBezTo>
                      <a:cubicBezTo>
                        <a:pt x="0" y="6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30" name="Freeform 2874">
                  <a:extLst>
                    <a:ext uri="{FF2B5EF4-FFF2-40B4-BE49-F238E27FC236}">
                      <a16:creationId xmlns:a16="http://schemas.microsoft.com/office/drawing/2014/main" id="{849D05BA-504F-42E8-A189-1A7B2B7717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0" y="3478"/>
                  <a:ext cx="3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2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1" y="0"/>
                        <a:pt x="2" y="1"/>
                        <a:pt x="2" y="2"/>
                      </a:cubicBezTo>
                      <a:cubicBezTo>
                        <a:pt x="2" y="5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31" name="Freeform 2875">
                  <a:extLst>
                    <a:ext uri="{FF2B5EF4-FFF2-40B4-BE49-F238E27FC236}">
                      <a16:creationId xmlns:a16="http://schemas.microsoft.com/office/drawing/2014/main" id="{27910DC3-FDEF-448F-B8BE-E4217F21F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3" y="3643"/>
                  <a:ext cx="6" cy="9"/>
                </a:xfrm>
                <a:custGeom>
                  <a:avLst/>
                  <a:gdLst>
                    <a:gd name="T0" fmla="*/ 0 w 3"/>
                    <a:gd name="T1" fmla="*/ 4 h 5"/>
                    <a:gd name="T2" fmla="*/ 2 w 3"/>
                    <a:gd name="T3" fmla="*/ 5 h 5"/>
                    <a:gd name="T4" fmla="*/ 0 w 3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4"/>
                      </a:moveTo>
                      <a:cubicBezTo>
                        <a:pt x="1" y="0"/>
                        <a:pt x="3" y="0"/>
                        <a:pt x="2" y="5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32" name="Freeform 2876">
                  <a:extLst>
                    <a:ext uri="{FF2B5EF4-FFF2-40B4-BE49-F238E27FC236}">
                      <a16:creationId xmlns:a16="http://schemas.microsoft.com/office/drawing/2014/main" id="{920ED2DA-B32E-4979-A93F-5B8793DCB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1" y="3607"/>
                  <a:ext cx="2" cy="15"/>
                </a:xfrm>
                <a:custGeom>
                  <a:avLst/>
                  <a:gdLst>
                    <a:gd name="T0" fmla="*/ 1 w 1"/>
                    <a:gd name="T1" fmla="*/ 1 h 8"/>
                    <a:gd name="T2" fmla="*/ 0 w 1"/>
                    <a:gd name="T3" fmla="*/ 8 h 8"/>
                    <a:gd name="T4" fmla="*/ 1 w 1"/>
                    <a:gd name="T5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8">
                      <a:moveTo>
                        <a:pt x="1" y="1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33" name="Freeform 2877">
                  <a:extLst>
                    <a:ext uri="{FF2B5EF4-FFF2-40B4-BE49-F238E27FC236}">
                      <a16:creationId xmlns:a16="http://schemas.microsoft.com/office/drawing/2014/main" id="{1E5BFE74-E5BD-4EE3-B5D5-F99E0B2C6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8" y="3969"/>
                  <a:ext cx="13" cy="23"/>
                </a:xfrm>
                <a:custGeom>
                  <a:avLst/>
                  <a:gdLst>
                    <a:gd name="T0" fmla="*/ 0 w 7"/>
                    <a:gd name="T1" fmla="*/ 8 h 12"/>
                    <a:gd name="T2" fmla="*/ 0 w 7"/>
                    <a:gd name="T3" fmla="*/ 7 h 12"/>
                    <a:gd name="T4" fmla="*/ 1 w 7"/>
                    <a:gd name="T5" fmla="*/ 2 h 12"/>
                    <a:gd name="T6" fmla="*/ 7 w 7"/>
                    <a:gd name="T7" fmla="*/ 3 h 12"/>
                    <a:gd name="T8" fmla="*/ 6 w 7"/>
                    <a:gd name="T9" fmla="*/ 11 h 12"/>
                    <a:gd name="T10" fmla="*/ 4 w 7"/>
                    <a:gd name="T11" fmla="*/ 12 h 12"/>
                    <a:gd name="T12" fmla="*/ 6 w 7"/>
                    <a:gd name="T13" fmla="*/ 5 h 12"/>
                    <a:gd name="T14" fmla="*/ 0 w 7"/>
                    <a:gd name="T15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12">
                      <a:moveTo>
                        <a:pt x="0" y="8"/>
                      </a:moveTo>
                      <a:cubicBezTo>
                        <a:pt x="1" y="7"/>
                        <a:pt x="0" y="7"/>
                        <a:pt x="0" y="7"/>
                      </a:cubicBezTo>
                      <a:cubicBezTo>
                        <a:pt x="0" y="6"/>
                        <a:pt x="1" y="4"/>
                        <a:pt x="1" y="2"/>
                      </a:cubicBezTo>
                      <a:cubicBezTo>
                        <a:pt x="4" y="1"/>
                        <a:pt x="4" y="4"/>
                        <a:pt x="7" y="3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5" y="12"/>
                        <a:pt x="4" y="12"/>
                        <a:pt x="4" y="12"/>
                      </a:cubicBezTo>
                      <a:cubicBezTo>
                        <a:pt x="5" y="9"/>
                        <a:pt x="6" y="11"/>
                        <a:pt x="6" y="5"/>
                      </a:cubicBezTo>
                      <a:cubicBezTo>
                        <a:pt x="2" y="11"/>
                        <a:pt x="4" y="0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34" name="Freeform 2878">
                  <a:extLst>
                    <a:ext uri="{FF2B5EF4-FFF2-40B4-BE49-F238E27FC236}">
                      <a16:creationId xmlns:a16="http://schemas.microsoft.com/office/drawing/2014/main" id="{344068D9-AEF7-44B8-B913-96F901A585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5" y="3482"/>
                  <a:ext cx="8" cy="13"/>
                </a:xfrm>
                <a:custGeom>
                  <a:avLst/>
                  <a:gdLst>
                    <a:gd name="T0" fmla="*/ 0 w 4"/>
                    <a:gd name="T1" fmla="*/ 5 h 7"/>
                    <a:gd name="T2" fmla="*/ 4 w 4"/>
                    <a:gd name="T3" fmla="*/ 0 h 7"/>
                    <a:gd name="T4" fmla="*/ 1 w 4"/>
                    <a:gd name="T5" fmla="*/ 7 h 7"/>
                    <a:gd name="T6" fmla="*/ 0 w 4"/>
                    <a:gd name="T7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7">
                      <a:moveTo>
                        <a:pt x="0" y="5"/>
                      </a:moveTo>
                      <a:cubicBezTo>
                        <a:pt x="1" y="2"/>
                        <a:pt x="3" y="5"/>
                        <a:pt x="4" y="0"/>
                      </a:cubicBezTo>
                      <a:cubicBezTo>
                        <a:pt x="4" y="4"/>
                        <a:pt x="2" y="7"/>
                        <a:pt x="1" y="7"/>
                      </a:cubicBezTo>
                      <a:cubicBezTo>
                        <a:pt x="1" y="6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35" name="Freeform 2879">
                  <a:extLst>
                    <a:ext uri="{FF2B5EF4-FFF2-40B4-BE49-F238E27FC236}">
                      <a16:creationId xmlns:a16="http://schemas.microsoft.com/office/drawing/2014/main" id="{66CD3277-1773-42BB-BE75-954CB1834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" y="3918"/>
                  <a:ext cx="6" cy="13"/>
                </a:xfrm>
                <a:custGeom>
                  <a:avLst/>
                  <a:gdLst>
                    <a:gd name="T0" fmla="*/ 0 w 3"/>
                    <a:gd name="T1" fmla="*/ 3 h 7"/>
                    <a:gd name="T2" fmla="*/ 3 w 3"/>
                    <a:gd name="T3" fmla="*/ 2 h 7"/>
                    <a:gd name="T4" fmla="*/ 2 w 3"/>
                    <a:gd name="T5" fmla="*/ 4 h 7"/>
                    <a:gd name="T6" fmla="*/ 1 w 3"/>
                    <a:gd name="T7" fmla="*/ 5 h 7"/>
                    <a:gd name="T8" fmla="*/ 0 w 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7">
                      <a:moveTo>
                        <a:pt x="0" y="3"/>
                      </a:moveTo>
                      <a:cubicBezTo>
                        <a:pt x="1" y="1"/>
                        <a:pt x="3" y="1"/>
                        <a:pt x="3" y="2"/>
                      </a:cubicBezTo>
                      <a:cubicBezTo>
                        <a:pt x="3" y="3"/>
                        <a:pt x="3" y="4"/>
                        <a:pt x="2" y="4"/>
                      </a:cubicBezTo>
                      <a:cubicBezTo>
                        <a:pt x="2" y="5"/>
                        <a:pt x="2" y="6"/>
                        <a:pt x="1" y="5"/>
                      </a:cubicBezTo>
                      <a:cubicBezTo>
                        <a:pt x="2" y="0"/>
                        <a:pt x="0" y="7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36" name="Freeform 2880">
                  <a:extLst>
                    <a:ext uri="{FF2B5EF4-FFF2-40B4-BE49-F238E27FC236}">
                      <a16:creationId xmlns:a16="http://schemas.microsoft.com/office/drawing/2014/main" id="{2E56841A-E1AE-4574-B610-4BAEB833E8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9" y="3897"/>
                  <a:ext cx="6" cy="10"/>
                </a:xfrm>
                <a:custGeom>
                  <a:avLst/>
                  <a:gdLst>
                    <a:gd name="T0" fmla="*/ 0 w 3"/>
                    <a:gd name="T1" fmla="*/ 2 h 5"/>
                    <a:gd name="T2" fmla="*/ 3 w 3"/>
                    <a:gd name="T3" fmla="*/ 1 h 5"/>
                    <a:gd name="T4" fmla="*/ 0 w 3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2"/>
                      </a:moveTo>
                      <a:cubicBezTo>
                        <a:pt x="1" y="0"/>
                        <a:pt x="2" y="2"/>
                        <a:pt x="3" y="1"/>
                      </a:cubicBezTo>
                      <a:cubicBezTo>
                        <a:pt x="2" y="5"/>
                        <a:pt x="1" y="4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37" name="Freeform 2881">
                  <a:extLst>
                    <a:ext uri="{FF2B5EF4-FFF2-40B4-BE49-F238E27FC236}">
                      <a16:creationId xmlns:a16="http://schemas.microsoft.com/office/drawing/2014/main" id="{506D0324-3C78-4ADB-AEEA-ED43870FA1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" y="3939"/>
                  <a:ext cx="6" cy="9"/>
                </a:xfrm>
                <a:custGeom>
                  <a:avLst/>
                  <a:gdLst>
                    <a:gd name="T0" fmla="*/ 0 w 3"/>
                    <a:gd name="T1" fmla="*/ 3 h 5"/>
                    <a:gd name="T2" fmla="*/ 3 w 3"/>
                    <a:gd name="T3" fmla="*/ 3 h 5"/>
                    <a:gd name="T4" fmla="*/ 0 w 3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3"/>
                      </a:moveTo>
                      <a:cubicBezTo>
                        <a:pt x="1" y="2"/>
                        <a:pt x="3" y="0"/>
                        <a:pt x="3" y="3"/>
                      </a:cubicBezTo>
                      <a:cubicBezTo>
                        <a:pt x="2" y="4"/>
                        <a:pt x="1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38" name="Freeform 2882">
                  <a:extLst>
                    <a:ext uri="{FF2B5EF4-FFF2-40B4-BE49-F238E27FC236}">
                      <a16:creationId xmlns:a16="http://schemas.microsoft.com/office/drawing/2014/main" id="{95C1B6BC-76CD-4128-AC28-D0C601321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2" y="3837"/>
                  <a:ext cx="12" cy="9"/>
                </a:xfrm>
                <a:custGeom>
                  <a:avLst/>
                  <a:gdLst>
                    <a:gd name="T0" fmla="*/ 0 w 6"/>
                    <a:gd name="T1" fmla="*/ 4 h 5"/>
                    <a:gd name="T2" fmla="*/ 1 w 6"/>
                    <a:gd name="T3" fmla="*/ 0 h 5"/>
                    <a:gd name="T4" fmla="*/ 6 w 6"/>
                    <a:gd name="T5" fmla="*/ 3 h 5"/>
                    <a:gd name="T6" fmla="*/ 0 w 6"/>
                    <a:gd name="T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0" y="4"/>
                      </a:moveTo>
                      <a:cubicBezTo>
                        <a:pt x="0" y="3"/>
                        <a:pt x="1" y="2"/>
                        <a:pt x="1" y="0"/>
                      </a:cubicBezTo>
                      <a:cubicBezTo>
                        <a:pt x="2" y="3"/>
                        <a:pt x="5" y="1"/>
                        <a:pt x="6" y="3"/>
                      </a:cubicBezTo>
                      <a:cubicBezTo>
                        <a:pt x="4" y="5"/>
                        <a:pt x="2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39" name="Freeform 2883">
                  <a:extLst>
                    <a:ext uri="{FF2B5EF4-FFF2-40B4-BE49-F238E27FC236}">
                      <a16:creationId xmlns:a16="http://schemas.microsoft.com/office/drawing/2014/main" id="{6014176B-42FA-47CA-9A63-EE979E0CAD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9" y="3935"/>
                  <a:ext cx="6" cy="19"/>
                </a:xfrm>
                <a:custGeom>
                  <a:avLst/>
                  <a:gdLst>
                    <a:gd name="T0" fmla="*/ 0 w 3"/>
                    <a:gd name="T1" fmla="*/ 3 h 10"/>
                    <a:gd name="T2" fmla="*/ 3 w 3"/>
                    <a:gd name="T3" fmla="*/ 4 h 10"/>
                    <a:gd name="T4" fmla="*/ 0 w 3"/>
                    <a:gd name="T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0">
                      <a:moveTo>
                        <a:pt x="0" y="3"/>
                      </a:moveTo>
                      <a:cubicBezTo>
                        <a:pt x="2" y="0"/>
                        <a:pt x="2" y="5"/>
                        <a:pt x="3" y="4"/>
                      </a:cubicBezTo>
                      <a:cubicBezTo>
                        <a:pt x="1" y="10"/>
                        <a:pt x="0" y="6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40" name="Freeform 2884">
                  <a:extLst>
                    <a:ext uri="{FF2B5EF4-FFF2-40B4-BE49-F238E27FC236}">
                      <a16:creationId xmlns:a16="http://schemas.microsoft.com/office/drawing/2014/main" id="{58BCFF43-1647-4000-A5D8-B205E2417F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8" y="3671"/>
                  <a:ext cx="6" cy="8"/>
                </a:xfrm>
                <a:custGeom>
                  <a:avLst/>
                  <a:gdLst>
                    <a:gd name="T0" fmla="*/ 0 w 3"/>
                    <a:gd name="T1" fmla="*/ 4 h 4"/>
                    <a:gd name="T2" fmla="*/ 2 w 3"/>
                    <a:gd name="T3" fmla="*/ 4 h 4"/>
                    <a:gd name="T4" fmla="*/ 0 w 3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cubicBezTo>
                        <a:pt x="0" y="0"/>
                        <a:pt x="3" y="0"/>
                        <a:pt x="2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41" name="Freeform 2885">
                  <a:extLst>
                    <a:ext uri="{FF2B5EF4-FFF2-40B4-BE49-F238E27FC236}">
                      <a16:creationId xmlns:a16="http://schemas.microsoft.com/office/drawing/2014/main" id="{42088FD9-FAF7-4982-B864-26AB1BDCA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3614"/>
                  <a:ext cx="4" cy="16"/>
                </a:xfrm>
                <a:custGeom>
                  <a:avLst/>
                  <a:gdLst>
                    <a:gd name="T0" fmla="*/ 0 w 2"/>
                    <a:gd name="T1" fmla="*/ 5 h 8"/>
                    <a:gd name="T2" fmla="*/ 2 w 2"/>
                    <a:gd name="T3" fmla="*/ 4 h 8"/>
                    <a:gd name="T4" fmla="*/ 0 w 2"/>
                    <a:gd name="T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8">
                      <a:moveTo>
                        <a:pt x="0" y="5"/>
                      </a:moveTo>
                      <a:cubicBezTo>
                        <a:pt x="1" y="0"/>
                        <a:pt x="1" y="5"/>
                        <a:pt x="2" y="4"/>
                      </a:cubicBezTo>
                      <a:cubicBezTo>
                        <a:pt x="1" y="8"/>
                        <a:pt x="0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42" name="Freeform 2886">
                  <a:extLst>
                    <a:ext uri="{FF2B5EF4-FFF2-40B4-BE49-F238E27FC236}">
                      <a16:creationId xmlns:a16="http://schemas.microsoft.com/office/drawing/2014/main" id="{82561C09-6F60-4370-B105-9418DF7FC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7" y="3988"/>
                  <a:ext cx="4" cy="12"/>
                </a:xfrm>
                <a:custGeom>
                  <a:avLst/>
                  <a:gdLst>
                    <a:gd name="T0" fmla="*/ 0 w 2"/>
                    <a:gd name="T1" fmla="*/ 3 h 6"/>
                    <a:gd name="T2" fmla="*/ 2 w 2"/>
                    <a:gd name="T3" fmla="*/ 0 h 6"/>
                    <a:gd name="T4" fmla="*/ 1 w 2"/>
                    <a:gd name="T5" fmla="*/ 6 h 6"/>
                    <a:gd name="T6" fmla="*/ 0 w 2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0" y="3"/>
                      </a:move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2"/>
                        <a:pt x="1" y="3"/>
                        <a:pt x="1" y="6"/>
                      </a:cubicBezTo>
                      <a:cubicBezTo>
                        <a:pt x="0" y="6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43" name="Freeform 2887">
                  <a:extLst>
                    <a:ext uri="{FF2B5EF4-FFF2-40B4-BE49-F238E27FC236}">
                      <a16:creationId xmlns:a16="http://schemas.microsoft.com/office/drawing/2014/main" id="{0BC3EFBC-021C-4221-840F-25D1871ECD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6" y="3635"/>
                  <a:ext cx="5" cy="23"/>
                </a:xfrm>
                <a:custGeom>
                  <a:avLst/>
                  <a:gdLst>
                    <a:gd name="T0" fmla="*/ 0 w 3"/>
                    <a:gd name="T1" fmla="*/ 12 h 12"/>
                    <a:gd name="T2" fmla="*/ 2 w 3"/>
                    <a:gd name="T3" fmla="*/ 2 h 12"/>
                    <a:gd name="T4" fmla="*/ 0 w 3"/>
                    <a:gd name="T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0" y="12"/>
                      </a:moveTo>
                      <a:cubicBezTo>
                        <a:pt x="1" y="8"/>
                        <a:pt x="1" y="5"/>
                        <a:pt x="2" y="2"/>
                      </a:cubicBezTo>
                      <a:cubicBezTo>
                        <a:pt x="3" y="0"/>
                        <a:pt x="1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44" name="Freeform 2888">
                  <a:extLst>
                    <a:ext uri="{FF2B5EF4-FFF2-40B4-BE49-F238E27FC236}">
                      <a16:creationId xmlns:a16="http://schemas.microsoft.com/office/drawing/2014/main" id="{B1BDF3C7-8F12-4E2F-B017-42F4ED460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1" y="3969"/>
                  <a:ext cx="8" cy="19"/>
                </a:xfrm>
                <a:custGeom>
                  <a:avLst/>
                  <a:gdLst>
                    <a:gd name="T0" fmla="*/ 0 w 4"/>
                    <a:gd name="T1" fmla="*/ 8 h 10"/>
                    <a:gd name="T2" fmla="*/ 3 w 4"/>
                    <a:gd name="T3" fmla="*/ 0 h 10"/>
                    <a:gd name="T4" fmla="*/ 3 w 4"/>
                    <a:gd name="T5" fmla="*/ 3 h 10"/>
                    <a:gd name="T6" fmla="*/ 4 w 4"/>
                    <a:gd name="T7" fmla="*/ 5 h 10"/>
                    <a:gd name="T8" fmla="*/ 0 w 4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0">
                      <a:moveTo>
                        <a:pt x="0" y="8"/>
                      </a:moveTo>
                      <a:cubicBezTo>
                        <a:pt x="1" y="2"/>
                        <a:pt x="2" y="7"/>
                        <a:pt x="3" y="0"/>
                      </a:cubicBezTo>
                      <a:cubicBezTo>
                        <a:pt x="3" y="1"/>
                        <a:pt x="3" y="2"/>
                        <a:pt x="3" y="3"/>
                      </a:cubicBezTo>
                      <a:cubicBezTo>
                        <a:pt x="3" y="5"/>
                        <a:pt x="3" y="4"/>
                        <a:pt x="4" y="5"/>
                      </a:cubicBezTo>
                      <a:cubicBezTo>
                        <a:pt x="2" y="7"/>
                        <a:pt x="0" y="10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45" name="Freeform 2889">
                  <a:extLst>
                    <a:ext uri="{FF2B5EF4-FFF2-40B4-BE49-F238E27FC236}">
                      <a16:creationId xmlns:a16="http://schemas.microsoft.com/office/drawing/2014/main" id="{70926A18-89AF-4163-962A-05AFD65556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9" y="3633"/>
                  <a:ext cx="4" cy="18"/>
                </a:xfrm>
                <a:custGeom>
                  <a:avLst/>
                  <a:gdLst>
                    <a:gd name="T0" fmla="*/ 2 w 2"/>
                    <a:gd name="T1" fmla="*/ 0 h 9"/>
                    <a:gd name="T2" fmla="*/ 1 w 2"/>
                    <a:gd name="T3" fmla="*/ 9 h 9"/>
                    <a:gd name="T4" fmla="*/ 2 w 2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2" y="0"/>
                      </a:moveTo>
                      <a:cubicBezTo>
                        <a:pt x="2" y="2"/>
                        <a:pt x="1" y="7"/>
                        <a:pt x="1" y="9"/>
                      </a:cubicBezTo>
                      <a:cubicBezTo>
                        <a:pt x="0" y="9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46" name="Freeform 2890">
                  <a:extLst>
                    <a:ext uri="{FF2B5EF4-FFF2-40B4-BE49-F238E27FC236}">
                      <a16:creationId xmlns:a16="http://schemas.microsoft.com/office/drawing/2014/main" id="{CD7AC45B-127B-4120-B35C-1960F77901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1" y="3726"/>
                  <a:ext cx="4" cy="12"/>
                </a:xfrm>
                <a:custGeom>
                  <a:avLst/>
                  <a:gdLst>
                    <a:gd name="T0" fmla="*/ 0 w 2"/>
                    <a:gd name="T1" fmla="*/ 5 h 6"/>
                    <a:gd name="T2" fmla="*/ 2 w 2"/>
                    <a:gd name="T3" fmla="*/ 4 h 6"/>
                    <a:gd name="T4" fmla="*/ 0 w 2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5"/>
                      </a:moveTo>
                      <a:cubicBezTo>
                        <a:pt x="0" y="0"/>
                        <a:pt x="2" y="3"/>
                        <a:pt x="2" y="4"/>
                      </a:cubicBezTo>
                      <a:cubicBezTo>
                        <a:pt x="1" y="6"/>
                        <a:pt x="1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47" name="Freeform 2891">
                  <a:extLst>
                    <a:ext uri="{FF2B5EF4-FFF2-40B4-BE49-F238E27FC236}">
                      <a16:creationId xmlns:a16="http://schemas.microsoft.com/office/drawing/2014/main" id="{1AA54452-E9A9-4188-ACA3-68D8DB225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2" y="3990"/>
                  <a:ext cx="5" cy="10"/>
                </a:xfrm>
                <a:custGeom>
                  <a:avLst/>
                  <a:gdLst>
                    <a:gd name="T0" fmla="*/ 0 w 3"/>
                    <a:gd name="T1" fmla="*/ 5 h 5"/>
                    <a:gd name="T2" fmla="*/ 2 w 3"/>
                    <a:gd name="T3" fmla="*/ 4 h 5"/>
                    <a:gd name="T4" fmla="*/ 1 w 3"/>
                    <a:gd name="T5" fmla="*/ 3 h 5"/>
                    <a:gd name="T6" fmla="*/ 0 w 3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1"/>
                        <a:pt x="3" y="0"/>
                        <a:pt x="2" y="4"/>
                      </a:cubicBezTo>
                      <a:cubicBezTo>
                        <a:pt x="2" y="5"/>
                        <a:pt x="2" y="3"/>
                        <a:pt x="1" y="3"/>
                      </a:cubicBezTo>
                      <a:cubicBezTo>
                        <a:pt x="1" y="5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48" name="Freeform 2892">
                  <a:extLst>
                    <a:ext uri="{FF2B5EF4-FFF2-40B4-BE49-F238E27FC236}">
                      <a16:creationId xmlns:a16="http://schemas.microsoft.com/office/drawing/2014/main" id="{645F9826-33F9-40E7-9F3E-1768DF2119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6" y="3975"/>
                  <a:ext cx="13" cy="15"/>
                </a:xfrm>
                <a:custGeom>
                  <a:avLst/>
                  <a:gdLst>
                    <a:gd name="T0" fmla="*/ 0 w 7"/>
                    <a:gd name="T1" fmla="*/ 6 h 8"/>
                    <a:gd name="T2" fmla="*/ 6 w 7"/>
                    <a:gd name="T3" fmla="*/ 8 h 8"/>
                    <a:gd name="T4" fmla="*/ 0 w 7"/>
                    <a:gd name="T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8">
                      <a:moveTo>
                        <a:pt x="0" y="6"/>
                      </a:moveTo>
                      <a:cubicBezTo>
                        <a:pt x="0" y="5"/>
                        <a:pt x="7" y="0"/>
                        <a:pt x="6" y="8"/>
                      </a:cubicBezTo>
                      <a:cubicBezTo>
                        <a:pt x="5" y="7"/>
                        <a:pt x="3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49" name="Freeform 2893">
                  <a:extLst>
                    <a:ext uri="{FF2B5EF4-FFF2-40B4-BE49-F238E27FC236}">
                      <a16:creationId xmlns:a16="http://schemas.microsoft.com/office/drawing/2014/main" id="{CA2C9713-8137-4991-AFB7-E208D9A443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5" y="3929"/>
                  <a:ext cx="6" cy="12"/>
                </a:xfrm>
                <a:custGeom>
                  <a:avLst/>
                  <a:gdLst>
                    <a:gd name="T0" fmla="*/ 0 w 3"/>
                    <a:gd name="T1" fmla="*/ 4 h 6"/>
                    <a:gd name="T2" fmla="*/ 3 w 3"/>
                    <a:gd name="T3" fmla="*/ 2 h 6"/>
                    <a:gd name="T4" fmla="*/ 0 w 3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4"/>
                      </a:moveTo>
                      <a:cubicBezTo>
                        <a:pt x="1" y="0"/>
                        <a:pt x="3" y="0"/>
                        <a:pt x="3" y="2"/>
                      </a:cubicBezTo>
                      <a:cubicBezTo>
                        <a:pt x="2" y="6"/>
                        <a:pt x="1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0" name="Freeform 2894">
                  <a:extLst>
                    <a:ext uri="{FF2B5EF4-FFF2-40B4-BE49-F238E27FC236}">
                      <a16:creationId xmlns:a16="http://schemas.microsoft.com/office/drawing/2014/main" id="{5C56EB6E-4615-4254-B15D-BFF16B2508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4" y="3618"/>
                  <a:ext cx="3" cy="15"/>
                </a:xfrm>
                <a:custGeom>
                  <a:avLst/>
                  <a:gdLst>
                    <a:gd name="T0" fmla="*/ 0 w 2"/>
                    <a:gd name="T1" fmla="*/ 6 h 8"/>
                    <a:gd name="T2" fmla="*/ 2 w 2"/>
                    <a:gd name="T3" fmla="*/ 8 h 8"/>
                    <a:gd name="T4" fmla="*/ 0 w 2"/>
                    <a:gd name="T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8">
                      <a:moveTo>
                        <a:pt x="0" y="6"/>
                      </a:moveTo>
                      <a:cubicBezTo>
                        <a:pt x="2" y="2"/>
                        <a:pt x="2" y="0"/>
                        <a:pt x="2" y="8"/>
                      </a:cubicBezTo>
                      <a:cubicBezTo>
                        <a:pt x="1" y="7"/>
                        <a:pt x="1" y="5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1" name="Freeform 2895">
                  <a:extLst>
                    <a:ext uri="{FF2B5EF4-FFF2-40B4-BE49-F238E27FC236}">
                      <a16:creationId xmlns:a16="http://schemas.microsoft.com/office/drawing/2014/main" id="{DD3C6EA1-D427-4DCC-A528-51794A649E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1" y="3929"/>
                  <a:ext cx="7" cy="19"/>
                </a:xfrm>
                <a:custGeom>
                  <a:avLst/>
                  <a:gdLst>
                    <a:gd name="T0" fmla="*/ 0 w 4"/>
                    <a:gd name="T1" fmla="*/ 5 h 10"/>
                    <a:gd name="T2" fmla="*/ 1 w 4"/>
                    <a:gd name="T3" fmla="*/ 1 h 10"/>
                    <a:gd name="T4" fmla="*/ 3 w 4"/>
                    <a:gd name="T5" fmla="*/ 3 h 10"/>
                    <a:gd name="T6" fmla="*/ 0 w 4"/>
                    <a:gd name="T7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0">
                      <a:moveTo>
                        <a:pt x="0" y="5"/>
                      </a:moveTo>
                      <a:cubicBezTo>
                        <a:pt x="0" y="4"/>
                        <a:pt x="1" y="2"/>
                        <a:pt x="1" y="1"/>
                      </a:cubicBezTo>
                      <a:cubicBezTo>
                        <a:pt x="2" y="2"/>
                        <a:pt x="4" y="0"/>
                        <a:pt x="3" y="3"/>
                      </a:cubicBezTo>
                      <a:cubicBezTo>
                        <a:pt x="1" y="10"/>
                        <a:pt x="2" y="3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2" name="Freeform 2896">
                  <a:extLst>
                    <a:ext uri="{FF2B5EF4-FFF2-40B4-BE49-F238E27FC236}">
                      <a16:creationId xmlns:a16="http://schemas.microsoft.com/office/drawing/2014/main" id="{776C8CBD-8F20-4320-A989-961CBC4974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1" y="3948"/>
                  <a:ext cx="11" cy="16"/>
                </a:xfrm>
                <a:custGeom>
                  <a:avLst/>
                  <a:gdLst>
                    <a:gd name="T0" fmla="*/ 0 w 6"/>
                    <a:gd name="T1" fmla="*/ 7 h 8"/>
                    <a:gd name="T2" fmla="*/ 6 w 6"/>
                    <a:gd name="T3" fmla="*/ 3 h 8"/>
                    <a:gd name="T4" fmla="*/ 0 w 6"/>
                    <a:gd name="T5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8">
                      <a:moveTo>
                        <a:pt x="0" y="7"/>
                      </a:moveTo>
                      <a:cubicBezTo>
                        <a:pt x="2" y="0"/>
                        <a:pt x="4" y="5"/>
                        <a:pt x="6" y="3"/>
                      </a:cubicBezTo>
                      <a:cubicBezTo>
                        <a:pt x="5" y="8"/>
                        <a:pt x="2" y="6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3" name="Freeform 2897">
                  <a:extLst>
                    <a:ext uri="{FF2B5EF4-FFF2-40B4-BE49-F238E27FC236}">
                      <a16:creationId xmlns:a16="http://schemas.microsoft.com/office/drawing/2014/main" id="{9BDA33B4-7B90-4649-9069-B8E378E8B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1" y="4017"/>
                  <a:ext cx="4" cy="17"/>
                </a:xfrm>
                <a:custGeom>
                  <a:avLst/>
                  <a:gdLst>
                    <a:gd name="T0" fmla="*/ 0 w 2"/>
                    <a:gd name="T1" fmla="*/ 3 h 9"/>
                    <a:gd name="T2" fmla="*/ 2 w 2"/>
                    <a:gd name="T3" fmla="*/ 2 h 9"/>
                    <a:gd name="T4" fmla="*/ 0 w 2"/>
                    <a:gd name="T5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0" y="3"/>
                      </a:moveTo>
                      <a:cubicBezTo>
                        <a:pt x="1" y="0"/>
                        <a:pt x="2" y="2"/>
                        <a:pt x="2" y="2"/>
                      </a:cubicBezTo>
                      <a:cubicBezTo>
                        <a:pt x="1" y="9"/>
                        <a:pt x="2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4" name="Freeform 2898">
                  <a:extLst>
                    <a:ext uri="{FF2B5EF4-FFF2-40B4-BE49-F238E27FC236}">
                      <a16:creationId xmlns:a16="http://schemas.microsoft.com/office/drawing/2014/main" id="{FDF12AF3-1C1E-4129-B915-588179E246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0" y="3985"/>
                  <a:ext cx="13" cy="24"/>
                </a:xfrm>
                <a:custGeom>
                  <a:avLst/>
                  <a:gdLst>
                    <a:gd name="T0" fmla="*/ 0 w 7"/>
                    <a:gd name="T1" fmla="*/ 10 h 13"/>
                    <a:gd name="T2" fmla="*/ 7 w 7"/>
                    <a:gd name="T3" fmla="*/ 7 h 13"/>
                    <a:gd name="T4" fmla="*/ 0 w 7"/>
                    <a:gd name="T5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3">
                      <a:moveTo>
                        <a:pt x="0" y="10"/>
                      </a:moveTo>
                      <a:cubicBezTo>
                        <a:pt x="4" y="0"/>
                        <a:pt x="4" y="9"/>
                        <a:pt x="7" y="7"/>
                      </a:cubicBezTo>
                      <a:cubicBezTo>
                        <a:pt x="5" y="13"/>
                        <a:pt x="3" y="5"/>
                        <a:pt x="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5" name="Freeform 2899">
                  <a:extLst>
                    <a:ext uri="{FF2B5EF4-FFF2-40B4-BE49-F238E27FC236}">
                      <a16:creationId xmlns:a16="http://schemas.microsoft.com/office/drawing/2014/main" id="{69229603-5832-4D92-940A-B523837EC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2" y="3597"/>
                  <a:ext cx="4" cy="14"/>
                </a:xfrm>
                <a:custGeom>
                  <a:avLst/>
                  <a:gdLst>
                    <a:gd name="T0" fmla="*/ 0 w 2"/>
                    <a:gd name="T1" fmla="*/ 0 h 7"/>
                    <a:gd name="T2" fmla="*/ 0 w 2"/>
                    <a:gd name="T3" fmla="*/ 7 h 7"/>
                    <a:gd name="T4" fmla="*/ 0 w 2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0" y="0"/>
                      </a:moveTo>
                      <a:cubicBezTo>
                        <a:pt x="2" y="0"/>
                        <a:pt x="1" y="3"/>
                        <a:pt x="0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6" name="Freeform 2900">
                  <a:extLst>
                    <a:ext uri="{FF2B5EF4-FFF2-40B4-BE49-F238E27FC236}">
                      <a16:creationId xmlns:a16="http://schemas.microsoft.com/office/drawing/2014/main" id="{8B1C6996-8DAD-4DE0-9F5D-4510C8743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5" y="3523"/>
                  <a:ext cx="4" cy="19"/>
                </a:xfrm>
                <a:custGeom>
                  <a:avLst/>
                  <a:gdLst>
                    <a:gd name="T0" fmla="*/ 1 w 2"/>
                    <a:gd name="T1" fmla="*/ 4 h 10"/>
                    <a:gd name="T2" fmla="*/ 2 w 2"/>
                    <a:gd name="T3" fmla="*/ 3 h 10"/>
                    <a:gd name="T4" fmla="*/ 0 w 2"/>
                    <a:gd name="T5" fmla="*/ 10 h 10"/>
                    <a:gd name="T6" fmla="*/ 1 w 2"/>
                    <a:gd name="T7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0">
                      <a:moveTo>
                        <a:pt x="1" y="4"/>
                      </a:moveTo>
                      <a:cubicBezTo>
                        <a:pt x="1" y="3"/>
                        <a:pt x="2" y="0"/>
                        <a:pt x="2" y="3"/>
                      </a:cubicBezTo>
                      <a:cubicBezTo>
                        <a:pt x="2" y="7"/>
                        <a:pt x="1" y="4"/>
                        <a:pt x="0" y="10"/>
                      </a:cubicBezTo>
                      <a:cubicBezTo>
                        <a:pt x="0" y="9"/>
                        <a:pt x="0" y="7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7" name="Freeform 2901">
                  <a:extLst>
                    <a:ext uri="{FF2B5EF4-FFF2-40B4-BE49-F238E27FC236}">
                      <a16:creationId xmlns:a16="http://schemas.microsoft.com/office/drawing/2014/main" id="{4FF46608-4F8B-431E-8D7B-B97285B1DD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8" y="3971"/>
                  <a:ext cx="3" cy="19"/>
                </a:xfrm>
                <a:custGeom>
                  <a:avLst/>
                  <a:gdLst>
                    <a:gd name="T0" fmla="*/ 0 w 2"/>
                    <a:gd name="T1" fmla="*/ 6 h 10"/>
                    <a:gd name="T2" fmla="*/ 2 w 2"/>
                    <a:gd name="T3" fmla="*/ 10 h 10"/>
                    <a:gd name="T4" fmla="*/ 0 w 2"/>
                    <a:gd name="T5" fmla="*/ 10 h 10"/>
                    <a:gd name="T6" fmla="*/ 1 w 2"/>
                    <a:gd name="T7" fmla="*/ 6 h 10"/>
                    <a:gd name="T8" fmla="*/ 0 w 2"/>
                    <a:gd name="T9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0">
                      <a:moveTo>
                        <a:pt x="0" y="6"/>
                      </a:moveTo>
                      <a:cubicBezTo>
                        <a:pt x="2" y="0"/>
                        <a:pt x="2" y="7"/>
                        <a:pt x="2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9"/>
                        <a:pt x="1" y="8"/>
                        <a:pt x="1" y="6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8" name="Freeform 2902">
                  <a:extLst>
                    <a:ext uri="{FF2B5EF4-FFF2-40B4-BE49-F238E27FC236}">
                      <a16:creationId xmlns:a16="http://schemas.microsoft.com/office/drawing/2014/main" id="{0315AEC7-F864-4708-8C32-F32868943F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0" y="3622"/>
                  <a:ext cx="6" cy="17"/>
                </a:xfrm>
                <a:custGeom>
                  <a:avLst/>
                  <a:gdLst>
                    <a:gd name="T0" fmla="*/ 3 w 3"/>
                    <a:gd name="T1" fmla="*/ 0 h 9"/>
                    <a:gd name="T2" fmla="*/ 1 w 3"/>
                    <a:gd name="T3" fmla="*/ 9 h 9"/>
                    <a:gd name="T4" fmla="*/ 3 w 3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3" y="0"/>
                      </a:moveTo>
                      <a:cubicBezTo>
                        <a:pt x="3" y="2"/>
                        <a:pt x="1" y="6"/>
                        <a:pt x="1" y="9"/>
                      </a:cubicBezTo>
                      <a:cubicBezTo>
                        <a:pt x="0" y="9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9" name="Freeform 2903">
                  <a:extLst>
                    <a:ext uri="{FF2B5EF4-FFF2-40B4-BE49-F238E27FC236}">
                      <a16:creationId xmlns:a16="http://schemas.microsoft.com/office/drawing/2014/main" id="{EB514EE2-7688-4FEE-BAE1-FE7289F139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3" y="3558"/>
                  <a:ext cx="4" cy="17"/>
                </a:xfrm>
                <a:custGeom>
                  <a:avLst/>
                  <a:gdLst>
                    <a:gd name="T0" fmla="*/ 0 w 2"/>
                    <a:gd name="T1" fmla="*/ 8 h 9"/>
                    <a:gd name="T2" fmla="*/ 2 w 2"/>
                    <a:gd name="T3" fmla="*/ 1 h 9"/>
                    <a:gd name="T4" fmla="*/ 0 w 2"/>
                    <a:gd name="T5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0" y="8"/>
                      </a:moveTo>
                      <a:cubicBezTo>
                        <a:pt x="1" y="5"/>
                        <a:pt x="1" y="0"/>
                        <a:pt x="2" y="1"/>
                      </a:cubicBezTo>
                      <a:cubicBezTo>
                        <a:pt x="2" y="3"/>
                        <a:pt x="1" y="9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0" name="Freeform 2904">
                  <a:extLst>
                    <a:ext uri="{FF2B5EF4-FFF2-40B4-BE49-F238E27FC236}">
                      <a16:creationId xmlns:a16="http://schemas.microsoft.com/office/drawing/2014/main" id="{0E2C92A5-E7F3-4D6B-A946-F4D203CA1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4" y="3523"/>
                  <a:ext cx="6" cy="14"/>
                </a:xfrm>
                <a:custGeom>
                  <a:avLst/>
                  <a:gdLst>
                    <a:gd name="T0" fmla="*/ 0 w 3"/>
                    <a:gd name="T1" fmla="*/ 4 h 7"/>
                    <a:gd name="T2" fmla="*/ 1 w 3"/>
                    <a:gd name="T3" fmla="*/ 0 h 7"/>
                    <a:gd name="T4" fmla="*/ 3 w 3"/>
                    <a:gd name="T5" fmla="*/ 2 h 7"/>
                    <a:gd name="T6" fmla="*/ 2 w 3"/>
                    <a:gd name="T7" fmla="*/ 7 h 7"/>
                    <a:gd name="T8" fmla="*/ 0 w 3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7">
                      <a:moveTo>
                        <a:pt x="0" y="4"/>
                      </a:moveTo>
                      <a:cubicBezTo>
                        <a:pt x="0" y="3"/>
                        <a:pt x="0" y="2"/>
                        <a:pt x="1" y="0"/>
                      </a:cubicBezTo>
                      <a:cubicBezTo>
                        <a:pt x="1" y="3"/>
                        <a:pt x="2" y="3"/>
                        <a:pt x="3" y="2"/>
                      </a:cubicBezTo>
                      <a:cubicBezTo>
                        <a:pt x="3" y="3"/>
                        <a:pt x="2" y="5"/>
                        <a:pt x="2" y="7"/>
                      </a:cubicBezTo>
                      <a:cubicBezTo>
                        <a:pt x="2" y="4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1" name="Freeform 2905">
                  <a:extLst>
                    <a:ext uri="{FF2B5EF4-FFF2-40B4-BE49-F238E27FC236}">
                      <a16:creationId xmlns:a16="http://schemas.microsoft.com/office/drawing/2014/main" id="{74EB21A3-1A51-46DC-A339-21F7F0642D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95" y="3356"/>
                  <a:ext cx="721" cy="672"/>
                </a:xfrm>
                <a:custGeom>
                  <a:avLst/>
                  <a:gdLst>
                    <a:gd name="T0" fmla="*/ 4 w 381"/>
                    <a:gd name="T1" fmla="*/ 324 h 354"/>
                    <a:gd name="T2" fmla="*/ 29 w 381"/>
                    <a:gd name="T3" fmla="*/ 332 h 354"/>
                    <a:gd name="T4" fmla="*/ 60 w 381"/>
                    <a:gd name="T5" fmla="*/ 339 h 354"/>
                    <a:gd name="T6" fmla="*/ 107 w 381"/>
                    <a:gd name="T7" fmla="*/ 334 h 354"/>
                    <a:gd name="T8" fmla="*/ 141 w 381"/>
                    <a:gd name="T9" fmla="*/ 335 h 354"/>
                    <a:gd name="T10" fmla="*/ 158 w 381"/>
                    <a:gd name="T11" fmla="*/ 310 h 354"/>
                    <a:gd name="T12" fmla="*/ 174 w 381"/>
                    <a:gd name="T13" fmla="*/ 311 h 354"/>
                    <a:gd name="T14" fmla="*/ 198 w 381"/>
                    <a:gd name="T15" fmla="*/ 292 h 354"/>
                    <a:gd name="T16" fmla="*/ 233 w 381"/>
                    <a:gd name="T17" fmla="*/ 286 h 354"/>
                    <a:gd name="T18" fmla="*/ 292 w 381"/>
                    <a:gd name="T19" fmla="*/ 272 h 354"/>
                    <a:gd name="T20" fmla="*/ 322 w 381"/>
                    <a:gd name="T21" fmla="*/ 201 h 354"/>
                    <a:gd name="T22" fmla="*/ 318 w 381"/>
                    <a:gd name="T23" fmla="*/ 164 h 354"/>
                    <a:gd name="T24" fmla="*/ 374 w 381"/>
                    <a:gd name="T25" fmla="*/ 158 h 354"/>
                    <a:gd name="T26" fmla="*/ 352 w 381"/>
                    <a:gd name="T27" fmla="*/ 141 h 354"/>
                    <a:gd name="T28" fmla="*/ 329 w 381"/>
                    <a:gd name="T29" fmla="*/ 102 h 354"/>
                    <a:gd name="T30" fmla="*/ 322 w 381"/>
                    <a:gd name="T31" fmla="*/ 87 h 354"/>
                    <a:gd name="T32" fmla="*/ 288 w 381"/>
                    <a:gd name="T33" fmla="*/ 114 h 354"/>
                    <a:gd name="T34" fmla="*/ 293 w 381"/>
                    <a:gd name="T35" fmla="*/ 166 h 354"/>
                    <a:gd name="T36" fmla="*/ 295 w 381"/>
                    <a:gd name="T37" fmla="*/ 195 h 354"/>
                    <a:gd name="T38" fmla="*/ 281 w 381"/>
                    <a:gd name="T39" fmla="*/ 210 h 354"/>
                    <a:gd name="T40" fmla="*/ 257 w 381"/>
                    <a:gd name="T41" fmla="*/ 193 h 354"/>
                    <a:gd name="T42" fmla="*/ 260 w 381"/>
                    <a:gd name="T43" fmla="*/ 193 h 354"/>
                    <a:gd name="T44" fmla="*/ 280 w 381"/>
                    <a:gd name="T45" fmla="*/ 168 h 354"/>
                    <a:gd name="T46" fmla="*/ 280 w 381"/>
                    <a:gd name="T47" fmla="*/ 132 h 354"/>
                    <a:gd name="T48" fmla="*/ 270 w 381"/>
                    <a:gd name="T49" fmla="*/ 61 h 354"/>
                    <a:gd name="T50" fmla="*/ 246 w 381"/>
                    <a:gd name="T51" fmla="*/ 56 h 354"/>
                    <a:gd name="T52" fmla="*/ 213 w 381"/>
                    <a:gd name="T53" fmla="*/ 37 h 354"/>
                    <a:gd name="T54" fmla="*/ 168 w 381"/>
                    <a:gd name="T55" fmla="*/ 18 h 354"/>
                    <a:gd name="T56" fmla="*/ 105 w 381"/>
                    <a:gd name="T57" fmla="*/ 2 h 354"/>
                    <a:gd name="T58" fmla="*/ 51 w 381"/>
                    <a:gd name="T59" fmla="*/ 53 h 354"/>
                    <a:gd name="T60" fmla="*/ 27 w 381"/>
                    <a:gd name="T61" fmla="*/ 152 h 354"/>
                    <a:gd name="T62" fmla="*/ 14 w 381"/>
                    <a:gd name="T63" fmla="*/ 206 h 354"/>
                    <a:gd name="T64" fmla="*/ 10 w 381"/>
                    <a:gd name="T65" fmla="*/ 276 h 354"/>
                    <a:gd name="T66" fmla="*/ 10 w 381"/>
                    <a:gd name="T67" fmla="*/ 300 h 354"/>
                    <a:gd name="T68" fmla="*/ 49 w 381"/>
                    <a:gd name="T69" fmla="*/ 254 h 354"/>
                    <a:gd name="T70" fmla="*/ 48 w 381"/>
                    <a:gd name="T71" fmla="*/ 309 h 354"/>
                    <a:gd name="T72" fmla="*/ 106 w 381"/>
                    <a:gd name="T73" fmla="*/ 322 h 354"/>
                    <a:gd name="T74" fmla="*/ 137 w 381"/>
                    <a:gd name="T75" fmla="*/ 317 h 354"/>
                    <a:gd name="T76" fmla="*/ 171 w 381"/>
                    <a:gd name="T77" fmla="*/ 307 h 354"/>
                    <a:gd name="T78" fmla="*/ 246 w 381"/>
                    <a:gd name="T79" fmla="*/ 71 h 354"/>
                    <a:gd name="T80" fmla="*/ 251 w 381"/>
                    <a:gd name="T81" fmla="*/ 73 h 354"/>
                    <a:gd name="T82" fmla="*/ 238 w 381"/>
                    <a:gd name="T83" fmla="*/ 172 h 354"/>
                    <a:gd name="T84" fmla="*/ 249 w 381"/>
                    <a:gd name="T85" fmla="*/ 128 h 354"/>
                    <a:gd name="T86" fmla="*/ 244 w 381"/>
                    <a:gd name="T87" fmla="*/ 168 h 354"/>
                    <a:gd name="T88" fmla="*/ 264 w 381"/>
                    <a:gd name="T89" fmla="*/ 90 h 354"/>
                    <a:gd name="T90" fmla="*/ 238 w 381"/>
                    <a:gd name="T91" fmla="*/ 267 h 354"/>
                    <a:gd name="T92" fmla="*/ 266 w 381"/>
                    <a:gd name="T93" fmla="*/ 121 h 354"/>
                    <a:gd name="T94" fmla="*/ 275 w 381"/>
                    <a:gd name="T95" fmla="*/ 111 h 354"/>
                    <a:gd name="T96" fmla="*/ 261 w 381"/>
                    <a:gd name="T97" fmla="*/ 196 h 354"/>
                    <a:gd name="T98" fmla="*/ 275 w 381"/>
                    <a:gd name="T99" fmla="*/ 145 h 354"/>
                    <a:gd name="T100" fmla="*/ 269 w 381"/>
                    <a:gd name="T101" fmla="*/ 256 h 354"/>
                    <a:gd name="T102" fmla="*/ 278 w 381"/>
                    <a:gd name="T103" fmla="*/ 251 h 354"/>
                    <a:gd name="T104" fmla="*/ 283 w 381"/>
                    <a:gd name="T105" fmla="*/ 252 h 354"/>
                    <a:gd name="T106" fmla="*/ 306 w 381"/>
                    <a:gd name="T107" fmla="*/ 150 h 354"/>
                    <a:gd name="T108" fmla="*/ 303 w 381"/>
                    <a:gd name="T109" fmla="*/ 206 h 354"/>
                    <a:gd name="T110" fmla="*/ 312 w 381"/>
                    <a:gd name="T111" fmla="*/ 147 h 354"/>
                    <a:gd name="T112" fmla="*/ 318 w 381"/>
                    <a:gd name="T113" fmla="*/ 121 h 354"/>
                    <a:gd name="T114" fmla="*/ 300 w 381"/>
                    <a:gd name="T115" fmla="*/ 226 h 354"/>
                    <a:gd name="T116" fmla="*/ 304 w 381"/>
                    <a:gd name="T117" fmla="*/ 213 h 354"/>
                    <a:gd name="T118" fmla="*/ 328 w 381"/>
                    <a:gd name="T119" fmla="*/ 141 h 354"/>
                    <a:gd name="T120" fmla="*/ 323 w 381"/>
                    <a:gd name="T121" fmla="*/ 1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81" h="354">
                      <a:moveTo>
                        <a:pt x="22" y="167"/>
                      </a:moveTo>
                      <a:cubicBezTo>
                        <a:pt x="23" y="167"/>
                        <a:pt x="23" y="167"/>
                        <a:pt x="23" y="168"/>
                      </a:cubicBezTo>
                      <a:cubicBezTo>
                        <a:pt x="23" y="168"/>
                        <a:pt x="22" y="169"/>
                        <a:pt x="22" y="170"/>
                      </a:cubicBezTo>
                      <a:cubicBezTo>
                        <a:pt x="22" y="167"/>
                        <a:pt x="20" y="168"/>
                        <a:pt x="19" y="168"/>
                      </a:cubicBezTo>
                      <a:cubicBezTo>
                        <a:pt x="16" y="181"/>
                        <a:pt x="14" y="194"/>
                        <a:pt x="13" y="206"/>
                      </a:cubicBezTo>
                      <a:cubicBezTo>
                        <a:pt x="11" y="209"/>
                        <a:pt x="12" y="210"/>
                        <a:pt x="10" y="215"/>
                      </a:cubicBezTo>
                      <a:cubicBezTo>
                        <a:pt x="12" y="214"/>
                        <a:pt x="13" y="211"/>
                        <a:pt x="15" y="210"/>
                      </a:cubicBezTo>
                      <a:cubicBezTo>
                        <a:pt x="13" y="215"/>
                        <a:pt x="12" y="223"/>
                        <a:pt x="11" y="223"/>
                      </a:cubicBezTo>
                      <a:cubicBezTo>
                        <a:pt x="9" y="228"/>
                        <a:pt x="10" y="228"/>
                        <a:pt x="10" y="231"/>
                      </a:cubicBezTo>
                      <a:cubicBezTo>
                        <a:pt x="7" y="237"/>
                        <a:pt x="6" y="251"/>
                        <a:pt x="4" y="261"/>
                      </a:cubicBezTo>
                      <a:cubicBezTo>
                        <a:pt x="4" y="262"/>
                        <a:pt x="4" y="262"/>
                        <a:pt x="4" y="264"/>
                      </a:cubicBezTo>
                      <a:cubicBezTo>
                        <a:pt x="3" y="267"/>
                        <a:pt x="3" y="270"/>
                        <a:pt x="1" y="275"/>
                      </a:cubicBezTo>
                      <a:cubicBezTo>
                        <a:pt x="2" y="275"/>
                        <a:pt x="3" y="275"/>
                        <a:pt x="4" y="274"/>
                      </a:cubicBezTo>
                      <a:cubicBezTo>
                        <a:pt x="3" y="276"/>
                        <a:pt x="3" y="278"/>
                        <a:pt x="2" y="280"/>
                      </a:cubicBezTo>
                      <a:cubicBezTo>
                        <a:pt x="2" y="284"/>
                        <a:pt x="1" y="289"/>
                        <a:pt x="1" y="293"/>
                      </a:cubicBezTo>
                      <a:cubicBezTo>
                        <a:pt x="2" y="291"/>
                        <a:pt x="3" y="293"/>
                        <a:pt x="3" y="290"/>
                      </a:cubicBezTo>
                      <a:cubicBezTo>
                        <a:pt x="3" y="287"/>
                        <a:pt x="2" y="291"/>
                        <a:pt x="2" y="288"/>
                      </a:cubicBezTo>
                      <a:cubicBezTo>
                        <a:pt x="3" y="286"/>
                        <a:pt x="4" y="287"/>
                        <a:pt x="4" y="283"/>
                      </a:cubicBezTo>
                      <a:cubicBezTo>
                        <a:pt x="4" y="283"/>
                        <a:pt x="3" y="282"/>
                        <a:pt x="3" y="280"/>
                      </a:cubicBezTo>
                      <a:cubicBezTo>
                        <a:pt x="5" y="280"/>
                        <a:pt x="5" y="276"/>
                        <a:pt x="5" y="273"/>
                      </a:cubicBezTo>
                      <a:cubicBezTo>
                        <a:pt x="8" y="268"/>
                        <a:pt x="8" y="275"/>
                        <a:pt x="9" y="279"/>
                      </a:cubicBezTo>
                      <a:cubicBezTo>
                        <a:pt x="7" y="283"/>
                        <a:pt x="7" y="283"/>
                        <a:pt x="8" y="285"/>
                      </a:cubicBezTo>
                      <a:cubicBezTo>
                        <a:pt x="5" y="289"/>
                        <a:pt x="6" y="302"/>
                        <a:pt x="3" y="308"/>
                      </a:cubicBezTo>
                      <a:cubicBezTo>
                        <a:pt x="4" y="309"/>
                        <a:pt x="4" y="309"/>
                        <a:pt x="4" y="312"/>
                      </a:cubicBezTo>
                      <a:cubicBezTo>
                        <a:pt x="3" y="317"/>
                        <a:pt x="0" y="337"/>
                        <a:pt x="2" y="342"/>
                      </a:cubicBezTo>
                      <a:cubicBezTo>
                        <a:pt x="4" y="334"/>
                        <a:pt x="5" y="329"/>
                        <a:pt x="4" y="324"/>
                      </a:cubicBezTo>
                      <a:cubicBezTo>
                        <a:pt x="7" y="316"/>
                        <a:pt x="5" y="313"/>
                        <a:pt x="8" y="304"/>
                      </a:cubicBezTo>
                      <a:cubicBezTo>
                        <a:pt x="9" y="304"/>
                        <a:pt x="9" y="307"/>
                        <a:pt x="10" y="309"/>
                      </a:cubicBezTo>
                      <a:cubicBezTo>
                        <a:pt x="9" y="312"/>
                        <a:pt x="9" y="312"/>
                        <a:pt x="8" y="313"/>
                      </a:cubicBezTo>
                      <a:cubicBezTo>
                        <a:pt x="9" y="313"/>
                        <a:pt x="9" y="312"/>
                        <a:pt x="10" y="312"/>
                      </a:cubicBezTo>
                      <a:cubicBezTo>
                        <a:pt x="8" y="322"/>
                        <a:pt x="9" y="325"/>
                        <a:pt x="7" y="335"/>
                      </a:cubicBezTo>
                      <a:cubicBezTo>
                        <a:pt x="9" y="337"/>
                        <a:pt x="5" y="349"/>
                        <a:pt x="7" y="351"/>
                      </a:cubicBezTo>
                      <a:cubicBezTo>
                        <a:pt x="8" y="342"/>
                        <a:pt x="11" y="324"/>
                        <a:pt x="11" y="317"/>
                      </a:cubicBezTo>
                      <a:cubicBezTo>
                        <a:pt x="12" y="317"/>
                        <a:pt x="12" y="311"/>
                        <a:pt x="13" y="311"/>
                      </a:cubicBezTo>
                      <a:cubicBezTo>
                        <a:pt x="17" y="315"/>
                        <a:pt x="10" y="345"/>
                        <a:pt x="12" y="354"/>
                      </a:cubicBezTo>
                      <a:cubicBezTo>
                        <a:pt x="14" y="349"/>
                        <a:pt x="13" y="344"/>
                        <a:pt x="13" y="341"/>
                      </a:cubicBezTo>
                      <a:cubicBezTo>
                        <a:pt x="15" y="336"/>
                        <a:pt x="16" y="333"/>
                        <a:pt x="16" y="329"/>
                      </a:cubicBezTo>
                      <a:cubicBezTo>
                        <a:pt x="21" y="315"/>
                        <a:pt x="17" y="342"/>
                        <a:pt x="17" y="349"/>
                      </a:cubicBezTo>
                      <a:cubicBezTo>
                        <a:pt x="18" y="347"/>
                        <a:pt x="18" y="347"/>
                        <a:pt x="18" y="347"/>
                      </a:cubicBezTo>
                      <a:cubicBezTo>
                        <a:pt x="19" y="343"/>
                        <a:pt x="19" y="341"/>
                        <a:pt x="20" y="340"/>
                      </a:cubicBezTo>
                      <a:cubicBezTo>
                        <a:pt x="19" y="338"/>
                        <a:pt x="23" y="332"/>
                        <a:pt x="22" y="327"/>
                      </a:cubicBezTo>
                      <a:cubicBezTo>
                        <a:pt x="21" y="326"/>
                        <a:pt x="20" y="328"/>
                        <a:pt x="20" y="325"/>
                      </a:cubicBezTo>
                      <a:cubicBezTo>
                        <a:pt x="21" y="321"/>
                        <a:pt x="22" y="322"/>
                        <a:pt x="22" y="323"/>
                      </a:cubicBezTo>
                      <a:cubicBezTo>
                        <a:pt x="23" y="321"/>
                        <a:pt x="24" y="318"/>
                        <a:pt x="24" y="317"/>
                      </a:cubicBezTo>
                      <a:cubicBezTo>
                        <a:pt x="25" y="319"/>
                        <a:pt x="24" y="324"/>
                        <a:pt x="25" y="326"/>
                      </a:cubicBezTo>
                      <a:cubicBezTo>
                        <a:pt x="24" y="329"/>
                        <a:pt x="24" y="327"/>
                        <a:pt x="24" y="329"/>
                      </a:cubicBezTo>
                      <a:cubicBezTo>
                        <a:pt x="25" y="331"/>
                        <a:pt x="24" y="335"/>
                        <a:pt x="23" y="342"/>
                      </a:cubicBezTo>
                      <a:cubicBezTo>
                        <a:pt x="24" y="341"/>
                        <a:pt x="24" y="345"/>
                        <a:pt x="25" y="341"/>
                      </a:cubicBezTo>
                      <a:cubicBezTo>
                        <a:pt x="24" y="339"/>
                        <a:pt x="27" y="332"/>
                        <a:pt x="27" y="327"/>
                      </a:cubicBezTo>
                      <a:cubicBezTo>
                        <a:pt x="27" y="324"/>
                        <a:pt x="26" y="328"/>
                        <a:pt x="26" y="325"/>
                      </a:cubicBezTo>
                      <a:cubicBezTo>
                        <a:pt x="27" y="321"/>
                        <a:pt x="28" y="325"/>
                        <a:pt x="29" y="323"/>
                      </a:cubicBezTo>
                      <a:cubicBezTo>
                        <a:pt x="29" y="327"/>
                        <a:pt x="28" y="330"/>
                        <a:pt x="29" y="332"/>
                      </a:cubicBezTo>
                      <a:cubicBezTo>
                        <a:pt x="27" y="340"/>
                        <a:pt x="29" y="341"/>
                        <a:pt x="27" y="350"/>
                      </a:cubicBezTo>
                      <a:cubicBezTo>
                        <a:pt x="28" y="352"/>
                        <a:pt x="28" y="352"/>
                        <a:pt x="29" y="353"/>
                      </a:cubicBezTo>
                      <a:cubicBezTo>
                        <a:pt x="30" y="350"/>
                        <a:pt x="29" y="346"/>
                        <a:pt x="29" y="343"/>
                      </a:cubicBezTo>
                      <a:cubicBezTo>
                        <a:pt x="31" y="341"/>
                        <a:pt x="31" y="335"/>
                        <a:pt x="31" y="334"/>
                      </a:cubicBezTo>
                      <a:cubicBezTo>
                        <a:pt x="31" y="334"/>
                        <a:pt x="32" y="334"/>
                        <a:pt x="33" y="332"/>
                      </a:cubicBezTo>
                      <a:cubicBezTo>
                        <a:pt x="33" y="329"/>
                        <a:pt x="32" y="332"/>
                        <a:pt x="31" y="331"/>
                      </a:cubicBezTo>
                      <a:cubicBezTo>
                        <a:pt x="32" y="327"/>
                        <a:pt x="31" y="328"/>
                        <a:pt x="31" y="326"/>
                      </a:cubicBezTo>
                      <a:cubicBezTo>
                        <a:pt x="33" y="327"/>
                        <a:pt x="32" y="321"/>
                        <a:pt x="33" y="320"/>
                      </a:cubicBezTo>
                      <a:cubicBezTo>
                        <a:pt x="34" y="329"/>
                        <a:pt x="33" y="342"/>
                        <a:pt x="34" y="351"/>
                      </a:cubicBezTo>
                      <a:cubicBezTo>
                        <a:pt x="36" y="345"/>
                        <a:pt x="35" y="342"/>
                        <a:pt x="37" y="334"/>
                      </a:cubicBezTo>
                      <a:cubicBezTo>
                        <a:pt x="37" y="333"/>
                        <a:pt x="35" y="335"/>
                        <a:pt x="36" y="332"/>
                      </a:cubicBezTo>
                      <a:cubicBezTo>
                        <a:pt x="36" y="332"/>
                        <a:pt x="37" y="329"/>
                        <a:pt x="38" y="328"/>
                      </a:cubicBezTo>
                      <a:cubicBezTo>
                        <a:pt x="36" y="333"/>
                        <a:pt x="38" y="331"/>
                        <a:pt x="39" y="330"/>
                      </a:cubicBezTo>
                      <a:cubicBezTo>
                        <a:pt x="38" y="337"/>
                        <a:pt x="40" y="333"/>
                        <a:pt x="41" y="330"/>
                      </a:cubicBezTo>
                      <a:cubicBezTo>
                        <a:pt x="41" y="332"/>
                        <a:pt x="40" y="336"/>
                        <a:pt x="42" y="335"/>
                      </a:cubicBezTo>
                      <a:cubicBezTo>
                        <a:pt x="43" y="332"/>
                        <a:pt x="42" y="331"/>
                        <a:pt x="43" y="331"/>
                      </a:cubicBezTo>
                      <a:cubicBezTo>
                        <a:pt x="43" y="337"/>
                        <a:pt x="44" y="331"/>
                        <a:pt x="46" y="333"/>
                      </a:cubicBezTo>
                      <a:cubicBezTo>
                        <a:pt x="46" y="334"/>
                        <a:pt x="46" y="336"/>
                        <a:pt x="46" y="334"/>
                      </a:cubicBezTo>
                      <a:cubicBezTo>
                        <a:pt x="45" y="333"/>
                        <a:pt x="47" y="328"/>
                        <a:pt x="46" y="327"/>
                      </a:cubicBezTo>
                      <a:cubicBezTo>
                        <a:pt x="47" y="330"/>
                        <a:pt x="52" y="325"/>
                        <a:pt x="49" y="334"/>
                      </a:cubicBezTo>
                      <a:cubicBezTo>
                        <a:pt x="50" y="336"/>
                        <a:pt x="51" y="334"/>
                        <a:pt x="51" y="336"/>
                      </a:cubicBezTo>
                      <a:cubicBezTo>
                        <a:pt x="52" y="332"/>
                        <a:pt x="51" y="329"/>
                        <a:pt x="52" y="328"/>
                      </a:cubicBezTo>
                      <a:cubicBezTo>
                        <a:pt x="53" y="329"/>
                        <a:pt x="51" y="333"/>
                        <a:pt x="52" y="332"/>
                      </a:cubicBezTo>
                      <a:cubicBezTo>
                        <a:pt x="53" y="328"/>
                        <a:pt x="53" y="333"/>
                        <a:pt x="55" y="330"/>
                      </a:cubicBezTo>
                      <a:cubicBezTo>
                        <a:pt x="55" y="332"/>
                        <a:pt x="54" y="334"/>
                        <a:pt x="54" y="337"/>
                      </a:cubicBezTo>
                      <a:cubicBezTo>
                        <a:pt x="57" y="335"/>
                        <a:pt x="58" y="344"/>
                        <a:pt x="60" y="339"/>
                      </a:cubicBezTo>
                      <a:cubicBezTo>
                        <a:pt x="61" y="337"/>
                        <a:pt x="60" y="336"/>
                        <a:pt x="61" y="335"/>
                      </a:cubicBezTo>
                      <a:cubicBezTo>
                        <a:pt x="62" y="336"/>
                        <a:pt x="62" y="337"/>
                        <a:pt x="63" y="337"/>
                      </a:cubicBezTo>
                      <a:cubicBezTo>
                        <a:pt x="63" y="339"/>
                        <a:pt x="62" y="339"/>
                        <a:pt x="62" y="341"/>
                      </a:cubicBezTo>
                      <a:cubicBezTo>
                        <a:pt x="64" y="339"/>
                        <a:pt x="69" y="338"/>
                        <a:pt x="70" y="343"/>
                      </a:cubicBezTo>
                      <a:cubicBezTo>
                        <a:pt x="72" y="339"/>
                        <a:pt x="73" y="342"/>
                        <a:pt x="73" y="345"/>
                      </a:cubicBezTo>
                      <a:cubicBezTo>
                        <a:pt x="75" y="338"/>
                        <a:pt x="77" y="343"/>
                        <a:pt x="78" y="342"/>
                      </a:cubicBezTo>
                      <a:cubicBezTo>
                        <a:pt x="78" y="342"/>
                        <a:pt x="78" y="341"/>
                        <a:pt x="78" y="339"/>
                      </a:cubicBezTo>
                      <a:cubicBezTo>
                        <a:pt x="78" y="340"/>
                        <a:pt x="78" y="338"/>
                        <a:pt x="78" y="338"/>
                      </a:cubicBezTo>
                      <a:cubicBezTo>
                        <a:pt x="78" y="343"/>
                        <a:pt x="79" y="338"/>
                        <a:pt x="79" y="338"/>
                      </a:cubicBezTo>
                      <a:cubicBezTo>
                        <a:pt x="82" y="339"/>
                        <a:pt x="85" y="344"/>
                        <a:pt x="89" y="336"/>
                      </a:cubicBezTo>
                      <a:cubicBezTo>
                        <a:pt x="88" y="338"/>
                        <a:pt x="88" y="340"/>
                        <a:pt x="87" y="341"/>
                      </a:cubicBezTo>
                      <a:cubicBezTo>
                        <a:pt x="90" y="339"/>
                        <a:pt x="91" y="341"/>
                        <a:pt x="93" y="343"/>
                      </a:cubicBezTo>
                      <a:cubicBezTo>
                        <a:pt x="93" y="340"/>
                        <a:pt x="94" y="341"/>
                        <a:pt x="95" y="339"/>
                      </a:cubicBezTo>
                      <a:cubicBezTo>
                        <a:pt x="95" y="340"/>
                        <a:pt x="95" y="342"/>
                        <a:pt x="95" y="344"/>
                      </a:cubicBezTo>
                      <a:cubicBezTo>
                        <a:pt x="97" y="343"/>
                        <a:pt x="96" y="339"/>
                        <a:pt x="97" y="338"/>
                      </a:cubicBezTo>
                      <a:cubicBezTo>
                        <a:pt x="96" y="344"/>
                        <a:pt x="99" y="337"/>
                        <a:pt x="100" y="341"/>
                      </a:cubicBezTo>
                      <a:cubicBezTo>
                        <a:pt x="99" y="344"/>
                        <a:pt x="98" y="339"/>
                        <a:pt x="98" y="342"/>
                      </a:cubicBezTo>
                      <a:cubicBezTo>
                        <a:pt x="98" y="345"/>
                        <a:pt x="101" y="345"/>
                        <a:pt x="101" y="341"/>
                      </a:cubicBezTo>
                      <a:cubicBezTo>
                        <a:pt x="100" y="342"/>
                        <a:pt x="101" y="337"/>
                        <a:pt x="101" y="334"/>
                      </a:cubicBezTo>
                      <a:cubicBezTo>
                        <a:pt x="102" y="335"/>
                        <a:pt x="101" y="340"/>
                        <a:pt x="102" y="340"/>
                      </a:cubicBezTo>
                      <a:cubicBezTo>
                        <a:pt x="103" y="340"/>
                        <a:pt x="104" y="337"/>
                        <a:pt x="104" y="336"/>
                      </a:cubicBezTo>
                      <a:cubicBezTo>
                        <a:pt x="104" y="339"/>
                        <a:pt x="105" y="340"/>
                        <a:pt x="106" y="337"/>
                      </a:cubicBezTo>
                      <a:cubicBezTo>
                        <a:pt x="106" y="333"/>
                        <a:pt x="104" y="340"/>
                        <a:pt x="105" y="335"/>
                      </a:cubicBezTo>
                      <a:cubicBezTo>
                        <a:pt x="106" y="332"/>
                        <a:pt x="106" y="327"/>
                        <a:pt x="107" y="328"/>
                      </a:cubicBezTo>
                      <a:cubicBezTo>
                        <a:pt x="107" y="331"/>
                        <a:pt x="106" y="330"/>
                        <a:pt x="106" y="334"/>
                      </a:cubicBezTo>
                      <a:cubicBezTo>
                        <a:pt x="106" y="336"/>
                        <a:pt x="107" y="334"/>
                        <a:pt x="107" y="334"/>
                      </a:cubicBezTo>
                      <a:cubicBezTo>
                        <a:pt x="106" y="337"/>
                        <a:pt x="107" y="339"/>
                        <a:pt x="107" y="341"/>
                      </a:cubicBezTo>
                      <a:cubicBezTo>
                        <a:pt x="108" y="339"/>
                        <a:pt x="108" y="333"/>
                        <a:pt x="109" y="333"/>
                      </a:cubicBezTo>
                      <a:cubicBezTo>
                        <a:pt x="108" y="341"/>
                        <a:pt x="111" y="337"/>
                        <a:pt x="113" y="338"/>
                      </a:cubicBezTo>
                      <a:cubicBezTo>
                        <a:pt x="115" y="331"/>
                        <a:pt x="114" y="334"/>
                        <a:pt x="117" y="328"/>
                      </a:cubicBezTo>
                      <a:cubicBezTo>
                        <a:pt x="116" y="332"/>
                        <a:pt x="115" y="333"/>
                        <a:pt x="115" y="334"/>
                      </a:cubicBezTo>
                      <a:cubicBezTo>
                        <a:pt x="115" y="335"/>
                        <a:pt x="116" y="334"/>
                        <a:pt x="116" y="335"/>
                      </a:cubicBezTo>
                      <a:cubicBezTo>
                        <a:pt x="116" y="340"/>
                        <a:pt x="115" y="336"/>
                        <a:pt x="115" y="338"/>
                      </a:cubicBezTo>
                      <a:cubicBezTo>
                        <a:pt x="115" y="338"/>
                        <a:pt x="115" y="341"/>
                        <a:pt x="114" y="343"/>
                      </a:cubicBezTo>
                      <a:cubicBezTo>
                        <a:pt x="116" y="342"/>
                        <a:pt x="117" y="344"/>
                        <a:pt x="119" y="338"/>
                      </a:cubicBezTo>
                      <a:cubicBezTo>
                        <a:pt x="119" y="336"/>
                        <a:pt x="117" y="340"/>
                        <a:pt x="118" y="337"/>
                      </a:cubicBezTo>
                      <a:cubicBezTo>
                        <a:pt x="119" y="336"/>
                        <a:pt x="121" y="334"/>
                        <a:pt x="121" y="338"/>
                      </a:cubicBezTo>
                      <a:cubicBezTo>
                        <a:pt x="120" y="339"/>
                        <a:pt x="120" y="337"/>
                        <a:pt x="119" y="339"/>
                      </a:cubicBezTo>
                      <a:cubicBezTo>
                        <a:pt x="120" y="339"/>
                        <a:pt x="119" y="344"/>
                        <a:pt x="119" y="344"/>
                      </a:cubicBezTo>
                      <a:cubicBezTo>
                        <a:pt x="120" y="339"/>
                        <a:pt x="123" y="340"/>
                        <a:pt x="122" y="337"/>
                      </a:cubicBezTo>
                      <a:cubicBezTo>
                        <a:pt x="124" y="340"/>
                        <a:pt x="126" y="339"/>
                        <a:pt x="128" y="337"/>
                      </a:cubicBezTo>
                      <a:cubicBezTo>
                        <a:pt x="129" y="333"/>
                        <a:pt x="127" y="337"/>
                        <a:pt x="127" y="334"/>
                      </a:cubicBezTo>
                      <a:cubicBezTo>
                        <a:pt x="128" y="332"/>
                        <a:pt x="129" y="333"/>
                        <a:pt x="130" y="333"/>
                      </a:cubicBezTo>
                      <a:cubicBezTo>
                        <a:pt x="128" y="339"/>
                        <a:pt x="130" y="342"/>
                        <a:pt x="131" y="337"/>
                      </a:cubicBezTo>
                      <a:cubicBezTo>
                        <a:pt x="130" y="338"/>
                        <a:pt x="130" y="332"/>
                        <a:pt x="131" y="330"/>
                      </a:cubicBezTo>
                      <a:cubicBezTo>
                        <a:pt x="131" y="335"/>
                        <a:pt x="132" y="337"/>
                        <a:pt x="134" y="335"/>
                      </a:cubicBezTo>
                      <a:cubicBezTo>
                        <a:pt x="134" y="337"/>
                        <a:pt x="134" y="340"/>
                        <a:pt x="134" y="342"/>
                      </a:cubicBezTo>
                      <a:cubicBezTo>
                        <a:pt x="135" y="337"/>
                        <a:pt x="136" y="338"/>
                        <a:pt x="136" y="335"/>
                      </a:cubicBezTo>
                      <a:cubicBezTo>
                        <a:pt x="136" y="339"/>
                        <a:pt x="136" y="338"/>
                        <a:pt x="135" y="340"/>
                      </a:cubicBezTo>
                      <a:cubicBezTo>
                        <a:pt x="137" y="338"/>
                        <a:pt x="137" y="341"/>
                        <a:pt x="138" y="342"/>
                      </a:cubicBezTo>
                      <a:cubicBezTo>
                        <a:pt x="139" y="340"/>
                        <a:pt x="138" y="340"/>
                        <a:pt x="138" y="338"/>
                      </a:cubicBezTo>
                      <a:cubicBezTo>
                        <a:pt x="140" y="336"/>
                        <a:pt x="139" y="336"/>
                        <a:pt x="141" y="335"/>
                      </a:cubicBezTo>
                      <a:cubicBezTo>
                        <a:pt x="141" y="336"/>
                        <a:pt x="139" y="341"/>
                        <a:pt x="141" y="340"/>
                      </a:cubicBezTo>
                      <a:cubicBezTo>
                        <a:pt x="141" y="334"/>
                        <a:pt x="143" y="335"/>
                        <a:pt x="143" y="330"/>
                      </a:cubicBezTo>
                      <a:cubicBezTo>
                        <a:pt x="142" y="331"/>
                        <a:pt x="143" y="331"/>
                        <a:pt x="142" y="329"/>
                      </a:cubicBezTo>
                      <a:cubicBezTo>
                        <a:pt x="142" y="331"/>
                        <a:pt x="141" y="333"/>
                        <a:pt x="141" y="334"/>
                      </a:cubicBezTo>
                      <a:cubicBezTo>
                        <a:pt x="141" y="331"/>
                        <a:pt x="139" y="334"/>
                        <a:pt x="139" y="329"/>
                      </a:cubicBezTo>
                      <a:cubicBezTo>
                        <a:pt x="141" y="329"/>
                        <a:pt x="142" y="320"/>
                        <a:pt x="142" y="319"/>
                      </a:cubicBezTo>
                      <a:cubicBezTo>
                        <a:pt x="142" y="324"/>
                        <a:pt x="143" y="318"/>
                        <a:pt x="143" y="318"/>
                      </a:cubicBezTo>
                      <a:cubicBezTo>
                        <a:pt x="142" y="321"/>
                        <a:pt x="143" y="324"/>
                        <a:pt x="143" y="321"/>
                      </a:cubicBezTo>
                      <a:cubicBezTo>
                        <a:pt x="143" y="321"/>
                        <a:pt x="144" y="318"/>
                        <a:pt x="144" y="316"/>
                      </a:cubicBezTo>
                      <a:cubicBezTo>
                        <a:pt x="144" y="319"/>
                        <a:pt x="146" y="316"/>
                        <a:pt x="146" y="314"/>
                      </a:cubicBezTo>
                      <a:cubicBezTo>
                        <a:pt x="146" y="317"/>
                        <a:pt x="145" y="320"/>
                        <a:pt x="146" y="320"/>
                      </a:cubicBezTo>
                      <a:cubicBezTo>
                        <a:pt x="147" y="318"/>
                        <a:pt x="148" y="316"/>
                        <a:pt x="148" y="314"/>
                      </a:cubicBezTo>
                      <a:cubicBezTo>
                        <a:pt x="148" y="316"/>
                        <a:pt x="148" y="317"/>
                        <a:pt x="148" y="318"/>
                      </a:cubicBezTo>
                      <a:cubicBezTo>
                        <a:pt x="147" y="319"/>
                        <a:pt x="146" y="321"/>
                        <a:pt x="145" y="325"/>
                      </a:cubicBezTo>
                      <a:cubicBezTo>
                        <a:pt x="146" y="327"/>
                        <a:pt x="147" y="324"/>
                        <a:pt x="149" y="318"/>
                      </a:cubicBezTo>
                      <a:cubicBezTo>
                        <a:pt x="149" y="321"/>
                        <a:pt x="150" y="315"/>
                        <a:pt x="151" y="317"/>
                      </a:cubicBezTo>
                      <a:cubicBezTo>
                        <a:pt x="150" y="319"/>
                        <a:pt x="151" y="319"/>
                        <a:pt x="150" y="321"/>
                      </a:cubicBezTo>
                      <a:cubicBezTo>
                        <a:pt x="149" y="321"/>
                        <a:pt x="150" y="318"/>
                        <a:pt x="149" y="321"/>
                      </a:cubicBezTo>
                      <a:cubicBezTo>
                        <a:pt x="147" y="325"/>
                        <a:pt x="149" y="323"/>
                        <a:pt x="149" y="326"/>
                      </a:cubicBezTo>
                      <a:cubicBezTo>
                        <a:pt x="148" y="326"/>
                        <a:pt x="148" y="328"/>
                        <a:pt x="148" y="328"/>
                      </a:cubicBezTo>
                      <a:cubicBezTo>
                        <a:pt x="149" y="323"/>
                        <a:pt x="151" y="325"/>
                        <a:pt x="152" y="322"/>
                      </a:cubicBezTo>
                      <a:cubicBezTo>
                        <a:pt x="152" y="321"/>
                        <a:pt x="152" y="320"/>
                        <a:pt x="152" y="317"/>
                      </a:cubicBezTo>
                      <a:cubicBezTo>
                        <a:pt x="153" y="317"/>
                        <a:pt x="152" y="324"/>
                        <a:pt x="153" y="321"/>
                      </a:cubicBezTo>
                      <a:cubicBezTo>
                        <a:pt x="153" y="319"/>
                        <a:pt x="154" y="321"/>
                        <a:pt x="154" y="321"/>
                      </a:cubicBezTo>
                      <a:cubicBezTo>
                        <a:pt x="154" y="317"/>
                        <a:pt x="156" y="309"/>
                        <a:pt x="157" y="305"/>
                      </a:cubicBezTo>
                      <a:cubicBezTo>
                        <a:pt x="156" y="309"/>
                        <a:pt x="158" y="308"/>
                        <a:pt x="158" y="310"/>
                      </a:cubicBezTo>
                      <a:cubicBezTo>
                        <a:pt x="158" y="311"/>
                        <a:pt x="158" y="312"/>
                        <a:pt x="158" y="313"/>
                      </a:cubicBezTo>
                      <a:cubicBezTo>
                        <a:pt x="156" y="314"/>
                        <a:pt x="157" y="309"/>
                        <a:pt x="155" y="312"/>
                      </a:cubicBezTo>
                      <a:cubicBezTo>
                        <a:pt x="156" y="313"/>
                        <a:pt x="156" y="313"/>
                        <a:pt x="156" y="314"/>
                      </a:cubicBezTo>
                      <a:cubicBezTo>
                        <a:pt x="155" y="314"/>
                        <a:pt x="155" y="314"/>
                        <a:pt x="155" y="315"/>
                      </a:cubicBezTo>
                      <a:cubicBezTo>
                        <a:pt x="157" y="317"/>
                        <a:pt x="159" y="314"/>
                        <a:pt x="160" y="319"/>
                      </a:cubicBezTo>
                      <a:cubicBezTo>
                        <a:pt x="161" y="313"/>
                        <a:pt x="161" y="321"/>
                        <a:pt x="163" y="316"/>
                      </a:cubicBezTo>
                      <a:cubicBezTo>
                        <a:pt x="163" y="315"/>
                        <a:pt x="162" y="316"/>
                        <a:pt x="163" y="312"/>
                      </a:cubicBezTo>
                      <a:cubicBezTo>
                        <a:pt x="163" y="311"/>
                        <a:pt x="164" y="312"/>
                        <a:pt x="164" y="314"/>
                      </a:cubicBezTo>
                      <a:cubicBezTo>
                        <a:pt x="163" y="316"/>
                        <a:pt x="164" y="318"/>
                        <a:pt x="163" y="319"/>
                      </a:cubicBezTo>
                      <a:cubicBezTo>
                        <a:pt x="163" y="320"/>
                        <a:pt x="164" y="319"/>
                        <a:pt x="165" y="318"/>
                      </a:cubicBezTo>
                      <a:cubicBezTo>
                        <a:pt x="165" y="313"/>
                        <a:pt x="166" y="310"/>
                        <a:pt x="165" y="306"/>
                      </a:cubicBezTo>
                      <a:cubicBezTo>
                        <a:pt x="166" y="306"/>
                        <a:pt x="166" y="309"/>
                        <a:pt x="167" y="308"/>
                      </a:cubicBezTo>
                      <a:cubicBezTo>
                        <a:pt x="165" y="312"/>
                        <a:pt x="168" y="312"/>
                        <a:pt x="166" y="317"/>
                      </a:cubicBezTo>
                      <a:cubicBezTo>
                        <a:pt x="166" y="318"/>
                        <a:pt x="167" y="322"/>
                        <a:pt x="168" y="319"/>
                      </a:cubicBezTo>
                      <a:cubicBezTo>
                        <a:pt x="167" y="320"/>
                        <a:pt x="168" y="314"/>
                        <a:pt x="168" y="315"/>
                      </a:cubicBezTo>
                      <a:cubicBezTo>
                        <a:pt x="168" y="317"/>
                        <a:pt x="169" y="316"/>
                        <a:pt x="168" y="320"/>
                      </a:cubicBezTo>
                      <a:cubicBezTo>
                        <a:pt x="167" y="320"/>
                        <a:pt x="167" y="322"/>
                        <a:pt x="167" y="322"/>
                      </a:cubicBezTo>
                      <a:cubicBezTo>
                        <a:pt x="167" y="320"/>
                        <a:pt x="166" y="322"/>
                        <a:pt x="165" y="323"/>
                      </a:cubicBezTo>
                      <a:cubicBezTo>
                        <a:pt x="167" y="324"/>
                        <a:pt x="166" y="326"/>
                        <a:pt x="165" y="330"/>
                      </a:cubicBezTo>
                      <a:cubicBezTo>
                        <a:pt x="166" y="329"/>
                        <a:pt x="168" y="322"/>
                        <a:pt x="169" y="319"/>
                      </a:cubicBezTo>
                      <a:cubicBezTo>
                        <a:pt x="168" y="322"/>
                        <a:pt x="169" y="322"/>
                        <a:pt x="168" y="325"/>
                      </a:cubicBezTo>
                      <a:cubicBezTo>
                        <a:pt x="170" y="326"/>
                        <a:pt x="170" y="321"/>
                        <a:pt x="172" y="321"/>
                      </a:cubicBezTo>
                      <a:cubicBezTo>
                        <a:pt x="171" y="324"/>
                        <a:pt x="172" y="327"/>
                        <a:pt x="173" y="325"/>
                      </a:cubicBezTo>
                      <a:cubicBezTo>
                        <a:pt x="174" y="317"/>
                        <a:pt x="170" y="322"/>
                        <a:pt x="170" y="318"/>
                      </a:cubicBezTo>
                      <a:cubicBezTo>
                        <a:pt x="172" y="317"/>
                        <a:pt x="171" y="312"/>
                        <a:pt x="173" y="305"/>
                      </a:cubicBezTo>
                      <a:cubicBezTo>
                        <a:pt x="175" y="305"/>
                        <a:pt x="172" y="315"/>
                        <a:pt x="174" y="311"/>
                      </a:cubicBezTo>
                      <a:cubicBezTo>
                        <a:pt x="174" y="310"/>
                        <a:pt x="175" y="307"/>
                        <a:pt x="175" y="309"/>
                      </a:cubicBezTo>
                      <a:cubicBezTo>
                        <a:pt x="176" y="302"/>
                        <a:pt x="175" y="295"/>
                        <a:pt x="178" y="290"/>
                      </a:cubicBezTo>
                      <a:cubicBezTo>
                        <a:pt x="178" y="292"/>
                        <a:pt x="176" y="301"/>
                        <a:pt x="178" y="299"/>
                      </a:cubicBezTo>
                      <a:cubicBezTo>
                        <a:pt x="178" y="296"/>
                        <a:pt x="179" y="298"/>
                        <a:pt x="179" y="300"/>
                      </a:cubicBezTo>
                      <a:cubicBezTo>
                        <a:pt x="179" y="298"/>
                        <a:pt x="179" y="295"/>
                        <a:pt x="180" y="294"/>
                      </a:cubicBezTo>
                      <a:cubicBezTo>
                        <a:pt x="181" y="294"/>
                        <a:pt x="180" y="297"/>
                        <a:pt x="180" y="300"/>
                      </a:cubicBezTo>
                      <a:cubicBezTo>
                        <a:pt x="181" y="296"/>
                        <a:pt x="181" y="302"/>
                        <a:pt x="181" y="303"/>
                      </a:cubicBezTo>
                      <a:cubicBezTo>
                        <a:pt x="181" y="297"/>
                        <a:pt x="182" y="297"/>
                        <a:pt x="181" y="293"/>
                      </a:cubicBezTo>
                      <a:cubicBezTo>
                        <a:pt x="182" y="293"/>
                        <a:pt x="182" y="292"/>
                        <a:pt x="182" y="291"/>
                      </a:cubicBezTo>
                      <a:cubicBezTo>
                        <a:pt x="184" y="290"/>
                        <a:pt x="184" y="293"/>
                        <a:pt x="185" y="294"/>
                      </a:cubicBezTo>
                      <a:cubicBezTo>
                        <a:pt x="188" y="280"/>
                        <a:pt x="187" y="301"/>
                        <a:pt x="188" y="295"/>
                      </a:cubicBezTo>
                      <a:cubicBezTo>
                        <a:pt x="189" y="292"/>
                        <a:pt x="188" y="295"/>
                        <a:pt x="188" y="293"/>
                      </a:cubicBezTo>
                      <a:cubicBezTo>
                        <a:pt x="189" y="291"/>
                        <a:pt x="188" y="289"/>
                        <a:pt x="189" y="288"/>
                      </a:cubicBezTo>
                      <a:cubicBezTo>
                        <a:pt x="189" y="291"/>
                        <a:pt x="190" y="290"/>
                        <a:pt x="190" y="292"/>
                      </a:cubicBezTo>
                      <a:cubicBezTo>
                        <a:pt x="189" y="296"/>
                        <a:pt x="189" y="299"/>
                        <a:pt x="189" y="301"/>
                      </a:cubicBezTo>
                      <a:cubicBezTo>
                        <a:pt x="189" y="300"/>
                        <a:pt x="190" y="300"/>
                        <a:pt x="190" y="300"/>
                      </a:cubicBezTo>
                      <a:cubicBezTo>
                        <a:pt x="191" y="296"/>
                        <a:pt x="190" y="295"/>
                        <a:pt x="191" y="294"/>
                      </a:cubicBezTo>
                      <a:cubicBezTo>
                        <a:pt x="192" y="293"/>
                        <a:pt x="191" y="300"/>
                        <a:pt x="192" y="297"/>
                      </a:cubicBezTo>
                      <a:cubicBezTo>
                        <a:pt x="191" y="293"/>
                        <a:pt x="193" y="299"/>
                        <a:pt x="193" y="295"/>
                      </a:cubicBezTo>
                      <a:cubicBezTo>
                        <a:pt x="193" y="295"/>
                        <a:pt x="192" y="294"/>
                        <a:pt x="192" y="293"/>
                      </a:cubicBezTo>
                      <a:cubicBezTo>
                        <a:pt x="193" y="293"/>
                        <a:pt x="192" y="291"/>
                        <a:pt x="193" y="290"/>
                      </a:cubicBezTo>
                      <a:cubicBezTo>
                        <a:pt x="193" y="293"/>
                        <a:pt x="194" y="290"/>
                        <a:pt x="195" y="291"/>
                      </a:cubicBezTo>
                      <a:cubicBezTo>
                        <a:pt x="196" y="294"/>
                        <a:pt x="194" y="305"/>
                        <a:pt x="197" y="300"/>
                      </a:cubicBezTo>
                      <a:cubicBezTo>
                        <a:pt x="196" y="300"/>
                        <a:pt x="196" y="299"/>
                        <a:pt x="197" y="296"/>
                      </a:cubicBezTo>
                      <a:cubicBezTo>
                        <a:pt x="199" y="296"/>
                        <a:pt x="199" y="296"/>
                        <a:pt x="199" y="296"/>
                      </a:cubicBezTo>
                      <a:cubicBezTo>
                        <a:pt x="200" y="292"/>
                        <a:pt x="197" y="296"/>
                        <a:pt x="198" y="292"/>
                      </a:cubicBezTo>
                      <a:cubicBezTo>
                        <a:pt x="199" y="293"/>
                        <a:pt x="199" y="289"/>
                        <a:pt x="200" y="290"/>
                      </a:cubicBezTo>
                      <a:cubicBezTo>
                        <a:pt x="199" y="292"/>
                        <a:pt x="199" y="295"/>
                        <a:pt x="200" y="294"/>
                      </a:cubicBezTo>
                      <a:cubicBezTo>
                        <a:pt x="201" y="292"/>
                        <a:pt x="200" y="287"/>
                        <a:pt x="201" y="286"/>
                      </a:cubicBezTo>
                      <a:cubicBezTo>
                        <a:pt x="200" y="292"/>
                        <a:pt x="203" y="285"/>
                        <a:pt x="202" y="290"/>
                      </a:cubicBezTo>
                      <a:cubicBezTo>
                        <a:pt x="202" y="292"/>
                        <a:pt x="201" y="292"/>
                        <a:pt x="201" y="293"/>
                      </a:cubicBezTo>
                      <a:cubicBezTo>
                        <a:pt x="201" y="292"/>
                        <a:pt x="201" y="290"/>
                        <a:pt x="201" y="290"/>
                      </a:cubicBezTo>
                      <a:cubicBezTo>
                        <a:pt x="200" y="295"/>
                        <a:pt x="201" y="295"/>
                        <a:pt x="201" y="297"/>
                      </a:cubicBezTo>
                      <a:cubicBezTo>
                        <a:pt x="202" y="296"/>
                        <a:pt x="203" y="291"/>
                        <a:pt x="204" y="291"/>
                      </a:cubicBezTo>
                      <a:cubicBezTo>
                        <a:pt x="204" y="293"/>
                        <a:pt x="203" y="297"/>
                        <a:pt x="204" y="296"/>
                      </a:cubicBezTo>
                      <a:cubicBezTo>
                        <a:pt x="205" y="293"/>
                        <a:pt x="206" y="289"/>
                        <a:pt x="207" y="288"/>
                      </a:cubicBezTo>
                      <a:cubicBezTo>
                        <a:pt x="210" y="287"/>
                        <a:pt x="210" y="287"/>
                        <a:pt x="212" y="287"/>
                      </a:cubicBezTo>
                      <a:cubicBezTo>
                        <a:pt x="211" y="292"/>
                        <a:pt x="212" y="288"/>
                        <a:pt x="213" y="289"/>
                      </a:cubicBezTo>
                      <a:cubicBezTo>
                        <a:pt x="212" y="292"/>
                        <a:pt x="213" y="291"/>
                        <a:pt x="213" y="294"/>
                      </a:cubicBezTo>
                      <a:cubicBezTo>
                        <a:pt x="214" y="293"/>
                        <a:pt x="215" y="294"/>
                        <a:pt x="216" y="290"/>
                      </a:cubicBezTo>
                      <a:cubicBezTo>
                        <a:pt x="216" y="288"/>
                        <a:pt x="215" y="290"/>
                        <a:pt x="215" y="288"/>
                      </a:cubicBezTo>
                      <a:cubicBezTo>
                        <a:pt x="216" y="288"/>
                        <a:pt x="216" y="288"/>
                        <a:pt x="216" y="288"/>
                      </a:cubicBezTo>
                      <a:cubicBezTo>
                        <a:pt x="217" y="285"/>
                        <a:pt x="217" y="285"/>
                        <a:pt x="218" y="283"/>
                      </a:cubicBezTo>
                      <a:cubicBezTo>
                        <a:pt x="218" y="282"/>
                        <a:pt x="216" y="284"/>
                        <a:pt x="217" y="281"/>
                      </a:cubicBezTo>
                      <a:cubicBezTo>
                        <a:pt x="217" y="280"/>
                        <a:pt x="217" y="280"/>
                        <a:pt x="217" y="279"/>
                      </a:cubicBezTo>
                      <a:cubicBezTo>
                        <a:pt x="219" y="283"/>
                        <a:pt x="223" y="274"/>
                        <a:pt x="222" y="284"/>
                      </a:cubicBezTo>
                      <a:cubicBezTo>
                        <a:pt x="223" y="280"/>
                        <a:pt x="224" y="279"/>
                        <a:pt x="225" y="279"/>
                      </a:cubicBezTo>
                      <a:cubicBezTo>
                        <a:pt x="225" y="282"/>
                        <a:pt x="224" y="281"/>
                        <a:pt x="224" y="284"/>
                      </a:cubicBezTo>
                      <a:cubicBezTo>
                        <a:pt x="227" y="281"/>
                        <a:pt x="226" y="288"/>
                        <a:pt x="228" y="287"/>
                      </a:cubicBezTo>
                      <a:cubicBezTo>
                        <a:pt x="230" y="284"/>
                        <a:pt x="230" y="285"/>
                        <a:pt x="232" y="284"/>
                      </a:cubicBezTo>
                      <a:cubicBezTo>
                        <a:pt x="232" y="286"/>
                        <a:pt x="232" y="287"/>
                        <a:pt x="231" y="289"/>
                      </a:cubicBezTo>
                      <a:cubicBezTo>
                        <a:pt x="232" y="290"/>
                        <a:pt x="232" y="286"/>
                        <a:pt x="233" y="286"/>
                      </a:cubicBezTo>
                      <a:cubicBezTo>
                        <a:pt x="233" y="287"/>
                        <a:pt x="234" y="289"/>
                        <a:pt x="234" y="291"/>
                      </a:cubicBezTo>
                      <a:cubicBezTo>
                        <a:pt x="235" y="287"/>
                        <a:pt x="234" y="287"/>
                        <a:pt x="234" y="284"/>
                      </a:cubicBezTo>
                      <a:cubicBezTo>
                        <a:pt x="236" y="285"/>
                        <a:pt x="235" y="282"/>
                        <a:pt x="235" y="281"/>
                      </a:cubicBezTo>
                      <a:cubicBezTo>
                        <a:pt x="237" y="281"/>
                        <a:pt x="237" y="283"/>
                        <a:pt x="238" y="280"/>
                      </a:cubicBezTo>
                      <a:cubicBezTo>
                        <a:pt x="238" y="283"/>
                        <a:pt x="239" y="283"/>
                        <a:pt x="239" y="285"/>
                      </a:cubicBezTo>
                      <a:cubicBezTo>
                        <a:pt x="238" y="289"/>
                        <a:pt x="237" y="282"/>
                        <a:pt x="237" y="287"/>
                      </a:cubicBezTo>
                      <a:cubicBezTo>
                        <a:pt x="239" y="293"/>
                        <a:pt x="243" y="292"/>
                        <a:pt x="247" y="288"/>
                      </a:cubicBezTo>
                      <a:cubicBezTo>
                        <a:pt x="247" y="288"/>
                        <a:pt x="246" y="291"/>
                        <a:pt x="247" y="292"/>
                      </a:cubicBezTo>
                      <a:cubicBezTo>
                        <a:pt x="248" y="289"/>
                        <a:pt x="250" y="292"/>
                        <a:pt x="251" y="287"/>
                      </a:cubicBezTo>
                      <a:cubicBezTo>
                        <a:pt x="249" y="288"/>
                        <a:pt x="250" y="288"/>
                        <a:pt x="250" y="285"/>
                      </a:cubicBezTo>
                      <a:cubicBezTo>
                        <a:pt x="250" y="286"/>
                        <a:pt x="249" y="286"/>
                        <a:pt x="249" y="287"/>
                      </a:cubicBezTo>
                      <a:cubicBezTo>
                        <a:pt x="250" y="282"/>
                        <a:pt x="249" y="281"/>
                        <a:pt x="250" y="277"/>
                      </a:cubicBezTo>
                      <a:cubicBezTo>
                        <a:pt x="250" y="274"/>
                        <a:pt x="249" y="276"/>
                        <a:pt x="249" y="271"/>
                      </a:cubicBezTo>
                      <a:cubicBezTo>
                        <a:pt x="253" y="267"/>
                        <a:pt x="249" y="287"/>
                        <a:pt x="253" y="278"/>
                      </a:cubicBezTo>
                      <a:cubicBezTo>
                        <a:pt x="253" y="275"/>
                        <a:pt x="252" y="278"/>
                        <a:pt x="252" y="273"/>
                      </a:cubicBezTo>
                      <a:cubicBezTo>
                        <a:pt x="257" y="274"/>
                        <a:pt x="257" y="274"/>
                        <a:pt x="257" y="274"/>
                      </a:cubicBezTo>
                      <a:cubicBezTo>
                        <a:pt x="256" y="277"/>
                        <a:pt x="256" y="279"/>
                        <a:pt x="256" y="279"/>
                      </a:cubicBezTo>
                      <a:cubicBezTo>
                        <a:pt x="257" y="277"/>
                        <a:pt x="257" y="274"/>
                        <a:pt x="258" y="274"/>
                      </a:cubicBezTo>
                      <a:cubicBezTo>
                        <a:pt x="258" y="276"/>
                        <a:pt x="258" y="275"/>
                        <a:pt x="257" y="279"/>
                      </a:cubicBezTo>
                      <a:cubicBezTo>
                        <a:pt x="258" y="279"/>
                        <a:pt x="259" y="280"/>
                        <a:pt x="259" y="278"/>
                      </a:cubicBezTo>
                      <a:cubicBezTo>
                        <a:pt x="259" y="278"/>
                        <a:pt x="259" y="277"/>
                        <a:pt x="259" y="274"/>
                      </a:cubicBezTo>
                      <a:cubicBezTo>
                        <a:pt x="265" y="274"/>
                        <a:pt x="269" y="271"/>
                        <a:pt x="274" y="274"/>
                      </a:cubicBezTo>
                      <a:cubicBezTo>
                        <a:pt x="275" y="271"/>
                        <a:pt x="274" y="268"/>
                        <a:pt x="275" y="267"/>
                      </a:cubicBezTo>
                      <a:cubicBezTo>
                        <a:pt x="275" y="268"/>
                        <a:pt x="275" y="270"/>
                        <a:pt x="275" y="272"/>
                      </a:cubicBezTo>
                      <a:cubicBezTo>
                        <a:pt x="281" y="274"/>
                        <a:pt x="285" y="270"/>
                        <a:pt x="292" y="268"/>
                      </a:cubicBezTo>
                      <a:cubicBezTo>
                        <a:pt x="292" y="270"/>
                        <a:pt x="292" y="271"/>
                        <a:pt x="292" y="272"/>
                      </a:cubicBezTo>
                      <a:cubicBezTo>
                        <a:pt x="294" y="265"/>
                        <a:pt x="294" y="270"/>
                        <a:pt x="296" y="269"/>
                      </a:cubicBezTo>
                      <a:cubicBezTo>
                        <a:pt x="297" y="265"/>
                        <a:pt x="297" y="263"/>
                        <a:pt x="297" y="260"/>
                      </a:cubicBezTo>
                      <a:cubicBezTo>
                        <a:pt x="297" y="260"/>
                        <a:pt x="298" y="258"/>
                        <a:pt x="298" y="259"/>
                      </a:cubicBezTo>
                      <a:cubicBezTo>
                        <a:pt x="298" y="263"/>
                        <a:pt x="297" y="267"/>
                        <a:pt x="298" y="269"/>
                      </a:cubicBezTo>
                      <a:cubicBezTo>
                        <a:pt x="299" y="264"/>
                        <a:pt x="300" y="268"/>
                        <a:pt x="302" y="263"/>
                      </a:cubicBezTo>
                      <a:cubicBezTo>
                        <a:pt x="302" y="262"/>
                        <a:pt x="302" y="257"/>
                        <a:pt x="302" y="262"/>
                      </a:cubicBezTo>
                      <a:cubicBezTo>
                        <a:pt x="304" y="258"/>
                        <a:pt x="304" y="255"/>
                        <a:pt x="305" y="251"/>
                      </a:cubicBezTo>
                      <a:cubicBezTo>
                        <a:pt x="304" y="253"/>
                        <a:pt x="305" y="248"/>
                        <a:pt x="305" y="247"/>
                      </a:cubicBezTo>
                      <a:cubicBezTo>
                        <a:pt x="304" y="249"/>
                        <a:pt x="303" y="249"/>
                        <a:pt x="303" y="249"/>
                      </a:cubicBezTo>
                      <a:cubicBezTo>
                        <a:pt x="303" y="248"/>
                        <a:pt x="303" y="248"/>
                        <a:pt x="303" y="247"/>
                      </a:cubicBezTo>
                      <a:cubicBezTo>
                        <a:pt x="305" y="242"/>
                        <a:pt x="305" y="240"/>
                        <a:pt x="304" y="236"/>
                      </a:cubicBezTo>
                      <a:cubicBezTo>
                        <a:pt x="305" y="237"/>
                        <a:pt x="306" y="235"/>
                        <a:pt x="306" y="233"/>
                      </a:cubicBezTo>
                      <a:cubicBezTo>
                        <a:pt x="306" y="233"/>
                        <a:pt x="305" y="233"/>
                        <a:pt x="305" y="231"/>
                      </a:cubicBezTo>
                      <a:cubicBezTo>
                        <a:pt x="306" y="228"/>
                        <a:pt x="307" y="229"/>
                        <a:pt x="308" y="225"/>
                      </a:cubicBezTo>
                      <a:cubicBezTo>
                        <a:pt x="308" y="228"/>
                        <a:pt x="307" y="230"/>
                        <a:pt x="308" y="230"/>
                      </a:cubicBezTo>
                      <a:cubicBezTo>
                        <a:pt x="309" y="226"/>
                        <a:pt x="309" y="222"/>
                        <a:pt x="310" y="226"/>
                      </a:cubicBezTo>
                      <a:cubicBezTo>
                        <a:pt x="310" y="228"/>
                        <a:pt x="309" y="226"/>
                        <a:pt x="309" y="228"/>
                      </a:cubicBezTo>
                      <a:cubicBezTo>
                        <a:pt x="310" y="231"/>
                        <a:pt x="311" y="222"/>
                        <a:pt x="313" y="219"/>
                      </a:cubicBezTo>
                      <a:cubicBezTo>
                        <a:pt x="314" y="219"/>
                        <a:pt x="312" y="224"/>
                        <a:pt x="313" y="225"/>
                      </a:cubicBezTo>
                      <a:cubicBezTo>
                        <a:pt x="314" y="224"/>
                        <a:pt x="315" y="221"/>
                        <a:pt x="315" y="219"/>
                      </a:cubicBezTo>
                      <a:cubicBezTo>
                        <a:pt x="315" y="221"/>
                        <a:pt x="315" y="225"/>
                        <a:pt x="316" y="224"/>
                      </a:cubicBezTo>
                      <a:cubicBezTo>
                        <a:pt x="316" y="220"/>
                        <a:pt x="316" y="214"/>
                        <a:pt x="318" y="210"/>
                      </a:cubicBezTo>
                      <a:cubicBezTo>
                        <a:pt x="315" y="216"/>
                        <a:pt x="313" y="220"/>
                        <a:pt x="316" y="208"/>
                      </a:cubicBezTo>
                      <a:cubicBezTo>
                        <a:pt x="316" y="205"/>
                        <a:pt x="314" y="211"/>
                        <a:pt x="315" y="207"/>
                      </a:cubicBezTo>
                      <a:cubicBezTo>
                        <a:pt x="317" y="203"/>
                        <a:pt x="317" y="204"/>
                        <a:pt x="319" y="206"/>
                      </a:cubicBezTo>
                      <a:cubicBezTo>
                        <a:pt x="320" y="200"/>
                        <a:pt x="320" y="206"/>
                        <a:pt x="322" y="201"/>
                      </a:cubicBezTo>
                      <a:cubicBezTo>
                        <a:pt x="321" y="199"/>
                        <a:pt x="318" y="203"/>
                        <a:pt x="320" y="196"/>
                      </a:cubicBezTo>
                      <a:cubicBezTo>
                        <a:pt x="319" y="196"/>
                        <a:pt x="318" y="197"/>
                        <a:pt x="317" y="198"/>
                      </a:cubicBezTo>
                      <a:cubicBezTo>
                        <a:pt x="317" y="197"/>
                        <a:pt x="318" y="191"/>
                        <a:pt x="317" y="194"/>
                      </a:cubicBezTo>
                      <a:cubicBezTo>
                        <a:pt x="317" y="196"/>
                        <a:pt x="317" y="196"/>
                        <a:pt x="316" y="200"/>
                      </a:cubicBezTo>
                      <a:cubicBezTo>
                        <a:pt x="315" y="200"/>
                        <a:pt x="315" y="200"/>
                        <a:pt x="315" y="200"/>
                      </a:cubicBezTo>
                      <a:cubicBezTo>
                        <a:pt x="316" y="199"/>
                        <a:pt x="317" y="196"/>
                        <a:pt x="317" y="194"/>
                      </a:cubicBezTo>
                      <a:cubicBezTo>
                        <a:pt x="315" y="193"/>
                        <a:pt x="312" y="193"/>
                        <a:pt x="310" y="193"/>
                      </a:cubicBezTo>
                      <a:cubicBezTo>
                        <a:pt x="311" y="193"/>
                        <a:pt x="311" y="193"/>
                        <a:pt x="311" y="193"/>
                      </a:cubicBezTo>
                      <a:cubicBezTo>
                        <a:pt x="309" y="195"/>
                        <a:pt x="310" y="199"/>
                        <a:pt x="309" y="200"/>
                      </a:cubicBezTo>
                      <a:cubicBezTo>
                        <a:pt x="308" y="200"/>
                        <a:pt x="308" y="200"/>
                        <a:pt x="308" y="200"/>
                      </a:cubicBezTo>
                      <a:cubicBezTo>
                        <a:pt x="310" y="193"/>
                        <a:pt x="309" y="188"/>
                        <a:pt x="311" y="184"/>
                      </a:cubicBezTo>
                      <a:cubicBezTo>
                        <a:pt x="311" y="183"/>
                        <a:pt x="310" y="187"/>
                        <a:pt x="309" y="186"/>
                      </a:cubicBezTo>
                      <a:cubicBezTo>
                        <a:pt x="310" y="184"/>
                        <a:pt x="311" y="180"/>
                        <a:pt x="311" y="179"/>
                      </a:cubicBezTo>
                      <a:cubicBezTo>
                        <a:pt x="311" y="187"/>
                        <a:pt x="315" y="182"/>
                        <a:pt x="318" y="180"/>
                      </a:cubicBezTo>
                      <a:cubicBezTo>
                        <a:pt x="317" y="180"/>
                        <a:pt x="316" y="181"/>
                        <a:pt x="315" y="179"/>
                      </a:cubicBezTo>
                      <a:cubicBezTo>
                        <a:pt x="317" y="177"/>
                        <a:pt x="316" y="175"/>
                        <a:pt x="316" y="173"/>
                      </a:cubicBezTo>
                      <a:cubicBezTo>
                        <a:pt x="313" y="174"/>
                        <a:pt x="312" y="178"/>
                        <a:pt x="311" y="171"/>
                      </a:cubicBezTo>
                      <a:cubicBezTo>
                        <a:pt x="311" y="173"/>
                        <a:pt x="310" y="174"/>
                        <a:pt x="310" y="174"/>
                      </a:cubicBezTo>
                      <a:cubicBezTo>
                        <a:pt x="310" y="172"/>
                        <a:pt x="308" y="174"/>
                        <a:pt x="309" y="172"/>
                      </a:cubicBezTo>
                      <a:cubicBezTo>
                        <a:pt x="310" y="170"/>
                        <a:pt x="310" y="163"/>
                        <a:pt x="311" y="163"/>
                      </a:cubicBezTo>
                      <a:cubicBezTo>
                        <a:pt x="312" y="164"/>
                        <a:pt x="312" y="165"/>
                        <a:pt x="311" y="167"/>
                      </a:cubicBezTo>
                      <a:cubicBezTo>
                        <a:pt x="312" y="168"/>
                        <a:pt x="313" y="164"/>
                        <a:pt x="313" y="168"/>
                      </a:cubicBezTo>
                      <a:cubicBezTo>
                        <a:pt x="313" y="167"/>
                        <a:pt x="314" y="165"/>
                        <a:pt x="314" y="165"/>
                      </a:cubicBezTo>
                      <a:cubicBezTo>
                        <a:pt x="314" y="166"/>
                        <a:pt x="314" y="172"/>
                        <a:pt x="315" y="169"/>
                      </a:cubicBezTo>
                      <a:cubicBezTo>
                        <a:pt x="315" y="164"/>
                        <a:pt x="316" y="170"/>
                        <a:pt x="317" y="164"/>
                      </a:cubicBezTo>
                      <a:cubicBezTo>
                        <a:pt x="318" y="163"/>
                        <a:pt x="317" y="166"/>
                        <a:pt x="318" y="164"/>
                      </a:cubicBezTo>
                      <a:cubicBezTo>
                        <a:pt x="318" y="165"/>
                        <a:pt x="318" y="166"/>
                        <a:pt x="318" y="167"/>
                      </a:cubicBezTo>
                      <a:cubicBezTo>
                        <a:pt x="319" y="166"/>
                        <a:pt x="323" y="162"/>
                        <a:pt x="320" y="168"/>
                      </a:cubicBezTo>
                      <a:cubicBezTo>
                        <a:pt x="323" y="166"/>
                        <a:pt x="325" y="172"/>
                        <a:pt x="328" y="164"/>
                      </a:cubicBezTo>
                      <a:cubicBezTo>
                        <a:pt x="329" y="165"/>
                        <a:pt x="328" y="165"/>
                        <a:pt x="329" y="168"/>
                      </a:cubicBezTo>
                      <a:cubicBezTo>
                        <a:pt x="330" y="161"/>
                        <a:pt x="331" y="170"/>
                        <a:pt x="333" y="163"/>
                      </a:cubicBezTo>
                      <a:cubicBezTo>
                        <a:pt x="333" y="166"/>
                        <a:pt x="334" y="167"/>
                        <a:pt x="334" y="169"/>
                      </a:cubicBezTo>
                      <a:cubicBezTo>
                        <a:pt x="333" y="170"/>
                        <a:pt x="332" y="170"/>
                        <a:pt x="332" y="172"/>
                      </a:cubicBezTo>
                      <a:cubicBezTo>
                        <a:pt x="331" y="175"/>
                        <a:pt x="333" y="170"/>
                        <a:pt x="333" y="173"/>
                      </a:cubicBezTo>
                      <a:cubicBezTo>
                        <a:pt x="332" y="178"/>
                        <a:pt x="332" y="173"/>
                        <a:pt x="331" y="176"/>
                      </a:cubicBezTo>
                      <a:cubicBezTo>
                        <a:pt x="331" y="180"/>
                        <a:pt x="334" y="179"/>
                        <a:pt x="335" y="172"/>
                      </a:cubicBezTo>
                      <a:cubicBezTo>
                        <a:pt x="334" y="172"/>
                        <a:pt x="334" y="172"/>
                        <a:pt x="334" y="170"/>
                      </a:cubicBezTo>
                      <a:cubicBezTo>
                        <a:pt x="335" y="169"/>
                        <a:pt x="335" y="168"/>
                        <a:pt x="336" y="166"/>
                      </a:cubicBezTo>
                      <a:cubicBezTo>
                        <a:pt x="335" y="164"/>
                        <a:pt x="334" y="169"/>
                        <a:pt x="334" y="166"/>
                      </a:cubicBezTo>
                      <a:cubicBezTo>
                        <a:pt x="335" y="164"/>
                        <a:pt x="337" y="165"/>
                        <a:pt x="337" y="161"/>
                      </a:cubicBezTo>
                      <a:cubicBezTo>
                        <a:pt x="337" y="165"/>
                        <a:pt x="337" y="165"/>
                        <a:pt x="337" y="165"/>
                      </a:cubicBezTo>
                      <a:cubicBezTo>
                        <a:pt x="344" y="164"/>
                        <a:pt x="352" y="162"/>
                        <a:pt x="357" y="163"/>
                      </a:cubicBezTo>
                      <a:cubicBezTo>
                        <a:pt x="357" y="160"/>
                        <a:pt x="358" y="157"/>
                        <a:pt x="359" y="157"/>
                      </a:cubicBezTo>
                      <a:cubicBezTo>
                        <a:pt x="358" y="160"/>
                        <a:pt x="358" y="160"/>
                        <a:pt x="357" y="163"/>
                      </a:cubicBezTo>
                      <a:cubicBezTo>
                        <a:pt x="358" y="164"/>
                        <a:pt x="359" y="157"/>
                        <a:pt x="360" y="161"/>
                      </a:cubicBezTo>
                      <a:cubicBezTo>
                        <a:pt x="360" y="158"/>
                        <a:pt x="361" y="155"/>
                        <a:pt x="361" y="155"/>
                      </a:cubicBezTo>
                      <a:cubicBezTo>
                        <a:pt x="361" y="159"/>
                        <a:pt x="361" y="158"/>
                        <a:pt x="360" y="162"/>
                      </a:cubicBezTo>
                      <a:cubicBezTo>
                        <a:pt x="362" y="162"/>
                        <a:pt x="366" y="160"/>
                        <a:pt x="369" y="160"/>
                      </a:cubicBezTo>
                      <a:cubicBezTo>
                        <a:pt x="370" y="158"/>
                        <a:pt x="370" y="154"/>
                        <a:pt x="371" y="152"/>
                      </a:cubicBezTo>
                      <a:cubicBezTo>
                        <a:pt x="370" y="158"/>
                        <a:pt x="372" y="151"/>
                        <a:pt x="372" y="155"/>
                      </a:cubicBezTo>
                      <a:cubicBezTo>
                        <a:pt x="371" y="157"/>
                        <a:pt x="370" y="155"/>
                        <a:pt x="370" y="159"/>
                      </a:cubicBezTo>
                      <a:cubicBezTo>
                        <a:pt x="370" y="160"/>
                        <a:pt x="374" y="163"/>
                        <a:pt x="374" y="158"/>
                      </a:cubicBezTo>
                      <a:cubicBezTo>
                        <a:pt x="374" y="161"/>
                        <a:pt x="373" y="159"/>
                        <a:pt x="372" y="159"/>
                      </a:cubicBezTo>
                      <a:cubicBezTo>
                        <a:pt x="373" y="157"/>
                        <a:pt x="372" y="154"/>
                        <a:pt x="373" y="153"/>
                      </a:cubicBezTo>
                      <a:cubicBezTo>
                        <a:pt x="374" y="154"/>
                        <a:pt x="373" y="159"/>
                        <a:pt x="375" y="156"/>
                      </a:cubicBezTo>
                      <a:cubicBezTo>
                        <a:pt x="375" y="153"/>
                        <a:pt x="375" y="153"/>
                        <a:pt x="375" y="152"/>
                      </a:cubicBezTo>
                      <a:cubicBezTo>
                        <a:pt x="376" y="150"/>
                        <a:pt x="376" y="153"/>
                        <a:pt x="377" y="155"/>
                      </a:cubicBezTo>
                      <a:cubicBezTo>
                        <a:pt x="376" y="156"/>
                        <a:pt x="376" y="155"/>
                        <a:pt x="375" y="157"/>
                      </a:cubicBezTo>
                      <a:cubicBezTo>
                        <a:pt x="376" y="158"/>
                        <a:pt x="377" y="161"/>
                        <a:pt x="378" y="156"/>
                      </a:cubicBezTo>
                      <a:cubicBezTo>
                        <a:pt x="378" y="156"/>
                        <a:pt x="377" y="156"/>
                        <a:pt x="378" y="154"/>
                      </a:cubicBezTo>
                      <a:cubicBezTo>
                        <a:pt x="379" y="149"/>
                        <a:pt x="380" y="154"/>
                        <a:pt x="381" y="150"/>
                      </a:cubicBezTo>
                      <a:cubicBezTo>
                        <a:pt x="381" y="146"/>
                        <a:pt x="380" y="152"/>
                        <a:pt x="379" y="150"/>
                      </a:cubicBezTo>
                      <a:cubicBezTo>
                        <a:pt x="380" y="146"/>
                        <a:pt x="380" y="147"/>
                        <a:pt x="380" y="145"/>
                      </a:cubicBezTo>
                      <a:cubicBezTo>
                        <a:pt x="379" y="144"/>
                        <a:pt x="379" y="149"/>
                        <a:pt x="378" y="150"/>
                      </a:cubicBezTo>
                      <a:cubicBezTo>
                        <a:pt x="379" y="148"/>
                        <a:pt x="378" y="150"/>
                        <a:pt x="377" y="150"/>
                      </a:cubicBezTo>
                      <a:cubicBezTo>
                        <a:pt x="374" y="145"/>
                        <a:pt x="370" y="149"/>
                        <a:pt x="366" y="150"/>
                      </a:cubicBezTo>
                      <a:cubicBezTo>
                        <a:pt x="366" y="150"/>
                        <a:pt x="366" y="151"/>
                        <a:pt x="366" y="151"/>
                      </a:cubicBezTo>
                      <a:cubicBezTo>
                        <a:pt x="366" y="150"/>
                        <a:pt x="366" y="150"/>
                        <a:pt x="366" y="150"/>
                      </a:cubicBezTo>
                      <a:cubicBezTo>
                        <a:pt x="366" y="148"/>
                        <a:pt x="366" y="148"/>
                        <a:pt x="367" y="146"/>
                      </a:cubicBezTo>
                      <a:cubicBezTo>
                        <a:pt x="365" y="147"/>
                        <a:pt x="362" y="151"/>
                        <a:pt x="361" y="148"/>
                      </a:cubicBezTo>
                      <a:cubicBezTo>
                        <a:pt x="361" y="148"/>
                        <a:pt x="361" y="152"/>
                        <a:pt x="360" y="152"/>
                      </a:cubicBezTo>
                      <a:cubicBezTo>
                        <a:pt x="359" y="150"/>
                        <a:pt x="359" y="148"/>
                        <a:pt x="359" y="141"/>
                      </a:cubicBezTo>
                      <a:cubicBezTo>
                        <a:pt x="358" y="143"/>
                        <a:pt x="359" y="145"/>
                        <a:pt x="358" y="146"/>
                      </a:cubicBezTo>
                      <a:cubicBezTo>
                        <a:pt x="359" y="143"/>
                        <a:pt x="357" y="144"/>
                        <a:pt x="357" y="141"/>
                      </a:cubicBezTo>
                      <a:cubicBezTo>
                        <a:pt x="355" y="146"/>
                        <a:pt x="356" y="140"/>
                        <a:pt x="356" y="138"/>
                      </a:cubicBezTo>
                      <a:cubicBezTo>
                        <a:pt x="355" y="142"/>
                        <a:pt x="355" y="143"/>
                        <a:pt x="354" y="144"/>
                      </a:cubicBezTo>
                      <a:cubicBezTo>
                        <a:pt x="353" y="144"/>
                        <a:pt x="354" y="141"/>
                        <a:pt x="355" y="138"/>
                      </a:cubicBezTo>
                      <a:cubicBezTo>
                        <a:pt x="354" y="139"/>
                        <a:pt x="353" y="140"/>
                        <a:pt x="352" y="141"/>
                      </a:cubicBezTo>
                      <a:cubicBezTo>
                        <a:pt x="352" y="143"/>
                        <a:pt x="353" y="144"/>
                        <a:pt x="353" y="145"/>
                      </a:cubicBezTo>
                      <a:cubicBezTo>
                        <a:pt x="351" y="149"/>
                        <a:pt x="350" y="141"/>
                        <a:pt x="350" y="136"/>
                      </a:cubicBezTo>
                      <a:cubicBezTo>
                        <a:pt x="349" y="137"/>
                        <a:pt x="350" y="138"/>
                        <a:pt x="349" y="139"/>
                      </a:cubicBezTo>
                      <a:cubicBezTo>
                        <a:pt x="348" y="137"/>
                        <a:pt x="348" y="138"/>
                        <a:pt x="347" y="138"/>
                      </a:cubicBezTo>
                      <a:cubicBezTo>
                        <a:pt x="346" y="142"/>
                        <a:pt x="348" y="141"/>
                        <a:pt x="347" y="144"/>
                      </a:cubicBezTo>
                      <a:cubicBezTo>
                        <a:pt x="346" y="142"/>
                        <a:pt x="345" y="146"/>
                        <a:pt x="344" y="148"/>
                      </a:cubicBezTo>
                      <a:cubicBezTo>
                        <a:pt x="343" y="144"/>
                        <a:pt x="339" y="149"/>
                        <a:pt x="339" y="142"/>
                      </a:cubicBezTo>
                      <a:cubicBezTo>
                        <a:pt x="340" y="143"/>
                        <a:pt x="341" y="141"/>
                        <a:pt x="341" y="139"/>
                      </a:cubicBezTo>
                      <a:cubicBezTo>
                        <a:pt x="341" y="145"/>
                        <a:pt x="343" y="142"/>
                        <a:pt x="344" y="142"/>
                      </a:cubicBezTo>
                      <a:cubicBezTo>
                        <a:pt x="345" y="138"/>
                        <a:pt x="343" y="140"/>
                        <a:pt x="343" y="137"/>
                      </a:cubicBezTo>
                      <a:cubicBezTo>
                        <a:pt x="343" y="138"/>
                        <a:pt x="343" y="139"/>
                        <a:pt x="342" y="139"/>
                      </a:cubicBezTo>
                      <a:cubicBezTo>
                        <a:pt x="341" y="137"/>
                        <a:pt x="343" y="130"/>
                        <a:pt x="344" y="123"/>
                      </a:cubicBezTo>
                      <a:cubicBezTo>
                        <a:pt x="342" y="127"/>
                        <a:pt x="343" y="119"/>
                        <a:pt x="341" y="125"/>
                      </a:cubicBezTo>
                      <a:cubicBezTo>
                        <a:pt x="342" y="125"/>
                        <a:pt x="343" y="125"/>
                        <a:pt x="342" y="129"/>
                      </a:cubicBezTo>
                      <a:cubicBezTo>
                        <a:pt x="341" y="126"/>
                        <a:pt x="338" y="133"/>
                        <a:pt x="337" y="124"/>
                      </a:cubicBezTo>
                      <a:cubicBezTo>
                        <a:pt x="332" y="135"/>
                        <a:pt x="330" y="121"/>
                        <a:pt x="326" y="129"/>
                      </a:cubicBezTo>
                      <a:cubicBezTo>
                        <a:pt x="323" y="128"/>
                        <a:pt x="325" y="117"/>
                        <a:pt x="327" y="109"/>
                      </a:cubicBezTo>
                      <a:cubicBezTo>
                        <a:pt x="328" y="112"/>
                        <a:pt x="329" y="107"/>
                        <a:pt x="330" y="110"/>
                      </a:cubicBezTo>
                      <a:cubicBezTo>
                        <a:pt x="329" y="113"/>
                        <a:pt x="330" y="112"/>
                        <a:pt x="330" y="115"/>
                      </a:cubicBezTo>
                      <a:cubicBezTo>
                        <a:pt x="329" y="113"/>
                        <a:pt x="328" y="120"/>
                        <a:pt x="328" y="121"/>
                      </a:cubicBezTo>
                      <a:cubicBezTo>
                        <a:pt x="329" y="119"/>
                        <a:pt x="330" y="119"/>
                        <a:pt x="330" y="116"/>
                      </a:cubicBezTo>
                      <a:cubicBezTo>
                        <a:pt x="330" y="114"/>
                        <a:pt x="332" y="111"/>
                        <a:pt x="331" y="109"/>
                      </a:cubicBezTo>
                      <a:cubicBezTo>
                        <a:pt x="332" y="106"/>
                        <a:pt x="334" y="109"/>
                        <a:pt x="335" y="104"/>
                      </a:cubicBezTo>
                      <a:cubicBezTo>
                        <a:pt x="332" y="103"/>
                        <a:pt x="330" y="109"/>
                        <a:pt x="327" y="100"/>
                      </a:cubicBezTo>
                      <a:cubicBezTo>
                        <a:pt x="328" y="101"/>
                        <a:pt x="329" y="99"/>
                        <a:pt x="329" y="99"/>
                      </a:cubicBezTo>
                      <a:cubicBezTo>
                        <a:pt x="329" y="100"/>
                        <a:pt x="329" y="102"/>
                        <a:pt x="329" y="102"/>
                      </a:cubicBezTo>
                      <a:cubicBezTo>
                        <a:pt x="331" y="95"/>
                        <a:pt x="328" y="98"/>
                        <a:pt x="329" y="94"/>
                      </a:cubicBezTo>
                      <a:cubicBezTo>
                        <a:pt x="329" y="92"/>
                        <a:pt x="330" y="91"/>
                        <a:pt x="330" y="91"/>
                      </a:cubicBezTo>
                      <a:cubicBezTo>
                        <a:pt x="331" y="95"/>
                        <a:pt x="334" y="96"/>
                        <a:pt x="337" y="90"/>
                      </a:cubicBezTo>
                      <a:cubicBezTo>
                        <a:pt x="337" y="99"/>
                        <a:pt x="342" y="87"/>
                        <a:pt x="343" y="92"/>
                      </a:cubicBezTo>
                      <a:cubicBezTo>
                        <a:pt x="343" y="91"/>
                        <a:pt x="344" y="88"/>
                        <a:pt x="344" y="86"/>
                      </a:cubicBezTo>
                      <a:cubicBezTo>
                        <a:pt x="344" y="85"/>
                        <a:pt x="343" y="83"/>
                        <a:pt x="343" y="78"/>
                      </a:cubicBezTo>
                      <a:cubicBezTo>
                        <a:pt x="342" y="77"/>
                        <a:pt x="342" y="81"/>
                        <a:pt x="341" y="80"/>
                      </a:cubicBezTo>
                      <a:cubicBezTo>
                        <a:pt x="341" y="78"/>
                        <a:pt x="341" y="77"/>
                        <a:pt x="341" y="76"/>
                      </a:cubicBezTo>
                      <a:cubicBezTo>
                        <a:pt x="340" y="77"/>
                        <a:pt x="338" y="77"/>
                        <a:pt x="336" y="75"/>
                      </a:cubicBezTo>
                      <a:cubicBezTo>
                        <a:pt x="335" y="77"/>
                        <a:pt x="335" y="79"/>
                        <a:pt x="334" y="80"/>
                      </a:cubicBezTo>
                      <a:cubicBezTo>
                        <a:pt x="334" y="78"/>
                        <a:pt x="334" y="78"/>
                        <a:pt x="335" y="76"/>
                      </a:cubicBezTo>
                      <a:cubicBezTo>
                        <a:pt x="333" y="75"/>
                        <a:pt x="333" y="81"/>
                        <a:pt x="332" y="83"/>
                      </a:cubicBezTo>
                      <a:cubicBezTo>
                        <a:pt x="332" y="81"/>
                        <a:pt x="333" y="75"/>
                        <a:pt x="332" y="76"/>
                      </a:cubicBezTo>
                      <a:cubicBezTo>
                        <a:pt x="331" y="82"/>
                        <a:pt x="329" y="86"/>
                        <a:pt x="328" y="88"/>
                      </a:cubicBezTo>
                      <a:cubicBezTo>
                        <a:pt x="328" y="87"/>
                        <a:pt x="327" y="86"/>
                        <a:pt x="328" y="84"/>
                      </a:cubicBezTo>
                      <a:cubicBezTo>
                        <a:pt x="328" y="88"/>
                        <a:pt x="330" y="81"/>
                        <a:pt x="331" y="76"/>
                      </a:cubicBezTo>
                      <a:cubicBezTo>
                        <a:pt x="330" y="76"/>
                        <a:pt x="330" y="77"/>
                        <a:pt x="329" y="75"/>
                      </a:cubicBezTo>
                      <a:cubicBezTo>
                        <a:pt x="328" y="78"/>
                        <a:pt x="329" y="80"/>
                        <a:pt x="328" y="81"/>
                      </a:cubicBezTo>
                      <a:cubicBezTo>
                        <a:pt x="328" y="80"/>
                        <a:pt x="329" y="71"/>
                        <a:pt x="327" y="76"/>
                      </a:cubicBezTo>
                      <a:cubicBezTo>
                        <a:pt x="327" y="77"/>
                        <a:pt x="327" y="79"/>
                        <a:pt x="327" y="79"/>
                      </a:cubicBezTo>
                      <a:cubicBezTo>
                        <a:pt x="326" y="78"/>
                        <a:pt x="326" y="76"/>
                        <a:pt x="325" y="75"/>
                      </a:cubicBezTo>
                      <a:cubicBezTo>
                        <a:pt x="324" y="78"/>
                        <a:pt x="322" y="78"/>
                        <a:pt x="322" y="75"/>
                      </a:cubicBezTo>
                      <a:cubicBezTo>
                        <a:pt x="321" y="81"/>
                        <a:pt x="319" y="83"/>
                        <a:pt x="318" y="88"/>
                      </a:cubicBezTo>
                      <a:cubicBezTo>
                        <a:pt x="318" y="87"/>
                        <a:pt x="315" y="88"/>
                        <a:pt x="316" y="91"/>
                      </a:cubicBezTo>
                      <a:cubicBezTo>
                        <a:pt x="317" y="91"/>
                        <a:pt x="319" y="95"/>
                        <a:pt x="320" y="86"/>
                      </a:cubicBezTo>
                      <a:cubicBezTo>
                        <a:pt x="321" y="85"/>
                        <a:pt x="322" y="84"/>
                        <a:pt x="322" y="87"/>
                      </a:cubicBezTo>
                      <a:cubicBezTo>
                        <a:pt x="321" y="88"/>
                        <a:pt x="319" y="91"/>
                        <a:pt x="320" y="92"/>
                      </a:cubicBezTo>
                      <a:cubicBezTo>
                        <a:pt x="321" y="90"/>
                        <a:pt x="322" y="87"/>
                        <a:pt x="322" y="87"/>
                      </a:cubicBezTo>
                      <a:cubicBezTo>
                        <a:pt x="323" y="89"/>
                        <a:pt x="322" y="90"/>
                        <a:pt x="322" y="94"/>
                      </a:cubicBezTo>
                      <a:cubicBezTo>
                        <a:pt x="325" y="90"/>
                        <a:pt x="327" y="93"/>
                        <a:pt x="329" y="94"/>
                      </a:cubicBezTo>
                      <a:cubicBezTo>
                        <a:pt x="327" y="96"/>
                        <a:pt x="325" y="101"/>
                        <a:pt x="324" y="105"/>
                      </a:cubicBezTo>
                      <a:cubicBezTo>
                        <a:pt x="325" y="102"/>
                        <a:pt x="324" y="99"/>
                        <a:pt x="324" y="102"/>
                      </a:cubicBezTo>
                      <a:cubicBezTo>
                        <a:pt x="324" y="105"/>
                        <a:pt x="323" y="101"/>
                        <a:pt x="323" y="102"/>
                      </a:cubicBezTo>
                      <a:cubicBezTo>
                        <a:pt x="321" y="106"/>
                        <a:pt x="323" y="106"/>
                        <a:pt x="322" y="107"/>
                      </a:cubicBezTo>
                      <a:cubicBezTo>
                        <a:pt x="321" y="104"/>
                        <a:pt x="322" y="100"/>
                        <a:pt x="322" y="100"/>
                      </a:cubicBezTo>
                      <a:cubicBezTo>
                        <a:pt x="322" y="98"/>
                        <a:pt x="320" y="103"/>
                        <a:pt x="320" y="99"/>
                      </a:cubicBezTo>
                      <a:cubicBezTo>
                        <a:pt x="319" y="102"/>
                        <a:pt x="319" y="105"/>
                        <a:pt x="318" y="102"/>
                      </a:cubicBezTo>
                      <a:cubicBezTo>
                        <a:pt x="317" y="106"/>
                        <a:pt x="317" y="107"/>
                        <a:pt x="317" y="110"/>
                      </a:cubicBezTo>
                      <a:cubicBezTo>
                        <a:pt x="315" y="108"/>
                        <a:pt x="315" y="116"/>
                        <a:pt x="314" y="115"/>
                      </a:cubicBezTo>
                      <a:cubicBezTo>
                        <a:pt x="315" y="110"/>
                        <a:pt x="317" y="106"/>
                        <a:pt x="317" y="100"/>
                      </a:cubicBezTo>
                      <a:cubicBezTo>
                        <a:pt x="316" y="100"/>
                        <a:pt x="316" y="103"/>
                        <a:pt x="315" y="104"/>
                      </a:cubicBezTo>
                      <a:cubicBezTo>
                        <a:pt x="316" y="101"/>
                        <a:pt x="313" y="102"/>
                        <a:pt x="313" y="103"/>
                      </a:cubicBezTo>
                      <a:cubicBezTo>
                        <a:pt x="313" y="104"/>
                        <a:pt x="312" y="105"/>
                        <a:pt x="312" y="108"/>
                      </a:cubicBezTo>
                      <a:cubicBezTo>
                        <a:pt x="309" y="107"/>
                        <a:pt x="309" y="116"/>
                        <a:pt x="306" y="115"/>
                      </a:cubicBezTo>
                      <a:cubicBezTo>
                        <a:pt x="307" y="111"/>
                        <a:pt x="307" y="111"/>
                        <a:pt x="307" y="111"/>
                      </a:cubicBezTo>
                      <a:cubicBezTo>
                        <a:pt x="304" y="113"/>
                        <a:pt x="301" y="112"/>
                        <a:pt x="300" y="118"/>
                      </a:cubicBezTo>
                      <a:cubicBezTo>
                        <a:pt x="300" y="116"/>
                        <a:pt x="300" y="116"/>
                        <a:pt x="299" y="116"/>
                      </a:cubicBezTo>
                      <a:cubicBezTo>
                        <a:pt x="300" y="112"/>
                        <a:pt x="300" y="112"/>
                        <a:pt x="300" y="112"/>
                      </a:cubicBezTo>
                      <a:cubicBezTo>
                        <a:pt x="298" y="111"/>
                        <a:pt x="296" y="117"/>
                        <a:pt x="296" y="112"/>
                      </a:cubicBezTo>
                      <a:cubicBezTo>
                        <a:pt x="295" y="113"/>
                        <a:pt x="295" y="115"/>
                        <a:pt x="295" y="115"/>
                      </a:cubicBezTo>
                      <a:cubicBezTo>
                        <a:pt x="294" y="111"/>
                        <a:pt x="293" y="115"/>
                        <a:pt x="292" y="111"/>
                      </a:cubicBezTo>
                      <a:cubicBezTo>
                        <a:pt x="291" y="116"/>
                        <a:pt x="290" y="115"/>
                        <a:pt x="288" y="114"/>
                      </a:cubicBezTo>
                      <a:cubicBezTo>
                        <a:pt x="287" y="117"/>
                        <a:pt x="288" y="120"/>
                        <a:pt x="287" y="120"/>
                      </a:cubicBezTo>
                      <a:cubicBezTo>
                        <a:pt x="286" y="119"/>
                        <a:pt x="286" y="116"/>
                        <a:pt x="285" y="115"/>
                      </a:cubicBezTo>
                      <a:cubicBezTo>
                        <a:pt x="285" y="118"/>
                        <a:pt x="283" y="119"/>
                        <a:pt x="283" y="121"/>
                      </a:cubicBezTo>
                      <a:cubicBezTo>
                        <a:pt x="285" y="118"/>
                        <a:pt x="284" y="123"/>
                        <a:pt x="283" y="124"/>
                      </a:cubicBezTo>
                      <a:cubicBezTo>
                        <a:pt x="287" y="121"/>
                        <a:pt x="288" y="127"/>
                        <a:pt x="292" y="120"/>
                      </a:cubicBezTo>
                      <a:cubicBezTo>
                        <a:pt x="291" y="122"/>
                        <a:pt x="291" y="122"/>
                        <a:pt x="290" y="124"/>
                      </a:cubicBezTo>
                      <a:cubicBezTo>
                        <a:pt x="292" y="123"/>
                        <a:pt x="294" y="122"/>
                        <a:pt x="294" y="126"/>
                      </a:cubicBezTo>
                      <a:cubicBezTo>
                        <a:pt x="295" y="123"/>
                        <a:pt x="297" y="125"/>
                        <a:pt x="298" y="122"/>
                      </a:cubicBezTo>
                      <a:cubicBezTo>
                        <a:pt x="298" y="130"/>
                        <a:pt x="301" y="123"/>
                        <a:pt x="302" y="122"/>
                      </a:cubicBezTo>
                      <a:cubicBezTo>
                        <a:pt x="302" y="124"/>
                        <a:pt x="301" y="124"/>
                        <a:pt x="301" y="126"/>
                      </a:cubicBezTo>
                      <a:cubicBezTo>
                        <a:pt x="302" y="127"/>
                        <a:pt x="303" y="131"/>
                        <a:pt x="305" y="126"/>
                      </a:cubicBezTo>
                      <a:cubicBezTo>
                        <a:pt x="304" y="128"/>
                        <a:pt x="305" y="130"/>
                        <a:pt x="304" y="131"/>
                      </a:cubicBezTo>
                      <a:cubicBezTo>
                        <a:pt x="304" y="131"/>
                        <a:pt x="304" y="132"/>
                        <a:pt x="304" y="133"/>
                      </a:cubicBezTo>
                      <a:cubicBezTo>
                        <a:pt x="305" y="132"/>
                        <a:pt x="308" y="127"/>
                        <a:pt x="307" y="135"/>
                      </a:cubicBezTo>
                      <a:cubicBezTo>
                        <a:pt x="306" y="132"/>
                        <a:pt x="304" y="134"/>
                        <a:pt x="302" y="136"/>
                      </a:cubicBezTo>
                      <a:cubicBezTo>
                        <a:pt x="302" y="134"/>
                        <a:pt x="303" y="132"/>
                        <a:pt x="303" y="130"/>
                      </a:cubicBezTo>
                      <a:cubicBezTo>
                        <a:pt x="301" y="131"/>
                        <a:pt x="300" y="133"/>
                        <a:pt x="300" y="128"/>
                      </a:cubicBezTo>
                      <a:cubicBezTo>
                        <a:pt x="300" y="132"/>
                        <a:pt x="299" y="133"/>
                        <a:pt x="298" y="136"/>
                      </a:cubicBezTo>
                      <a:cubicBezTo>
                        <a:pt x="299" y="138"/>
                        <a:pt x="300" y="139"/>
                        <a:pt x="301" y="140"/>
                      </a:cubicBezTo>
                      <a:cubicBezTo>
                        <a:pt x="301" y="141"/>
                        <a:pt x="301" y="143"/>
                        <a:pt x="301" y="143"/>
                      </a:cubicBezTo>
                      <a:cubicBezTo>
                        <a:pt x="299" y="140"/>
                        <a:pt x="298" y="145"/>
                        <a:pt x="297" y="139"/>
                      </a:cubicBezTo>
                      <a:cubicBezTo>
                        <a:pt x="296" y="146"/>
                        <a:pt x="294" y="141"/>
                        <a:pt x="293" y="145"/>
                      </a:cubicBezTo>
                      <a:cubicBezTo>
                        <a:pt x="294" y="147"/>
                        <a:pt x="292" y="149"/>
                        <a:pt x="292" y="150"/>
                      </a:cubicBezTo>
                      <a:cubicBezTo>
                        <a:pt x="292" y="161"/>
                        <a:pt x="301" y="148"/>
                        <a:pt x="300" y="157"/>
                      </a:cubicBezTo>
                      <a:cubicBezTo>
                        <a:pt x="296" y="160"/>
                        <a:pt x="296" y="151"/>
                        <a:pt x="292" y="161"/>
                      </a:cubicBezTo>
                      <a:cubicBezTo>
                        <a:pt x="293" y="162"/>
                        <a:pt x="292" y="165"/>
                        <a:pt x="293" y="166"/>
                      </a:cubicBezTo>
                      <a:cubicBezTo>
                        <a:pt x="294" y="165"/>
                        <a:pt x="293" y="162"/>
                        <a:pt x="294" y="161"/>
                      </a:cubicBezTo>
                      <a:cubicBezTo>
                        <a:pt x="296" y="162"/>
                        <a:pt x="297" y="167"/>
                        <a:pt x="300" y="162"/>
                      </a:cubicBezTo>
                      <a:cubicBezTo>
                        <a:pt x="298" y="173"/>
                        <a:pt x="302" y="158"/>
                        <a:pt x="302" y="168"/>
                      </a:cubicBezTo>
                      <a:cubicBezTo>
                        <a:pt x="305" y="161"/>
                        <a:pt x="305" y="171"/>
                        <a:pt x="307" y="163"/>
                      </a:cubicBezTo>
                      <a:cubicBezTo>
                        <a:pt x="308" y="164"/>
                        <a:pt x="307" y="167"/>
                        <a:pt x="308" y="168"/>
                      </a:cubicBezTo>
                      <a:cubicBezTo>
                        <a:pt x="308" y="166"/>
                        <a:pt x="309" y="164"/>
                        <a:pt x="309" y="164"/>
                      </a:cubicBezTo>
                      <a:cubicBezTo>
                        <a:pt x="309" y="166"/>
                        <a:pt x="310" y="165"/>
                        <a:pt x="310" y="166"/>
                      </a:cubicBezTo>
                      <a:cubicBezTo>
                        <a:pt x="309" y="169"/>
                        <a:pt x="309" y="170"/>
                        <a:pt x="308" y="175"/>
                      </a:cubicBezTo>
                      <a:cubicBezTo>
                        <a:pt x="308" y="178"/>
                        <a:pt x="310" y="172"/>
                        <a:pt x="310" y="177"/>
                      </a:cubicBezTo>
                      <a:cubicBezTo>
                        <a:pt x="309" y="180"/>
                        <a:pt x="308" y="183"/>
                        <a:pt x="307" y="182"/>
                      </a:cubicBezTo>
                      <a:cubicBezTo>
                        <a:pt x="308" y="174"/>
                        <a:pt x="304" y="184"/>
                        <a:pt x="305" y="175"/>
                      </a:cubicBezTo>
                      <a:cubicBezTo>
                        <a:pt x="305" y="179"/>
                        <a:pt x="303" y="182"/>
                        <a:pt x="304" y="184"/>
                      </a:cubicBezTo>
                      <a:cubicBezTo>
                        <a:pt x="304" y="183"/>
                        <a:pt x="304" y="182"/>
                        <a:pt x="304" y="181"/>
                      </a:cubicBezTo>
                      <a:cubicBezTo>
                        <a:pt x="306" y="181"/>
                        <a:pt x="307" y="184"/>
                        <a:pt x="307" y="184"/>
                      </a:cubicBezTo>
                      <a:cubicBezTo>
                        <a:pt x="306" y="189"/>
                        <a:pt x="304" y="190"/>
                        <a:pt x="304" y="193"/>
                      </a:cubicBezTo>
                      <a:cubicBezTo>
                        <a:pt x="305" y="184"/>
                        <a:pt x="301" y="193"/>
                        <a:pt x="301" y="186"/>
                      </a:cubicBezTo>
                      <a:cubicBezTo>
                        <a:pt x="302" y="184"/>
                        <a:pt x="304" y="176"/>
                        <a:pt x="303" y="176"/>
                      </a:cubicBezTo>
                      <a:cubicBezTo>
                        <a:pt x="302" y="177"/>
                        <a:pt x="302" y="177"/>
                        <a:pt x="302" y="177"/>
                      </a:cubicBezTo>
                      <a:cubicBezTo>
                        <a:pt x="303" y="181"/>
                        <a:pt x="300" y="188"/>
                        <a:pt x="298" y="195"/>
                      </a:cubicBezTo>
                      <a:cubicBezTo>
                        <a:pt x="296" y="194"/>
                        <a:pt x="299" y="189"/>
                        <a:pt x="299" y="187"/>
                      </a:cubicBezTo>
                      <a:cubicBezTo>
                        <a:pt x="299" y="188"/>
                        <a:pt x="298" y="188"/>
                        <a:pt x="298" y="188"/>
                      </a:cubicBezTo>
                      <a:cubicBezTo>
                        <a:pt x="298" y="187"/>
                        <a:pt x="298" y="187"/>
                        <a:pt x="298" y="188"/>
                      </a:cubicBezTo>
                      <a:cubicBezTo>
                        <a:pt x="298" y="190"/>
                        <a:pt x="297" y="196"/>
                        <a:pt x="296" y="193"/>
                      </a:cubicBezTo>
                      <a:cubicBezTo>
                        <a:pt x="295" y="200"/>
                        <a:pt x="298" y="196"/>
                        <a:pt x="298" y="198"/>
                      </a:cubicBezTo>
                      <a:cubicBezTo>
                        <a:pt x="297" y="201"/>
                        <a:pt x="296" y="200"/>
                        <a:pt x="295" y="202"/>
                      </a:cubicBezTo>
                      <a:cubicBezTo>
                        <a:pt x="294" y="201"/>
                        <a:pt x="296" y="195"/>
                        <a:pt x="295" y="195"/>
                      </a:cubicBezTo>
                      <a:cubicBezTo>
                        <a:pt x="294" y="199"/>
                        <a:pt x="294" y="201"/>
                        <a:pt x="293" y="206"/>
                      </a:cubicBezTo>
                      <a:cubicBezTo>
                        <a:pt x="294" y="204"/>
                        <a:pt x="295" y="206"/>
                        <a:pt x="295" y="206"/>
                      </a:cubicBezTo>
                      <a:cubicBezTo>
                        <a:pt x="293" y="208"/>
                        <a:pt x="295" y="207"/>
                        <a:pt x="294" y="211"/>
                      </a:cubicBezTo>
                      <a:cubicBezTo>
                        <a:pt x="294" y="212"/>
                        <a:pt x="293" y="216"/>
                        <a:pt x="293" y="216"/>
                      </a:cubicBezTo>
                      <a:cubicBezTo>
                        <a:pt x="292" y="216"/>
                        <a:pt x="292" y="214"/>
                        <a:pt x="292" y="213"/>
                      </a:cubicBezTo>
                      <a:cubicBezTo>
                        <a:pt x="293" y="212"/>
                        <a:pt x="293" y="212"/>
                        <a:pt x="294" y="211"/>
                      </a:cubicBezTo>
                      <a:cubicBezTo>
                        <a:pt x="293" y="210"/>
                        <a:pt x="294" y="206"/>
                        <a:pt x="293" y="207"/>
                      </a:cubicBezTo>
                      <a:cubicBezTo>
                        <a:pt x="292" y="212"/>
                        <a:pt x="291" y="212"/>
                        <a:pt x="292" y="214"/>
                      </a:cubicBezTo>
                      <a:cubicBezTo>
                        <a:pt x="291" y="216"/>
                        <a:pt x="290" y="215"/>
                        <a:pt x="291" y="210"/>
                      </a:cubicBezTo>
                      <a:cubicBezTo>
                        <a:pt x="289" y="209"/>
                        <a:pt x="290" y="216"/>
                        <a:pt x="289" y="217"/>
                      </a:cubicBezTo>
                      <a:cubicBezTo>
                        <a:pt x="289" y="208"/>
                        <a:pt x="290" y="207"/>
                        <a:pt x="288" y="215"/>
                      </a:cubicBezTo>
                      <a:cubicBezTo>
                        <a:pt x="288" y="215"/>
                        <a:pt x="288" y="214"/>
                        <a:pt x="288" y="212"/>
                      </a:cubicBezTo>
                      <a:cubicBezTo>
                        <a:pt x="288" y="211"/>
                        <a:pt x="288" y="211"/>
                        <a:pt x="289" y="210"/>
                      </a:cubicBezTo>
                      <a:cubicBezTo>
                        <a:pt x="289" y="210"/>
                        <a:pt x="289" y="209"/>
                        <a:pt x="289" y="207"/>
                      </a:cubicBezTo>
                      <a:cubicBezTo>
                        <a:pt x="288" y="210"/>
                        <a:pt x="286" y="211"/>
                        <a:pt x="286" y="204"/>
                      </a:cubicBezTo>
                      <a:cubicBezTo>
                        <a:pt x="287" y="208"/>
                        <a:pt x="288" y="197"/>
                        <a:pt x="289" y="200"/>
                      </a:cubicBezTo>
                      <a:cubicBezTo>
                        <a:pt x="290" y="193"/>
                        <a:pt x="289" y="189"/>
                        <a:pt x="287" y="191"/>
                      </a:cubicBezTo>
                      <a:cubicBezTo>
                        <a:pt x="289" y="193"/>
                        <a:pt x="287" y="195"/>
                        <a:pt x="286" y="198"/>
                      </a:cubicBezTo>
                      <a:cubicBezTo>
                        <a:pt x="286" y="198"/>
                        <a:pt x="287" y="197"/>
                        <a:pt x="287" y="199"/>
                      </a:cubicBezTo>
                      <a:cubicBezTo>
                        <a:pt x="286" y="201"/>
                        <a:pt x="285" y="209"/>
                        <a:pt x="284" y="208"/>
                      </a:cubicBezTo>
                      <a:cubicBezTo>
                        <a:pt x="285" y="203"/>
                        <a:pt x="286" y="203"/>
                        <a:pt x="286" y="199"/>
                      </a:cubicBezTo>
                      <a:cubicBezTo>
                        <a:pt x="286" y="197"/>
                        <a:pt x="285" y="199"/>
                        <a:pt x="284" y="201"/>
                      </a:cubicBezTo>
                      <a:cubicBezTo>
                        <a:pt x="285" y="195"/>
                        <a:pt x="283" y="199"/>
                        <a:pt x="283" y="196"/>
                      </a:cubicBezTo>
                      <a:cubicBezTo>
                        <a:pt x="282" y="199"/>
                        <a:pt x="281" y="204"/>
                        <a:pt x="280" y="208"/>
                      </a:cubicBezTo>
                      <a:cubicBezTo>
                        <a:pt x="280" y="209"/>
                        <a:pt x="281" y="206"/>
                        <a:pt x="281" y="206"/>
                      </a:cubicBezTo>
                      <a:cubicBezTo>
                        <a:pt x="281" y="208"/>
                        <a:pt x="281" y="209"/>
                        <a:pt x="281" y="210"/>
                      </a:cubicBezTo>
                      <a:cubicBezTo>
                        <a:pt x="278" y="212"/>
                        <a:pt x="276" y="215"/>
                        <a:pt x="275" y="211"/>
                      </a:cubicBezTo>
                      <a:cubicBezTo>
                        <a:pt x="274" y="213"/>
                        <a:pt x="274" y="215"/>
                        <a:pt x="274" y="215"/>
                      </a:cubicBezTo>
                      <a:cubicBezTo>
                        <a:pt x="273" y="213"/>
                        <a:pt x="273" y="213"/>
                        <a:pt x="272" y="215"/>
                      </a:cubicBezTo>
                      <a:cubicBezTo>
                        <a:pt x="274" y="207"/>
                        <a:pt x="274" y="205"/>
                        <a:pt x="276" y="202"/>
                      </a:cubicBezTo>
                      <a:cubicBezTo>
                        <a:pt x="276" y="198"/>
                        <a:pt x="272" y="202"/>
                        <a:pt x="272" y="203"/>
                      </a:cubicBezTo>
                      <a:cubicBezTo>
                        <a:pt x="273" y="203"/>
                        <a:pt x="273" y="204"/>
                        <a:pt x="273" y="206"/>
                      </a:cubicBezTo>
                      <a:cubicBezTo>
                        <a:pt x="271" y="205"/>
                        <a:pt x="272" y="211"/>
                        <a:pt x="272" y="211"/>
                      </a:cubicBezTo>
                      <a:cubicBezTo>
                        <a:pt x="271" y="213"/>
                        <a:pt x="270" y="215"/>
                        <a:pt x="269" y="216"/>
                      </a:cubicBezTo>
                      <a:cubicBezTo>
                        <a:pt x="268" y="214"/>
                        <a:pt x="269" y="214"/>
                        <a:pt x="270" y="211"/>
                      </a:cubicBezTo>
                      <a:cubicBezTo>
                        <a:pt x="268" y="211"/>
                        <a:pt x="269" y="213"/>
                        <a:pt x="268" y="217"/>
                      </a:cubicBezTo>
                      <a:cubicBezTo>
                        <a:pt x="267" y="215"/>
                        <a:pt x="266" y="219"/>
                        <a:pt x="266" y="217"/>
                      </a:cubicBezTo>
                      <a:cubicBezTo>
                        <a:pt x="267" y="214"/>
                        <a:pt x="267" y="211"/>
                        <a:pt x="268" y="208"/>
                      </a:cubicBezTo>
                      <a:cubicBezTo>
                        <a:pt x="265" y="211"/>
                        <a:pt x="265" y="214"/>
                        <a:pt x="262" y="220"/>
                      </a:cubicBezTo>
                      <a:cubicBezTo>
                        <a:pt x="262" y="216"/>
                        <a:pt x="263" y="215"/>
                        <a:pt x="264" y="212"/>
                      </a:cubicBezTo>
                      <a:cubicBezTo>
                        <a:pt x="262" y="210"/>
                        <a:pt x="262" y="219"/>
                        <a:pt x="261" y="218"/>
                      </a:cubicBezTo>
                      <a:cubicBezTo>
                        <a:pt x="261" y="216"/>
                        <a:pt x="262" y="215"/>
                        <a:pt x="262" y="213"/>
                      </a:cubicBezTo>
                      <a:cubicBezTo>
                        <a:pt x="262" y="211"/>
                        <a:pt x="261" y="214"/>
                        <a:pt x="261" y="214"/>
                      </a:cubicBezTo>
                      <a:cubicBezTo>
                        <a:pt x="261" y="208"/>
                        <a:pt x="260" y="203"/>
                        <a:pt x="263" y="198"/>
                      </a:cubicBezTo>
                      <a:cubicBezTo>
                        <a:pt x="263" y="194"/>
                        <a:pt x="263" y="191"/>
                        <a:pt x="263" y="189"/>
                      </a:cubicBezTo>
                      <a:cubicBezTo>
                        <a:pt x="263" y="197"/>
                        <a:pt x="259" y="192"/>
                        <a:pt x="257" y="199"/>
                      </a:cubicBezTo>
                      <a:cubicBezTo>
                        <a:pt x="258" y="199"/>
                        <a:pt x="257" y="203"/>
                        <a:pt x="258" y="202"/>
                      </a:cubicBezTo>
                      <a:cubicBezTo>
                        <a:pt x="258" y="200"/>
                        <a:pt x="259" y="198"/>
                        <a:pt x="259" y="198"/>
                      </a:cubicBezTo>
                      <a:cubicBezTo>
                        <a:pt x="258" y="201"/>
                        <a:pt x="259" y="203"/>
                        <a:pt x="258" y="205"/>
                      </a:cubicBezTo>
                      <a:cubicBezTo>
                        <a:pt x="258" y="203"/>
                        <a:pt x="256" y="206"/>
                        <a:pt x="256" y="202"/>
                      </a:cubicBezTo>
                      <a:cubicBezTo>
                        <a:pt x="257" y="198"/>
                        <a:pt x="258" y="197"/>
                        <a:pt x="258" y="193"/>
                      </a:cubicBezTo>
                      <a:cubicBezTo>
                        <a:pt x="258" y="193"/>
                        <a:pt x="257" y="195"/>
                        <a:pt x="257" y="193"/>
                      </a:cubicBezTo>
                      <a:cubicBezTo>
                        <a:pt x="256" y="196"/>
                        <a:pt x="256" y="203"/>
                        <a:pt x="255" y="204"/>
                      </a:cubicBezTo>
                      <a:cubicBezTo>
                        <a:pt x="256" y="200"/>
                        <a:pt x="256" y="195"/>
                        <a:pt x="255" y="191"/>
                      </a:cubicBezTo>
                      <a:cubicBezTo>
                        <a:pt x="252" y="192"/>
                        <a:pt x="249" y="190"/>
                        <a:pt x="248" y="187"/>
                      </a:cubicBezTo>
                      <a:cubicBezTo>
                        <a:pt x="249" y="192"/>
                        <a:pt x="252" y="180"/>
                        <a:pt x="252" y="185"/>
                      </a:cubicBezTo>
                      <a:cubicBezTo>
                        <a:pt x="252" y="184"/>
                        <a:pt x="251" y="187"/>
                        <a:pt x="251" y="188"/>
                      </a:cubicBezTo>
                      <a:cubicBezTo>
                        <a:pt x="252" y="184"/>
                        <a:pt x="252" y="190"/>
                        <a:pt x="253" y="188"/>
                      </a:cubicBezTo>
                      <a:cubicBezTo>
                        <a:pt x="254" y="186"/>
                        <a:pt x="255" y="182"/>
                        <a:pt x="255" y="178"/>
                      </a:cubicBezTo>
                      <a:cubicBezTo>
                        <a:pt x="253" y="183"/>
                        <a:pt x="252" y="174"/>
                        <a:pt x="250" y="181"/>
                      </a:cubicBezTo>
                      <a:cubicBezTo>
                        <a:pt x="250" y="181"/>
                        <a:pt x="251" y="181"/>
                        <a:pt x="251" y="182"/>
                      </a:cubicBezTo>
                      <a:cubicBezTo>
                        <a:pt x="250" y="187"/>
                        <a:pt x="249" y="182"/>
                        <a:pt x="248" y="184"/>
                      </a:cubicBezTo>
                      <a:cubicBezTo>
                        <a:pt x="249" y="182"/>
                        <a:pt x="249" y="174"/>
                        <a:pt x="250" y="174"/>
                      </a:cubicBezTo>
                      <a:cubicBezTo>
                        <a:pt x="251" y="181"/>
                        <a:pt x="255" y="175"/>
                        <a:pt x="255" y="171"/>
                      </a:cubicBezTo>
                      <a:cubicBezTo>
                        <a:pt x="256" y="172"/>
                        <a:pt x="255" y="176"/>
                        <a:pt x="256" y="177"/>
                      </a:cubicBezTo>
                      <a:cubicBezTo>
                        <a:pt x="257" y="172"/>
                        <a:pt x="258" y="175"/>
                        <a:pt x="259" y="176"/>
                      </a:cubicBezTo>
                      <a:cubicBezTo>
                        <a:pt x="260" y="172"/>
                        <a:pt x="259" y="169"/>
                        <a:pt x="260" y="167"/>
                      </a:cubicBezTo>
                      <a:cubicBezTo>
                        <a:pt x="260" y="168"/>
                        <a:pt x="260" y="170"/>
                        <a:pt x="260" y="170"/>
                      </a:cubicBezTo>
                      <a:cubicBezTo>
                        <a:pt x="261" y="170"/>
                        <a:pt x="261" y="167"/>
                        <a:pt x="261" y="167"/>
                      </a:cubicBezTo>
                      <a:cubicBezTo>
                        <a:pt x="261" y="168"/>
                        <a:pt x="261" y="169"/>
                        <a:pt x="261" y="170"/>
                      </a:cubicBezTo>
                      <a:cubicBezTo>
                        <a:pt x="260" y="171"/>
                        <a:pt x="260" y="174"/>
                        <a:pt x="259" y="177"/>
                      </a:cubicBezTo>
                      <a:cubicBezTo>
                        <a:pt x="258" y="179"/>
                        <a:pt x="258" y="176"/>
                        <a:pt x="257" y="178"/>
                      </a:cubicBezTo>
                      <a:cubicBezTo>
                        <a:pt x="257" y="180"/>
                        <a:pt x="256" y="185"/>
                        <a:pt x="257" y="185"/>
                      </a:cubicBezTo>
                      <a:cubicBezTo>
                        <a:pt x="258" y="186"/>
                        <a:pt x="258" y="179"/>
                        <a:pt x="258" y="180"/>
                      </a:cubicBezTo>
                      <a:cubicBezTo>
                        <a:pt x="259" y="182"/>
                        <a:pt x="260" y="181"/>
                        <a:pt x="259" y="186"/>
                      </a:cubicBezTo>
                      <a:cubicBezTo>
                        <a:pt x="260" y="186"/>
                        <a:pt x="261" y="182"/>
                        <a:pt x="262" y="183"/>
                      </a:cubicBezTo>
                      <a:cubicBezTo>
                        <a:pt x="261" y="187"/>
                        <a:pt x="261" y="188"/>
                        <a:pt x="261" y="191"/>
                      </a:cubicBezTo>
                      <a:cubicBezTo>
                        <a:pt x="261" y="190"/>
                        <a:pt x="260" y="192"/>
                        <a:pt x="260" y="193"/>
                      </a:cubicBezTo>
                      <a:cubicBezTo>
                        <a:pt x="262" y="189"/>
                        <a:pt x="263" y="186"/>
                        <a:pt x="264" y="181"/>
                      </a:cubicBezTo>
                      <a:cubicBezTo>
                        <a:pt x="263" y="179"/>
                        <a:pt x="263" y="186"/>
                        <a:pt x="262" y="184"/>
                      </a:cubicBezTo>
                      <a:cubicBezTo>
                        <a:pt x="263" y="182"/>
                        <a:pt x="263" y="180"/>
                        <a:pt x="263" y="178"/>
                      </a:cubicBezTo>
                      <a:cubicBezTo>
                        <a:pt x="266" y="171"/>
                        <a:pt x="265" y="190"/>
                        <a:pt x="269" y="180"/>
                      </a:cubicBezTo>
                      <a:cubicBezTo>
                        <a:pt x="268" y="178"/>
                        <a:pt x="267" y="185"/>
                        <a:pt x="267" y="181"/>
                      </a:cubicBezTo>
                      <a:cubicBezTo>
                        <a:pt x="268" y="180"/>
                        <a:pt x="267" y="180"/>
                        <a:pt x="267" y="179"/>
                      </a:cubicBezTo>
                      <a:cubicBezTo>
                        <a:pt x="269" y="180"/>
                        <a:pt x="270" y="168"/>
                        <a:pt x="270" y="173"/>
                      </a:cubicBezTo>
                      <a:cubicBezTo>
                        <a:pt x="271" y="169"/>
                        <a:pt x="270" y="166"/>
                        <a:pt x="271" y="165"/>
                      </a:cubicBezTo>
                      <a:cubicBezTo>
                        <a:pt x="270" y="169"/>
                        <a:pt x="272" y="166"/>
                        <a:pt x="272" y="169"/>
                      </a:cubicBezTo>
                      <a:cubicBezTo>
                        <a:pt x="271" y="170"/>
                        <a:pt x="271" y="173"/>
                        <a:pt x="270" y="177"/>
                      </a:cubicBezTo>
                      <a:cubicBezTo>
                        <a:pt x="270" y="174"/>
                        <a:pt x="270" y="173"/>
                        <a:pt x="269" y="179"/>
                      </a:cubicBezTo>
                      <a:cubicBezTo>
                        <a:pt x="271" y="177"/>
                        <a:pt x="269" y="182"/>
                        <a:pt x="272" y="181"/>
                      </a:cubicBezTo>
                      <a:cubicBezTo>
                        <a:pt x="272" y="179"/>
                        <a:pt x="273" y="177"/>
                        <a:pt x="273" y="174"/>
                      </a:cubicBezTo>
                      <a:cubicBezTo>
                        <a:pt x="272" y="173"/>
                        <a:pt x="272" y="172"/>
                        <a:pt x="272" y="172"/>
                      </a:cubicBezTo>
                      <a:cubicBezTo>
                        <a:pt x="272" y="168"/>
                        <a:pt x="274" y="160"/>
                        <a:pt x="276" y="157"/>
                      </a:cubicBezTo>
                      <a:cubicBezTo>
                        <a:pt x="276" y="160"/>
                        <a:pt x="277" y="155"/>
                        <a:pt x="277" y="156"/>
                      </a:cubicBezTo>
                      <a:cubicBezTo>
                        <a:pt x="279" y="157"/>
                        <a:pt x="276" y="161"/>
                        <a:pt x="277" y="165"/>
                      </a:cubicBezTo>
                      <a:cubicBezTo>
                        <a:pt x="278" y="160"/>
                        <a:pt x="277" y="168"/>
                        <a:pt x="278" y="166"/>
                      </a:cubicBezTo>
                      <a:cubicBezTo>
                        <a:pt x="278" y="164"/>
                        <a:pt x="279" y="160"/>
                        <a:pt x="279" y="161"/>
                      </a:cubicBezTo>
                      <a:cubicBezTo>
                        <a:pt x="279" y="163"/>
                        <a:pt x="279" y="163"/>
                        <a:pt x="278" y="165"/>
                      </a:cubicBezTo>
                      <a:cubicBezTo>
                        <a:pt x="280" y="165"/>
                        <a:pt x="280" y="165"/>
                        <a:pt x="280" y="165"/>
                      </a:cubicBezTo>
                      <a:cubicBezTo>
                        <a:pt x="281" y="160"/>
                        <a:pt x="280" y="158"/>
                        <a:pt x="280" y="156"/>
                      </a:cubicBezTo>
                      <a:cubicBezTo>
                        <a:pt x="280" y="159"/>
                        <a:pt x="278" y="160"/>
                        <a:pt x="279" y="157"/>
                      </a:cubicBezTo>
                      <a:cubicBezTo>
                        <a:pt x="279" y="156"/>
                        <a:pt x="279" y="155"/>
                        <a:pt x="280" y="155"/>
                      </a:cubicBezTo>
                      <a:cubicBezTo>
                        <a:pt x="280" y="155"/>
                        <a:pt x="281" y="156"/>
                        <a:pt x="281" y="157"/>
                      </a:cubicBezTo>
                      <a:cubicBezTo>
                        <a:pt x="280" y="163"/>
                        <a:pt x="282" y="164"/>
                        <a:pt x="280" y="168"/>
                      </a:cubicBezTo>
                      <a:cubicBezTo>
                        <a:pt x="282" y="169"/>
                        <a:pt x="281" y="164"/>
                        <a:pt x="282" y="163"/>
                      </a:cubicBezTo>
                      <a:cubicBezTo>
                        <a:pt x="284" y="165"/>
                        <a:pt x="284" y="165"/>
                        <a:pt x="285" y="161"/>
                      </a:cubicBezTo>
                      <a:cubicBezTo>
                        <a:pt x="287" y="158"/>
                        <a:pt x="287" y="163"/>
                        <a:pt x="285" y="165"/>
                      </a:cubicBezTo>
                      <a:cubicBezTo>
                        <a:pt x="287" y="165"/>
                        <a:pt x="289" y="161"/>
                        <a:pt x="290" y="166"/>
                      </a:cubicBezTo>
                      <a:cubicBezTo>
                        <a:pt x="291" y="163"/>
                        <a:pt x="289" y="161"/>
                        <a:pt x="291" y="159"/>
                      </a:cubicBezTo>
                      <a:cubicBezTo>
                        <a:pt x="291" y="162"/>
                        <a:pt x="291" y="162"/>
                        <a:pt x="292" y="158"/>
                      </a:cubicBezTo>
                      <a:cubicBezTo>
                        <a:pt x="292" y="157"/>
                        <a:pt x="291" y="156"/>
                        <a:pt x="290" y="156"/>
                      </a:cubicBezTo>
                      <a:cubicBezTo>
                        <a:pt x="291" y="151"/>
                        <a:pt x="288" y="154"/>
                        <a:pt x="290" y="149"/>
                      </a:cubicBezTo>
                      <a:cubicBezTo>
                        <a:pt x="290" y="147"/>
                        <a:pt x="289" y="154"/>
                        <a:pt x="288" y="152"/>
                      </a:cubicBezTo>
                      <a:cubicBezTo>
                        <a:pt x="289" y="148"/>
                        <a:pt x="289" y="146"/>
                        <a:pt x="289" y="143"/>
                      </a:cubicBezTo>
                      <a:cubicBezTo>
                        <a:pt x="288" y="143"/>
                        <a:pt x="287" y="143"/>
                        <a:pt x="288" y="140"/>
                      </a:cubicBezTo>
                      <a:cubicBezTo>
                        <a:pt x="288" y="141"/>
                        <a:pt x="289" y="139"/>
                        <a:pt x="289" y="137"/>
                      </a:cubicBezTo>
                      <a:cubicBezTo>
                        <a:pt x="288" y="138"/>
                        <a:pt x="289" y="132"/>
                        <a:pt x="290" y="129"/>
                      </a:cubicBezTo>
                      <a:cubicBezTo>
                        <a:pt x="288" y="135"/>
                        <a:pt x="287" y="128"/>
                        <a:pt x="285" y="135"/>
                      </a:cubicBezTo>
                      <a:cubicBezTo>
                        <a:pt x="286" y="135"/>
                        <a:pt x="287" y="134"/>
                        <a:pt x="286" y="136"/>
                      </a:cubicBezTo>
                      <a:cubicBezTo>
                        <a:pt x="285" y="136"/>
                        <a:pt x="286" y="140"/>
                        <a:pt x="285" y="142"/>
                      </a:cubicBezTo>
                      <a:cubicBezTo>
                        <a:pt x="285" y="141"/>
                        <a:pt x="284" y="141"/>
                        <a:pt x="284" y="145"/>
                      </a:cubicBezTo>
                      <a:cubicBezTo>
                        <a:pt x="284" y="149"/>
                        <a:pt x="286" y="140"/>
                        <a:pt x="286" y="145"/>
                      </a:cubicBezTo>
                      <a:cubicBezTo>
                        <a:pt x="286" y="145"/>
                        <a:pt x="285" y="147"/>
                        <a:pt x="285" y="148"/>
                      </a:cubicBezTo>
                      <a:cubicBezTo>
                        <a:pt x="285" y="146"/>
                        <a:pt x="284" y="148"/>
                        <a:pt x="283" y="149"/>
                      </a:cubicBezTo>
                      <a:cubicBezTo>
                        <a:pt x="283" y="147"/>
                        <a:pt x="285" y="141"/>
                        <a:pt x="283" y="141"/>
                      </a:cubicBezTo>
                      <a:cubicBezTo>
                        <a:pt x="283" y="147"/>
                        <a:pt x="281" y="149"/>
                        <a:pt x="282" y="151"/>
                      </a:cubicBezTo>
                      <a:cubicBezTo>
                        <a:pt x="279" y="152"/>
                        <a:pt x="282" y="151"/>
                        <a:pt x="280" y="148"/>
                      </a:cubicBezTo>
                      <a:cubicBezTo>
                        <a:pt x="279" y="154"/>
                        <a:pt x="276" y="154"/>
                        <a:pt x="276" y="153"/>
                      </a:cubicBezTo>
                      <a:cubicBezTo>
                        <a:pt x="277" y="149"/>
                        <a:pt x="276" y="145"/>
                        <a:pt x="277" y="137"/>
                      </a:cubicBezTo>
                      <a:cubicBezTo>
                        <a:pt x="279" y="140"/>
                        <a:pt x="279" y="127"/>
                        <a:pt x="280" y="132"/>
                      </a:cubicBezTo>
                      <a:cubicBezTo>
                        <a:pt x="281" y="121"/>
                        <a:pt x="277" y="128"/>
                        <a:pt x="275" y="129"/>
                      </a:cubicBezTo>
                      <a:cubicBezTo>
                        <a:pt x="274" y="133"/>
                        <a:pt x="274" y="133"/>
                        <a:pt x="274" y="135"/>
                      </a:cubicBezTo>
                      <a:cubicBezTo>
                        <a:pt x="273" y="134"/>
                        <a:pt x="274" y="138"/>
                        <a:pt x="273" y="138"/>
                      </a:cubicBezTo>
                      <a:cubicBezTo>
                        <a:pt x="273" y="136"/>
                        <a:pt x="273" y="136"/>
                        <a:pt x="273" y="135"/>
                      </a:cubicBezTo>
                      <a:cubicBezTo>
                        <a:pt x="275" y="119"/>
                        <a:pt x="277" y="126"/>
                        <a:pt x="279" y="122"/>
                      </a:cubicBezTo>
                      <a:cubicBezTo>
                        <a:pt x="278" y="121"/>
                        <a:pt x="279" y="116"/>
                        <a:pt x="277" y="116"/>
                      </a:cubicBezTo>
                      <a:cubicBezTo>
                        <a:pt x="278" y="114"/>
                        <a:pt x="279" y="115"/>
                        <a:pt x="280" y="111"/>
                      </a:cubicBezTo>
                      <a:cubicBezTo>
                        <a:pt x="278" y="114"/>
                        <a:pt x="280" y="109"/>
                        <a:pt x="280" y="105"/>
                      </a:cubicBezTo>
                      <a:cubicBezTo>
                        <a:pt x="279" y="103"/>
                        <a:pt x="278" y="109"/>
                        <a:pt x="278" y="108"/>
                      </a:cubicBezTo>
                      <a:cubicBezTo>
                        <a:pt x="279" y="102"/>
                        <a:pt x="279" y="105"/>
                        <a:pt x="280" y="101"/>
                      </a:cubicBezTo>
                      <a:cubicBezTo>
                        <a:pt x="280" y="98"/>
                        <a:pt x="279" y="102"/>
                        <a:pt x="278" y="101"/>
                      </a:cubicBezTo>
                      <a:cubicBezTo>
                        <a:pt x="278" y="103"/>
                        <a:pt x="278" y="104"/>
                        <a:pt x="278" y="104"/>
                      </a:cubicBezTo>
                      <a:cubicBezTo>
                        <a:pt x="277" y="97"/>
                        <a:pt x="273" y="106"/>
                        <a:pt x="271" y="99"/>
                      </a:cubicBezTo>
                      <a:cubicBezTo>
                        <a:pt x="273" y="97"/>
                        <a:pt x="273" y="93"/>
                        <a:pt x="274" y="91"/>
                      </a:cubicBezTo>
                      <a:cubicBezTo>
                        <a:pt x="274" y="93"/>
                        <a:pt x="275" y="102"/>
                        <a:pt x="277" y="94"/>
                      </a:cubicBezTo>
                      <a:cubicBezTo>
                        <a:pt x="276" y="94"/>
                        <a:pt x="276" y="95"/>
                        <a:pt x="276" y="92"/>
                      </a:cubicBezTo>
                      <a:cubicBezTo>
                        <a:pt x="277" y="94"/>
                        <a:pt x="277" y="86"/>
                        <a:pt x="278" y="86"/>
                      </a:cubicBezTo>
                      <a:cubicBezTo>
                        <a:pt x="278" y="88"/>
                        <a:pt x="277" y="89"/>
                        <a:pt x="278" y="89"/>
                      </a:cubicBezTo>
                      <a:cubicBezTo>
                        <a:pt x="279" y="85"/>
                        <a:pt x="280" y="81"/>
                        <a:pt x="280" y="80"/>
                      </a:cubicBezTo>
                      <a:cubicBezTo>
                        <a:pt x="279" y="83"/>
                        <a:pt x="281" y="69"/>
                        <a:pt x="281" y="68"/>
                      </a:cubicBezTo>
                      <a:cubicBezTo>
                        <a:pt x="281" y="71"/>
                        <a:pt x="283" y="70"/>
                        <a:pt x="284" y="68"/>
                      </a:cubicBezTo>
                      <a:cubicBezTo>
                        <a:pt x="282" y="64"/>
                        <a:pt x="281" y="66"/>
                        <a:pt x="278" y="69"/>
                      </a:cubicBezTo>
                      <a:cubicBezTo>
                        <a:pt x="278" y="67"/>
                        <a:pt x="278" y="65"/>
                        <a:pt x="279" y="64"/>
                      </a:cubicBezTo>
                      <a:cubicBezTo>
                        <a:pt x="278" y="65"/>
                        <a:pt x="276" y="68"/>
                        <a:pt x="276" y="65"/>
                      </a:cubicBezTo>
                      <a:cubicBezTo>
                        <a:pt x="276" y="66"/>
                        <a:pt x="275" y="68"/>
                        <a:pt x="275" y="68"/>
                      </a:cubicBezTo>
                      <a:cubicBezTo>
                        <a:pt x="275" y="62"/>
                        <a:pt x="267" y="72"/>
                        <a:pt x="270" y="61"/>
                      </a:cubicBezTo>
                      <a:cubicBezTo>
                        <a:pt x="269" y="61"/>
                        <a:pt x="269" y="61"/>
                        <a:pt x="269" y="61"/>
                      </a:cubicBezTo>
                      <a:cubicBezTo>
                        <a:pt x="269" y="63"/>
                        <a:pt x="269" y="66"/>
                        <a:pt x="268" y="67"/>
                      </a:cubicBezTo>
                      <a:cubicBezTo>
                        <a:pt x="267" y="67"/>
                        <a:pt x="268" y="62"/>
                        <a:pt x="266" y="63"/>
                      </a:cubicBezTo>
                      <a:cubicBezTo>
                        <a:pt x="265" y="71"/>
                        <a:pt x="263" y="65"/>
                        <a:pt x="264" y="63"/>
                      </a:cubicBezTo>
                      <a:cubicBezTo>
                        <a:pt x="263" y="65"/>
                        <a:pt x="262" y="66"/>
                        <a:pt x="261" y="67"/>
                      </a:cubicBezTo>
                      <a:cubicBezTo>
                        <a:pt x="261" y="63"/>
                        <a:pt x="260" y="66"/>
                        <a:pt x="259" y="62"/>
                      </a:cubicBezTo>
                      <a:cubicBezTo>
                        <a:pt x="258" y="66"/>
                        <a:pt x="259" y="64"/>
                        <a:pt x="259" y="67"/>
                      </a:cubicBezTo>
                      <a:cubicBezTo>
                        <a:pt x="258" y="69"/>
                        <a:pt x="257" y="67"/>
                        <a:pt x="257" y="67"/>
                      </a:cubicBezTo>
                      <a:cubicBezTo>
                        <a:pt x="257" y="65"/>
                        <a:pt x="258" y="66"/>
                        <a:pt x="258" y="64"/>
                      </a:cubicBezTo>
                      <a:cubicBezTo>
                        <a:pt x="257" y="64"/>
                        <a:pt x="260" y="61"/>
                        <a:pt x="258" y="60"/>
                      </a:cubicBezTo>
                      <a:cubicBezTo>
                        <a:pt x="258" y="64"/>
                        <a:pt x="256" y="67"/>
                        <a:pt x="256" y="64"/>
                      </a:cubicBezTo>
                      <a:cubicBezTo>
                        <a:pt x="256" y="62"/>
                        <a:pt x="257" y="63"/>
                        <a:pt x="257" y="61"/>
                      </a:cubicBezTo>
                      <a:cubicBezTo>
                        <a:pt x="256" y="60"/>
                        <a:pt x="255" y="66"/>
                        <a:pt x="254" y="62"/>
                      </a:cubicBezTo>
                      <a:cubicBezTo>
                        <a:pt x="253" y="65"/>
                        <a:pt x="254" y="69"/>
                        <a:pt x="252" y="70"/>
                      </a:cubicBezTo>
                      <a:cubicBezTo>
                        <a:pt x="252" y="67"/>
                        <a:pt x="250" y="70"/>
                        <a:pt x="250" y="67"/>
                      </a:cubicBezTo>
                      <a:cubicBezTo>
                        <a:pt x="251" y="67"/>
                        <a:pt x="251" y="65"/>
                        <a:pt x="252" y="67"/>
                      </a:cubicBezTo>
                      <a:cubicBezTo>
                        <a:pt x="253" y="65"/>
                        <a:pt x="253" y="64"/>
                        <a:pt x="254" y="62"/>
                      </a:cubicBezTo>
                      <a:cubicBezTo>
                        <a:pt x="253" y="62"/>
                        <a:pt x="254" y="57"/>
                        <a:pt x="253" y="57"/>
                      </a:cubicBezTo>
                      <a:cubicBezTo>
                        <a:pt x="252" y="66"/>
                        <a:pt x="251" y="61"/>
                        <a:pt x="250" y="63"/>
                      </a:cubicBezTo>
                      <a:cubicBezTo>
                        <a:pt x="250" y="63"/>
                        <a:pt x="250" y="63"/>
                        <a:pt x="250" y="64"/>
                      </a:cubicBezTo>
                      <a:cubicBezTo>
                        <a:pt x="249" y="65"/>
                        <a:pt x="247" y="67"/>
                        <a:pt x="248" y="65"/>
                      </a:cubicBezTo>
                      <a:cubicBezTo>
                        <a:pt x="248" y="63"/>
                        <a:pt x="250" y="61"/>
                        <a:pt x="249" y="60"/>
                      </a:cubicBezTo>
                      <a:cubicBezTo>
                        <a:pt x="248" y="66"/>
                        <a:pt x="247" y="60"/>
                        <a:pt x="247" y="58"/>
                      </a:cubicBezTo>
                      <a:cubicBezTo>
                        <a:pt x="246" y="61"/>
                        <a:pt x="246" y="64"/>
                        <a:pt x="245" y="63"/>
                      </a:cubicBezTo>
                      <a:cubicBezTo>
                        <a:pt x="246" y="57"/>
                        <a:pt x="245" y="59"/>
                        <a:pt x="245" y="58"/>
                      </a:cubicBezTo>
                      <a:cubicBezTo>
                        <a:pt x="245" y="57"/>
                        <a:pt x="245" y="56"/>
                        <a:pt x="246" y="56"/>
                      </a:cubicBezTo>
                      <a:cubicBezTo>
                        <a:pt x="246" y="58"/>
                        <a:pt x="245" y="61"/>
                        <a:pt x="246" y="61"/>
                      </a:cubicBezTo>
                      <a:cubicBezTo>
                        <a:pt x="246" y="55"/>
                        <a:pt x="246" y="51"/>
                        <a:pt x="244" y="51"/>
                      </a:cubicBezTo>
                      <a:cubicBezTo>
                        <a:pt x="243" y="53"/>
                        <a:pt x="244" y="55"/>
                        <a:pt x="243" y="56"/>
                      </a:cubicBezTo>
                      <a:cubicBezTo>
                        <a:pt x="243" y="52"/>
                        <a:pt x="241" y="51"/>
                        <a:pt x="241" y="56"/>
                      </a:cubicBezTo>
                      <a:cubicBezTo>
                        <a:pt x="239" y="56"/>
                        <a:pt x="241" y="51"/>
                        <a:pt x="239" y="52"/>
                      </a:cubicBezTo>
                      <a:cubicBezTo>
                        <a:pt x="238" y="56"/>
                        <a:pt x="239" y="54"/>
                        <a:pt x="239" y="57"/>
                      </a:cubicBezTo>
                      <a:cubicBezTo>
                        <a:pt x="238" y="56"/>
                        <a:pt x="236" y="55"/>
                        <a:pt x="235" y="59"/>
                      </a:cubicBezTo>
                      <a:cubicBezTo>
                        <a:pt x="234" y="59"/>
                        <a:pt x="234" y="59"/>
                        <a:pt x="235" y="55"/>
                      </a:cubicBezTo>
                      <a:cubicBezTo>
                        <a:pt x="235" y="55"/>
                        <a:pt x="235" y="57"/>
                        <a:pt x="235" y="55"/>
                      </a:cubicBezTo>
                      <a:cubicBezTo>
                        <a:pt x="235" y="51"/>
                        <a:pt x="234" y="53"/>
                        <a:pt x="233" y="53"/>
                      </a:cubicBezTo>
                      <a:cubicBezTo>
                        <a:pt x="234" y="49"/>
                        <a:pt x="233" y="51"/>
                        <a:pt x="232" y="50"/>
                      </a:cubicBezTo>
                      <a:cubicBezTo>
                        <a:pt x="233" y="48"/>
                        <a:pt x="232" y="47"/>
                        <a:pt x="233" y="43"/>
                      </a:cubicBezTo>
                      <a:cubicBezTo>
                        <a:pt x="233" y="43"/>
                        <a:pt x="232" y="43"/>
                        <a:pt x="232" y="45"/>
                      </a:cubicBezTo>
                      <a:cubicBezTo>
                        <a:pt x="233" y="45"/>
                        <a:pt x="230" y="52"/>
                        <a:pt x="230" y="51"/>
                      </a:cubicBezTo>
                      <a:cubicBezTo>
                        <a:pt x="230" y="48"/>
                        <a:pt x="230" y="49"/>
                        <a:pt x="231" y="45"/>
                      </a:cubicBezTo>
                      <a:cubicBezTo>
                        <a:pt x="230" y="44"/>
                        <a:pt x="229" y="48"/>
                        <a:pt x="229" y="49"/>
                      </a:cubicBezTo>
                      <a:cubicBezTo>
                        <a:pt x="229" y="45"/>
                        <a:pt x="228" y="48"/>
                        <a:pt x="227" y="48"/>
                      </a:cubicBezTo>
                      <a:cubicBezTo>
                        <a:pt x="228" y="47"/>
                        <a:pt x="228" y="46"/>
                        <a:pt x="229" y="45"/>
                      </a:cubicBezTo>
                      <a:cubicBezTo>
                        <a:pt x="227" y="45"/>
                        <a:pt x="228" y="43"/>
                        <a:pt x="227" y="43"/>
                      </a:cubicBezTo>
                      <a:cubicBezTo>
                        <a:pt x="226" y="45"/>
                        <a:pt x="227" y="46"/>
                        <a:pt x="226" y="47"/>
                      </a:cubicBezTo>
                      <a:cubicBezTo>
                        <a:pt x="225" y="46"/>
                        <a:pt x="225" y="46"/>
                        <a:pt x="225" y="43"/>
                      </a:cubicBezTo>
                      <a:cubicBezTo>
                        <a:pt x="223" y="46"/>
                        <a:pt x="225" y="52"/>
                        <a:pt x="223" y="54"/>
                      </a:cubicBezTo>
                      <a:cubicBezTo>
                        <a:pt x="223" y="54"/>
                        <a:pt x="223" y="47"/>
                        <a:pt x="221" y="51"/>
                      </a:cubicBezTo>
                      <a:cubicBezTo>
                        <a:pt x="222" y="50"/>
                        <a:pt x="222" y="48"/>
                        <a:pt x="222" y="46"/>
                      </a:cubicBezTo>
                      <a:cubicBezTo>
                        <a:pt x="221" y="46"/>
                        <a:pt x="220" y="46"/>
                        <a:pt x="221" y="41"/>
                      </a:cubicBezTo>
                      <a:cubicBezTo>
                        <a:pt x="218" y="43"/>
                        <a:pt x="215" y="43"/>
                        <a:pt x="213" y="37"/>
                      </a:cubicBezTo>
                      <a:cubicBezTo>
                        <a:pt x="213" y="39"/>
                        <a:pt x="213" y="41"/>
                        <a:pt x="212" y="43"/>
                      </a:cubicBezTo>
                      <a:cubicBezTo>
                        <a:pt x="212" y="42"/>
                        <a:pt x="211" y="45"/>
                        <a:pt x="211" y="43"/>
                      </a:cubicBezTo>
                      <a:cubicBezTo>
                        <a:pt x="213" y="40"/>
                        <a:pt x="214" y="36"/>
                        <a:pt x="212" y="35"/>
                      </a:cubicBezTo>
                      <a:cubicBezTo>
                        <a:pt x="211" y="37"/>
                        <a:pt x="212" y="39"/>
                        <a:pt x="211" y="40"/>
                      </a:cubicBezTo>
                      <a:cubicBezTo>
                        <a:pt x="210" y="33"/>
                        <a:pt x="206" y="39"/>
                        <a:pt x="203" y="35"/>
                      </a:cubicBezTo>
                      <a:cubicBezTo>
                        <a:pt x="202" y="37"/>
                        <a:pt x="203" y="39"/>
                        <a:pt x="202" y="40"/>
                      </a:cubicBezTo>
                      <a:cubicBezTo>
                        <a:pt x="202" y="38"/>
                        <a:pt x="202" y="35"/>
                        <a:pt x="200" y="34"/>
                      </a:cubicBezTo>
                      <a:cubicBezTo>
                        <a:pt x="200" y="38"/>
                        <a:pt x="199" y="40"/>
                        <a:pt x="199" y="41"/>
                      </a:cubicBezTo>
                      <a:cubicBezTo>
                        <a:pt x="198" y="41"/>
                        <a:pt x="198" y="39"/>
                        <a:pt x="198" y="37"/>
                      </a:cubicBezTo>
                      <a:cubicBezTo>
                        <a:pt x="199" y="37"/>
                        <a:pt x="199" y="36"/>
                        <a:pt x="200" y="34"/>
                      </a:cubicBezTo>
                      <a:cubicBezTo>
                        <a:pt x="200" y="34"/>
                        <a:pt x="200" y="33"/>
                        <a:pt x="200" y="32"/>
                      </a:cubicBezTo>
                      <a:cubicBezTo>
                        <a:pt x="199" y="33"/>
                        <a:pt x="197" y="34"/>
                        <a:pt x="198" y="27"/>
                      </a:cubicBezTo>
                      <a:cubicBezTo>
                        <a:pt x="197" y="26"/>
                        <a:pt x="197" y="29"/>
                        <a:pt x="196" y="31"/>
                      </a:cubicBezTo>
                      <a:cubicBezTo>
                        <a:pt x="196" y="25"/>
                        <a:pt x="194" y="28"/>
                        <a:pt x="192" y="29"/>
                      </a:cubicBezTo>
                      <a:cubicBezTo>
                        <a:pt x="192" y="31"/>
                        <a:pt x="191" y="34"/>
                        <a:pt x="191" y="34"/>
                      </a:cubicBezTo>
                      <a:cubicBezTo>
                        <a:pt x="191" y="30"/>
                        <a:pt x="190" y="36"/>
                        <a:pt x="189" y="34"/>
                      </a:cubicBezTo>
                      <a:cubicBezTo>
                        <a:pt x="190" y="28"/>
                        <a:pt x="191" y="29"/>
                        <a:pt x="192" y="30"/>
                      </a:cubicBezTo>
                      <a:cubicBezTo>
                        <a:pt x="192" y="24"/>
                        <a:pt x="190" y="29"/>
                        <a:pt x="188" y="31"/>
                      </a:cubicBezTo>
                      <a:cubicBezTo>
                        <a:pt x="186" y="30"/>
                        <a:pt x="186" y="22"/>
                        <a:pt x="183" y="27"/>
                      </a:cubicBezTo>
                      <a:cubicBezTo>
                        <a:pt x="183" y="28"/>
                        <a:pt x="183" y="32"/>
                        <a:pt x="182" y="31"/>
                      </a:cubicBezTo>
                      <a:cubicBezTo>
                        <a:pt x="182" y="27"/>
                        <a:pt x="180" y="22"/>
                        <a:pt x="178" y="27"/>
                      </a:cubicBezTo>
                      <a:cubicBezTo>
                        <a:pt x="177" y="22"/>
                        <a:pt x="175" y="23"/>
                        <a:pt x="173" y="26"/>
                      </a:cubicBezTo>
                      <a:cubicBezTo>
                        <a:pt x="173" y="24"/>
                        <a:pt x="174" y="23"/>
                        <a:pt x="174" y="22"/>
                      </a:cubicBezTo>
                      <a:cubicBezTo>
                        <a:pt x="173" y="22"/>
                        <a:pt x="172" y="22"/>
                        <a:pt x="170" y="25"/>
                      </a:cubicBezTo>
                      <a:cubicBezTo>
                        <a:pt x="170" y="21"/>
                        <a:pt x="169" y="23"/>
                        <a:pt x="167" y="23"/>
                      </a:cubicBezTo>
                      <a:cubicBezTo>
                        <a:pt x="168" y="18"/>
                        <a:pt x="168" y="18"/>
                        <a:pt x="168" y="18"/>
                      </a:cubicBezTo>
                      <a:cubicBezTo>
                        <a:pt x="165" y="17"/>
                        <a:pt x="162" y="19"/>
                        <a:pt x="159" y="18"/>
                      </a:cubicBezTo>
                      <a:cubicBezTo>
                        <a:pt x="157" y="17"/>
                        <a:pt x="157" y="12"/>
                        <a:pt x="156" y="11"/>
                      </a:cubicBezTo>
                      <a:cubicBezTo>
                        <a:pt x="156" y="11"/>
                        <a:pt x="153" y="17"/>
                        <a:pt x="154" y="12"/>
                      </a:cubicBezTo>
                      <a:cubicBezTo>
                        <a:pt x="153" y="14"/>
                        <a:pt x="154" y="16"/>
                        <a:pt x="153" y="17"/>
                      </a:cubicBezTo>
                      <a:cubicBezTo>
                        <a:pt x="150" y="15"/>
                        <a:pt x="148" y="13"/>
                        <a:pt x="145" y="12"/>
                      </a:cubicBezTo>
                      <a:cubicBezTo>
                        <a:pt x="145" y="13"/>
                        <a:pt x="144" y="16"/>
                        <a:pt x="144" y="17"/>
                      </a:cubicBezTo>
                      <a:cubicBezTo>
                        <a:pt x="144" y="15"/>
                        <a:pt x="144" y="14"/>
                        <a:pt x="145" y="11"/>
                      </a:cubicBezTo>
                      <a:cubicBezTo>
                        <a:pt x="142" y="9"/>
                        <a:pt x="139" y="15"/>
                        <a:pt x="138" y="10"/>
                      </a:cubicBezTo>
                      <a:cubicBezTo>
                        <a:pt x="137" y="12"/>
                        <a:pt x="137" y="16"/>
                        <a:pt x="136" y="17"/>
                      </a:cubicBezTo>
                      <a:cubicBezTo>
                        <a:pt x="136" y="14"/>
                        <a:pt x="137" y="12"/>
                        <a:pt x="138" y="9"/>
                      </a:cubicBezTo>
                      <a:cubicBezTo>
                        <a:pt x="137" y="6"/>
                        <a:pt x="136" y="13"/>
                        <a:pt x="136" y="14"/>
                      </a:cubicBezTo>
                      <a:cubicBezTo>
                        <a:pt x="134" y="14"/>
                        <a:pt x="134" y="14"/>
                        <a:pt x="134" y="14"/>
                      </a:cubicBezTo>
                      <a:cubicBezTo>
                        <a:pt x="136" y="6"/>
                        <a:pt x="132" y="8"/>
                        <a:pt x="133" y="12"/>
                      </a:cubicBezTo>
                      <a:cubicBezTo>
                        <a:pt x="133" y="9"/>
                        <a:pt x="134" y="11"/>
                        <a:pt x="134" y="13"/>
                      </a:cubicBezTo>
                      <a:cubicBezTo>
                        <a:pt x="133" y="15"/>
                        <a:pt x="130" y="14"/>
                        <a:pt x="132" y="9"/>
                      </a:cubicBezTo>
                      <a:cubicBezTo>
                        <a:pt x="131" y="13"/>
                        <a:pt x="129" y="13"/>
                        <a:pt x="129" y="7"/>
                      </a:cubicBezTo>
                      <a:cubicBezTo>
                        <a:pt x="128" y="10"/>
                        <a:pt x="128" y="16"/>
                        <a:pt x="127" y="15"/>
                      </a:cubicBezTo>
                      <a:cubicBezTo>
                        <a:pt x="127" y="11"/>
                        <a:pt x="127" y="11"/>
                        <a:pt x="127" y="8"/>
                      </a:cubicBezTo>
                      <a:cubicBezTo>
                        <a:pt x="126" y="7"/>
                        <a:pt x="125" y="10"/>
                        <a:pt x="124" y="5"/>
                      </a:cubicBezTo>
                      <a:cubicBezTo>
                        <a:pt x="123" y="8"/>
                        <a:pt x="123" y="10"/>
                        <a:pt x="122" y="14"/>
                      </a:cubicBezTo>
                      <a:cubicBezTo>
                        <a:pt x="121" y="14"/>
                        <a:pt x="121" y="14"/>
                        <a:pt x="121" y="14"/>
                      </a:cubicBezTo>
                      <a:cubicBezTo>
                        <a:pt x="122" y="6"/>
                        <a:pt x="120" y="5"/>
                        <a:pt x="118" y="5"/>
                      </a:cubicBezTo>
                      <a:cubicBezTo>
                        <a:pt x="118" y="8"/>
                        <a:pt x="117" y="10"/>
                        <a:pt x="117" y="10"/>
                      </a:cubicBezTo>
                      <a:cubicBezTo>
                        <a:pt x="116" y="11"/>
                        <a:pt x="115" y="3"/>
                        <a:pt x="116" y="5"/>
                      </a:cubicBezTo>
                      <a:cubicBezTo>
                        <a:pt x="114" y="2"/>
                        <a:pt x="109" y="3"/>
                        <a:pt x="108" y="8"/>
                      </a:cubicBezTo>
                      <a:cubicBezTo>
                        <a:pt x="109" y="0"/>
                        <a:pt x="106" y="5"/>
                        <a:pt x="105" y="2"/>
                      </a:cubicBezTo>
                      <a:cubicBezTo>
                        <a:pt x="104" y="3"/>
                        <a:pt x="104" y="6"/>
                        <a:pt x="103" y="7"/>
                      </a:cubicBezTo>
                      <a:cubicBezTo>
                        <a:pt x="103" y="5"/>
                        <a:pt x="104" y="3"/>
                        <a:pt x="103" y="3"/>
                      </a:cubicBezTo>
                      <a:cubicBezTo>
                        <a:pt x="102" y="9"/>
                        <a:pt x="103" y="2"/>
                        <a:pt x="102" y="3"/>
                      </a:cubicBezTo>
                      <a:cubicBezTo>
                        <a:pt x="100" y="5"/>
                        <a:pt x="101" y="9"/>
                        <a:pt x="100" y="10"/>
                      </a:cubicBezTo>
                      <a:cubicBezTo>
                        <a:pt x="99" y="9"/>
                        <a:pt x="100" y="3"/>
                        <a:pt x="99" y="3"/>
                      </a:cubicBezTo>
                      <a:cubicBezTo>
                        <a:pt x="99" y="6"/>
                        <a:pt x="100" y="8"/>
                        <a:pt x="98" y="9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8" y="6"/>
                        <a:pt x="99" y="4"/>
                        <a:pt x="99" y="2"/>
                      </a:cubicBezTo>
                      <a:cubicBezTo>
                        <a:pt x="96" y="4"/>
                        <a:pt x="95" y="5"/>
                        <a:pt x="93" y="5"/>
                      </a:cubicBezTo>
                      <a:cubicBezTo>
                        <a:pt x="91" y="9"/>
                        <a:pt x="94" y="6"/>
                        <a:pt x="93" y="9"/>
                      </a:cubicBezTo>
                      <a:cubicBezTo>
                        <a:pt x="89" y="5"/>
                        <a:pt x="83" y="5"/>
                        <a:pt x="79" y="12"/>
                      </a:cubicBezTo>
                      <a:cubicBezTo>
                        <a:pt x="78" y="10"/>
                        <a:pt x="77" y="9"/>
                        <a:pt x="76" y="7"/>
                      </a:cubicBezTo>
                      <a:cubicBezTo>
                        <a:pt x="74" y="19"/>
                        <a:pt x="70" y="10"/>
                        <a:pt x="67" y="17"/>
                      </a:cubicBezTo>
                      <a:cubicBezTo>
                        <a:pt x="68" y="20"/>
                        <a:pt x="70" y="16"/>
                        <a:pt x="70" y="19"/>
                      </a:cubicBezTo>
                      <a:cubicBezTo>
                        <a:pt x="69" y="21"/>
                        <a:pt x="68" y="21"/>
                        <a:pt x="68" y="27"/>
                      </a:cubicBezTo>
                      <a:cubicBezTo>
                        <a:pt x="67" y="22"/>
                        <a:pt x="65" y="35"/>
                        <a:pt x="65" y="29"/>
                      </a:cubicBezTo>
                      <a:cubicBezTo>
                        <a:pt x="64" y="31"/>
                        <a:pt x="65" y="32"/>
                        <a:pt x="64" y="33"/>
                      </a:cubicBezTo>
                      <a:cubicBezTo>
                        <a:pt x="63" y="33"/>
                        <a:pt x="63" y="32"/>
                        <a:pt x="63" y="30"/>
                      </a:cubicBezTo>
                      <a:cubicBezTo>
                        <a:pt x="64" y="30"/>
                        <a:pt x="63" y="28"/>
                        <a:pt x="64" y="26"/>
                      </a:cubicBezTo>
                      <a:cubicBezTo>
                        <a:pt x="64" y="25"/>
                        <a:pt x="65" y="25"/>
                        <a:pt x="65" y="25"/>
                      </a:cubicBezTo>
                      <a:cubicBezTo>
                        <a:pt x="66" y="22"/>
                        <a:pt x="67" y="19"/>
                        <a:pt x="66" y="17"/>
                      </a:cubicBezTo>
                      <a:cubicBezTo>
                        <a:pt x="65" y="17"/>
                        <a:pt x="64" y="18"/>
                        <a:pt x="63" y="19"/>
                      </a:cubicBezTo>
                      <a:cubicBezTo>
                        <a:pt x="62" y="26"/>
                        <a:pt x="62" y="26"/>
                        <a:pt x="62" y="26"/>
                      </a:cubicBezTo>
                      <a:cubicBezTo>
                        <a:pt x="60" y="24"/>
                        <a:pt x="59" y="31"/>
                        <a:pt x="57" y="32"/>
                      </a:cubicBezTo>
                      <a:cubicBezTo>
                        <a:pt x="57" y="38"/>
                        <a:pt x="56" y="40"/>
                        <a:pt x="54" y="40"/>
                      </a:cubicBezTo>
                      <a:cubicBezTo>
                        <a:pt x="53" y="47"/>
                        <a:pt x="53" y="50"/>
                        <a:pt x="51" y="53"/>
                      </a:cubicBezTo>
                      <a:cubicBezTo>
                        <a:pt x="52" y="53"/>
                        <a:pt x="51" y="58"/>
                        <a:pt x="51" y="58"/>
                      </a:cubicBezTo>
                      <a:cubicBezTo>
                        <a:pt x="52" y="53"/>
                        <a:pt x="52" y="61"/>
                        <a:pt x="52" y="57"/>
                      </a:cubicBezTo>
                      <a:cubicBezTo>
                        <a:pt x="52" y="56"/>
                        <a:pt x="52" y="55"/>
                        <a:pt x="52" y="54"/>
                      </a:cubicBezTo>
                      <a:cubicBezTo>
                        <a:pt x="52" y="57"/>
                        <a:pt x="54" y="54"/>
                        <a:pt x="54" y="57"/>
                      </a:cubicBezTo>
                      <a:cubicBezTo>
                        <a:pt x="50" y="62"/>
                        <a:pt x="49" y="74"/>
                        <a:pt x="46" y="77"/>
                      </a:cubicBezTo>
                      <a:cubicBezTo>
                        <a:pt x="46" y="75"/>
                        <a:pt x="45" y="74"/>
                        <a:pt x="45" y="73"/>
                      </a:cubicBezTo>
                      <a:cubicBezTo>
                        <a:pt x="46" y="70"/>
                        <a:pt x="47" y="64"/>
                        <a:pt x="47" y="64"/>
                      </a:cubicBezTo>
                      <a:cubicBezTo>
                        <a:pt x="46" y="66"/>
                        <a:pt x="45" y="69"/>
                        <a:pt x="44" y="71"/>
                      </a:cubicBezTo>
                      <a:cubicBezTo>
                        <a:pt x="45" y="68"/>
                        <a:pt x="43" y="71"/>
                        <a:pt x="43" y="68"/>
                      </a:cubicBezTo>
                      <a:cubicBezTo>
                        <a:pt x="42" y="72"/>
                        <a:pt x="41" y="71"/>
                        <a:pt x="40" y="72"/>
                      </a:cubicBezTo>
                      <a:cubicBezTo>
                        <a:pt x="40" y="78"/>
                        <a:pt x="38" y="77"/>
                        <a:pt x="37" y="83"/>
                      </a:cubicBezTo>
                      <a:cubicBezTo>
                        <a:pt x="38" y="83"/>
                        <a:pt x="39" y="84"/>
                        <a:pt x="39" y="86"/>
                      </a:cubicBezTo>
                      <a:cubicBezTo>
                        <a:pt x="40" y="82"/>
                        <a:pt x="41" y="78"/>
                        <a:pt x="42" y="76"/>
                      </a:cubicBezTo>
                      <a:cubicBezTo>
                        <a:pt x="42" y="76"/>
                        <a:pt x="42" y="78"/>
                        <a:pt x="43" y="77"/>
                      </a:cubicBezTo>
                      <a:cubicBezTo>
                        <a:pt x="43" y="75"/>
                        <a:pt x="43" y="74"/>
                        <a:pt x="43" y="74"/>
                      </a:cubicBezTo>
                      <a:cubicBezTo>
                        <a:pt x="43" y="78"/>
                        <a:pt x="44" y="78"/>
                        <a:pt x="44" y="74"/>
                      </a:cubicBezTo>
                      <a:cubicBezTo>
                        <a:pt x="46" y="75"/>
                        <a:pt x="44" y="83"/>
                        <a:pt x="44" y="88"/>
                      </a:cubicBezTo>
                      <a:cubicBezTo>
                        <a:pt x="44" y="86"/>
                        <a:pt x="41" y="88"/>
                        <a:pt x="41" y="93"/>
                      </a:cubicBezTo>
                      <a:cubicBezTo>
                        <a:pt x="40" y="90"/>
                        <a:pt x="38" y="92"/>
                        <a:pt x="37" y="95"/>
                      </a:cubicBezTo>
                      <a:cubicBezTo>
                        <a:pt x="36" y="94"/>
                        <a:pt x="37" y="91"/>
                        <a:pt x="36" y="91"/>
                      </a:cubicBezTo>
                      <a:cubicBezTo>
                        <a:pt x="34" y="94"/>
                        <a:pt x="32" y="100"/>
                        <a:pt x="30" y="104"/>
                      </a:cubicBezTo>
                      <a:cubicBezTo>
                        <a:pt x="29" y="109"/>
                        <a:pt x="29" y="108"/>
                        <a:pt x="28" y="114"/>
                      </a:cubicBezTo>
                      <a:cubicBezTo>
                        <a:pt x="29" y="115"/>
                        <a:pt x="28" y="121"/>
                        <a:pt x="29" y="122"/>
                      </a:cubicBezTo>
                      <a:cubicBezTo>
                        <a:pt x="30" y="121"/>
                        <a:pt x="33" y="118"/>
                        <a:pt x="33" y="120"/>
                      </a:cubicBezTo>
                      <a:cubicBezTo>
                        <a:pt x="30" y="132"/>
                        <a:pt x="26" y="141"/>
                        <a:pt x="24" y="153"/>
                      </a:cubicBezTo>
                      <a:cubicBezTo>
                        <a:pt x="24" y="155"/>
                        <a:pt x="25" y="153"/>
                        <a:pt x="27" y="152"/>
                      </a:cubicBezTo>
                      <a:cubicBezTo>
                        <a:pt x="27" y="158"/>
                        <a:pt x="25" y="163"/>
                        <a:pt x="24" y="170"/>
                      </a:cubicBezTo>
                      <a:cubicBezTo>
                        <a:pt x="23" y="169"/>
                        <a:pt x="23" y="164"/>
                        <a:pt x="22" y="167"/>
                      </a:cubicBezTo>
                      <a:close/>
                      <a:moveTo>
                        <a:pt x="246" y="54"/>
                      </a:moveTo>
                      <a:cubicBezTo>
                        <a:pt x="245" y="57"/>
                        <a:pt x="244" y="57"/>
                        <a:pt x="244" y="56"/>
                      </a:cubicBezTo>
                      <a:cubicBezTo>
                        <a:pt x="245" y="51"/>
                        <a:pt x="245" y="53"/>
                        <a:pt x="246" y="54"/>
                      </a:cubicBezTo>
                      <a:close/>
                      <a:moveTo>
                        <a:pt x="279" y="109"/>
                      </a:moveTo>
                      <a:cubicBezTo>
                        <a:pt x="279" y="113"/>
                        <a:pt x="276" y="110"/>
                        <a:pt x="277" y="114"/>
                      </a:cubicBezTo>
                      <a:cubicBezTo>
                        <a:pt x="277" y="115"/>
                        <a:pt x="276" y="115"/>
                        <a:pt x="276" y="115"/>
                      </a:cubicBezTo>
                      <a:cubicBezTo>
                        <a:pt x="276" y="114"/>
                        <a:pt x="276" y="113"/>
                        <a:pt x="276" y="113"/>
                      </a:cubicBezTo>
                      <a:cubicBezTo>
                        <a:pt x="277" y="110"/>
                        <a:pt x="278" y="109"/>
                        <a:pt x="279" y="109"/>
                      </a:cubicBezTo>
                      <a:close/>
                      <a:moveTo>
                        <a:pt x="273" y="127"/>
                      </a:moveTo>
                      <a:cubicBezTo>
                        <a:pt x="274" y="124"/>
                        <a:pt x="276" y="118"/>
                        <a:pt x="276" y="117"/>
                      </a:cubicBezTo>
                      <a:cubicBezTo>
                        <a:pt x="277" y="113"/>
                        <a:pt x="276" y="120"/>
                        <a:pt x="277" y="120"/>
                      </a:cubicBezTo>
                      <a:cubicBezTo>
                        <a:pt x="275" y="122"/>
                        <a:pt x="274" y="127"/>
                        <a:pt x="273" y="127"/>
                      </a:cubicBezTo>
                      <a:close/>
                      <a:moveTo>
                        <a:pt x="303" y="146"/>
                      </a:moveTo>
                      <a:cubicBezTo>
                        <a:pt x="304" y="147"/>
                        <a:pt x="300" y="146"/>
                        <a:pt x="302" y="148"/>
                      </a:cubicBezTo>
                      <a:cubicBezTo>
                        <a:pt x="302" y="150"/>
                        <a:pt x="301" y="149"/>
                        <a:pt x="301" y="149"/>
                      </a:cubicBezTo>
                      <a:cubicBezTo>
                        <a:pt x="302" y="145"/>
                        <a:pt x="302" y="141"/>
                        <a:pt x="303" y="142"/>
                      </a:cubicBezTo>
                      <a:cubicBezTo>
                        <a:pt x="303" y="140"/>
                        <a:pt x="303" y="139"/>
                        <a:pt x="302" y="139"/>
                      </a:cubicBezTo>
                      <a:cubicBezTo>
                        <a:pt x="304" y="136"/>
                        <a:pt x="304" y="143"/>
                        <a:pt x="304" y="134"/>
                      </a:cubicBezTo>
                      <a:cubicBezTo>
                        <a:pt x="305" y="134"/>
                        <a:pt x="305" y="134"/>
                        <a:pt x="305" y="134"/>
                      </a:cubicBezTo>
                      <a:cubicBezTo>
                        <a:pt x="305" y="140"/>
                        <a:pt x="302" y="143"/>
                        <a:pt x="303" y="146"/>
                      </a:cubicBezTo>
                      <a:close/>
                      <a:moveTo>
                        <a:pt x="289" y="268"/>
                      </a:moveTo>
                      <a:cubicBezTo>
                        <a:pt x="290" y="264"/>
                        <a:pt x="290" y="262"/>
                        <a:pt x="291" y="263"/>
                      </a:cubicBezTo>
                      <a:cubicBezTo>
                        <a:pt x="290" y="266"/>
                        <a:pt x="290" y="268"/>
                        <a:pt x="289" y="268"/>
                      </a:cubicBezTo>
                      <a:close/>
                      <a:moveTo>
                        <a:pt x="14" y="206"/>
                      </a:moveTo>
                      <a:cubicBezTo>
                        <a:pt x="15" y="204"/>
                        <a:pt x="17" y="202"/>
                        <a:pt x="17" y="204"/>
                      </a:cubicBezTo>
                      <a:cubicBezTo>
                        <a:pt x="16" y="206"/>
                        <a:pt x="15" y="208"/>
                        <a:pt x="14" y="206"/>
                      </a:cubicBezTo>
                      <a:close/>
                      <a:moveTo>
                        <a:pt x="8" y="264"/>
                      </a:moveTo>
                      <a:cubicBezTo>
                        <a:pt x="8" y="267"/>
                        <a:pt x="11" y="261"/>
                        <a:pt x="11" y="265"/>
                      </a:cubicBezTo>
                      <a:cubicBezTo>
                        <a:pt x="10" y="265"/>
                        <a:pt x="5" y="271"/>
                        <a:pt x="7" y="260"/>
                      </a:cubicBezTo>
                      <a:cubicBezTo>
                        <a:pt x="8" y="260"/>
                        <a:pt x="9" y="258"/>
                        <a:pt x="10" y="261"/>
                      </a:cubicBezTo>
                      <a:cubicBezTo>
                        <a:pt x="9" y="264"/>
                        <a:pt x="8" y="263"/>
                        <a:pt x="8" y="264"/>
                      </a:cubicBezTo>
                      <a:close/>
                      <a:moveTo>
                        <a:pt x="14" y="221"/>
                      </a:moveTo>
                      <a:cubicBezTo>
                        <a:pt x="15" y="215"/>
                        <a:pt x="15" y="224"/>
                        <a:pt x="17" y="219"/>
                      </a:cubicBezTo>
                      <a:cubicBezTo>
                        <a:pt x="16" y="222"/>
                        <a:pt x="16" y="223"/>
                        <a:pt x="16" y="226"/>
                      </a:cubicBezTo>
                      <a:cubicBezTo>
                        <a:pt x="16" y="223"/>
                        <a:pt x="15" y="222"/>
                        <a:pt x="14" y="221"/>
                      </a:cubicBezTo>
                      <a:close/>
                      <a:moveTo>
                        <a:pt x="27" y="144"/>
                      </a:moveTo>
                      <a:cubicBezTo>
                        <a:pt x="28" y="144"/>
                        <a:pt x="27" y="146"/>
                        <a:pt x="27" y="147"/>
                      </a:cubicBezTo>
                      <a:cubicBezTo>
                        <a:pt x="28" y="147"/>
                        <a:pt x="29" y="145"/>
                        <a:pt x="29" y="143"/>
                      </a:cubicBezTo>
                      <a:cubicBezTo>
                        <a:pt x="30" y="146"/>
                        <a:pt x="28" y="148"/>
                        <a:pt x="27" y="150"/>
                      </a:cubicBezTo>
                      <a:cubicBezTo>
                        <a:pt x="27" y="149"/>
                        <a:pt x="27" y="147"/>
                        <a:pt x="27" y="144"/>
                      </a:cubicBezTo>
                      <a:close/>
                      <a:moveTo>
                        <a:pt x="17" y="215"/>
                      </a:moveTo>
                      <a:cubicBezTo>
                        <a:pt x="17" y="212"/>
                        <a:pt x="18" y="214"/>
                        <a:pt x="19" y="210"/>
                      </a:cubicBezTo>
                      <a:cubicBezTo>
                        <a:pt x="19" y="210"/>
                        <a:pt x="18" y="215"/>
                        <a:pt x="19" y="214"/>
                      </a:cubicBezTo>
                      <a:cubicBezTo>
                        <a:pt x="20" y="215"/>
                        <a:pt x="17" y="215"/>
                        <a:pt x="18" y="217"/>
                      </a:cubicBezTo>
                      <a:cubicBezTo>
                        <a:pt x="17" y="221"/>
                        <a:pt x="17" y="214"/>
                        <a:pt x="17" y="215"/>
                      </a:cubicBezTo>
                      <a:close/>
                      <a:moveTo>
                        <a:pt x="9" y="280"/>
                      </a:moveTo>
                      <a:cubicBezTo>
                        <a:pt x="10" y="278"/>
                        <a:pt x="11" y="276"/>
                        <a:pt x="12" y="275"/>
                      </a:cubicBezTo>
                      <a:cubicBezTo>
                        <a:pt x="12" y="272"/>
                        <a:pt x="11" y="274"/>
                        <a:pt x="12" y="271"/>
                      </a:cubicBezTo>
                      <a:cubicBezTo>
                        <a:pt x="10" y="272"/>
                        <a:pt x="11" y="274"/>
                        <a:pt x="11" y="277"/>
                      </a:cubicBezTo>
                      <a:cubicBezTo>
                        <a:pt x="11" y="276"/>
                        <a:pt x="10" y="274"/>
                        <a:pt x="10" y="276"/>
                      </a:cubicBezTo>
                      <a:cubicBezTo>
                        <a:pt x="9" y="275"/>
                        <a:pt x="11" y="272"/>
                        <a:pt x="11" y="270"/>
                      </a:cubicBezTo>
                      <a:cubicBezTo>
                        <a:pt x="11" y="269"/>
                        <a:pt x="12" y="272"/>
                        <a:pt x="13" y="269"/>
                      </a:cubicBezTo>
                      <a:cubicBezTo>
                        <a:pt x="13" y="276"/>
                        <a:pt x="13" y="272"/>
                        <a:pt x="14" y="273"/>
                      </a:cubicBezTo>
                      <a:cubicBezTo>
                        <a:pt x="13" y="278"/>
                        <a:pt x="12" y="282"/>
                        <a:pt x="13" y="283"/>
                      </a:cubicBezTo>
                      <a:cubicBezTo>
                        <a:pt x="12" y="285"/>
                        <a:pt x="11" y="288"/>
                        <a:pt x="10" y="287"/>
                      </a:cubicBezTo>
                      <a:cubicBezTo>
                        <a:pt x="10" y="289"/>
                        <a:pt x="10" y="290"/>
                        <a:pt x="10" y="292"/>
                      </a:cubicBezTo>
                      <a:cubicBezTo>
                        <a:pt x="10" y="292"/>
                        <a:pt x="11" y="289"/>
                        <a:pt x="12" y="290"/>
                      </a:cubicBezTo>
                      <a:cubicBezTo>
                        <a:pt x="11" y="294"/>
                        <a:pt x="11" y="294"/>
                        <a:pt x="11" y="297"/>
                      </a:cubicBezTo>
                      <a:cubicBezTo>
                        <a:pt x="9" y="300"/>
                        <a:pt x="10" y="293"/>
                        <a:pt x="8" y="295"/>
                      </a:cubicBezTo>
                      <a:cubicBezTo>
                        <a:pt x="10" y="289"/>
                        <a:pt x="10" y="287"/>
                        <a:pt x="8" y="288"/>
                      </a:cubicBezTo>
                      <a:cubicBezTo>
                        <a:pt x="9" y="286"/>
                        <a:pt x="10" y="284"/>
                        <a:pt x="10" y="282"/>
                      </a:cubicBezTo>
                      <a:cubicBezTo>
                        <a:pt x="11" y="277"/>
                        <a:pt x="10" y="280"/>
                        <a:pt x="9" y="280"/>
                      </a:cubicBezTo>
                      <a:close/>
                      <a:moveTo>
                        <a:pt x="15" y="265"/>
                      </a:moveTo>
                      <a:cubicBezTo>
                        <a:pt x="13" y="271"/>
                        <a:pt x="13" y="265"/>
                        <a:pt x="12" y="264"/>
                      </a:cubicBezTo>
                      <a:cubicBezTo>
                        <a:pt x="14" y="260"/>
                        <a:pt x="13" y="267"/>
                        <a:pt x="15" y="265"/>
                      </a:cubicBezTo>
                      <a:close/>
                      <a:moveTo>
                        <a:pt x="45" y="95"/>
                      </a:moveTo>
                      <a:cubicBezTo>
                        <a:pt x="44" y="94"/>
                        <a:pt x="45" y="92"/>
                        <a:pt x="46" y="87"/>
                      </a:cubicBezTo>
                      <a:cubicBezTo>
                        <a:pt x="46" y="88"/>
                        <a:pt x="46" y="95"/>
                        <a:pt x="48" y="88"/>
                      </a:cubicBezTo>
                      <a:cubicBezTo>
                        <a:pt x="48" y="88"/>
                        <a:pt x="50" y="86"/>
                        <a:pt x="49" y="90"/>
                      </a:cubicBezTo>
                      <a:cubicBezTo>
                        <a:pt x="47" y="90"/>
                        <a:pt x="46" y="93"/>
                        <a:pt x="45" y="95"/>
                      </a:cubicBezTo>
                      <a:close/>
                      <a:moveTo>
                        <a:pt x="15" y="267"/>
                      </a:moveTo>
                      <a:cubicBezTo>
                        <a:pt x="15" y="265"/>
                        <a:pt x="16" y="264"/>
                        <a:pt x="17" y="263"/>
                      </a:cubicBezTo>
                      <a:cubicBezTo>
                        <a:pt x="18" y="264"/>
                        <a:pt x="17" y="267"/>
                        <a:pt x="18" y="269"/>
                      </a:cubicBezTo>
                      <a:cubicBezTo>
                        <a:pt x="16" y="273"/>
                        <a:pt x="16" y="266"/>
                        <a:pt x="15" y="267"/>
                      </a:cubicBezTo>
                      <a:close/>
                      <a:moveTo>
                        <a:pt x="9" y="304"/>
                      </a:moveTo>
                      <a:cubicBezTo>
                        <a:pt x="9" y="299"/>
                        <a:pt x="10" y="303"/>
                        <a:pt x="10" y="300"/>
                      </a:cubicBezTo>
                      <a:cubicBezTo>
                        <a:pt x="11" y="301"/>
                        <a:pt x="11" y="303"/>
                        <a:pt x="10" y="307"/>
                      </a:cubicBezTo>
                      <a:cubicBezTo>
                        <a:pt x="10" y="305"/>
                        <a:pt x="10" y="303"/>
                        <a:pt x="9" y="304"/>
                      </a:cubicBezTo>
                      <a:close/>
                      <a:moveTo>
                        <a:pt x="20" y="251"/>
                      </a:moveTo>
                      <a:cubicBezTo>
                        <a:pt x="19" y="252"/>
                        <a:pt x="19" y="253"/>
                        <a:pt x="19" y="253"/>
                      </a:cubicBezTo>
                      <a:cubicBezTo>
                        <a:pt x="19" y="256"/>
                        <a:pt x="18" y="252"/>
                        <a:pt x="18" y="257"/>
                      </a:cubicBezTo>
                      <a:cubicBezTo>
                        <a:pt x="17" y="256"/>
                        <a:pt x="19" y="249"/>
                        <a:pt x="20" y="251"/>
                      </a:cubicBezTo>
                      <a:close/>
                      <a:moveTo>
                        <a:pt x="42" y="121"/>
                      </a:moveTo>
                      <a:cubicBezTo>
                        <a:pt x="44" y="114"/>
                        <a:pt x="46" y="106"/>
                        <a:pt x="48" y="102"/>
                      </a:cubicBezTo>
                      <a:cubicBezTo>
                        <a:pt x="47" y="110"/>
                        <a:pt x="43" y="115"/>
                        <a:pt x="44" y="121"/>
                      </a:cubicBezTo>
                      <a:cubicBezTo>
                        <a:pt x="43" y="125"/>
                        <a:pt x="43" y="119"/>
                        <a:pt x="42" y="121"/>
                      </a:cubicBezTo>
                      <a:close/>
                      <a:moveTo>
                        <a:pt x="48" y="97"/>
                      </a:moveTo>
                      <a:cubicBezTo>
                        <a:pt x="49" y="93"/>
                        <a:pt x="49" y="100"/>
                        <a:pt x="50" y="94"/>
                      </a:cubicBezTo>
                      <a:cubicBezTo>
                        <a:pt x="50" y="100"/>
                        <a:pt x="48" y="100"/>
                        <a:pt x="48" y="97"/>
                      </a:cubicBezTo>
                      <a:close/>
                      <a:moveTo>
                        <a:pt x="57" y="45"/>
                      </a:moveTo>
                      <a:cubicBezTo>
                        <a:pt x="57" y="44"/>
                        <a:pt x="58" y="42"/>
                        <a:pt x="58" y="41"/>
                      </a:cubicBezTo>
                      <a:cubicBezTo>
                        <a:pt x="59" y="41"/>
                        <a:pt x="59" y="42"/>
                        <a:pt x="59" y="45"/>
                      </a:cubicBezTo>
                      <a:cubicBezTo>
                        <a:pt x="58" y="46"/>
                        <a:pt x="58" y="41"/>
                        <a:pt x="57" y="45"/>
                      </a:cubicBezTo>
                      <a:close/>
                      <a:moveTo>
                        <a:pt x="27" y="321"/>
                      </a:moveTo>
                      <a:cubicBezTo>
                        <a:pt x="28" y="319"/>
                        <a:pt x="29" y="317"/>
                        <a:pt x="29" y="314"/>
                      </a:cubicBezTo>
                      <a:cubicBezTo>
                        <a:pt x="30" y="314"/>
                        <a:pt x="29" y="317"/>
                        <a:pt x="29" y="320"/>
                      </a:cubicBezTo>
                      <a:cubicBezTo>
                        <a:pt x="28" y="321"/>
                        <a:pt x="28" y="322"/>
                        <a:pt x="27" y="321"/>
                      </a:cubicBezTo>
                      <a:close/>
                      <a:moveTo>
                        <a:pt x="32" y="314"/>
                      </a:moveTo>
                      <a:cubicBezTo>
                        <a:pt x="32" y="311"/>
                        <a:pt x="33" y="315"/>
                        <a:pt x="33" y="312"/>
                      </a:cubicBezTo>
                      <a:cubicBezTo>
                        <a:pt x="33" y="314"/>
                        <a:pt x="32" y="321"/>
                        <a:pt x="32" y="322"/>
                      </a:cubicBezTo>
                      <a:cubicBezTo>
                        <a:pt x="31" y="321"/>
                        <a:pt x="33" y="315"/>
                        <a:pt x="32" y="314"/>
                      </a:cubicBezTo>
                      <a:close/>
                      <a:moveTo>
                        <a:pt x="49" y="254"/>
                      </a:moveTo>
                      <a:cubicBezTo>
                        <a:pt x="49" y="256"/>
                        <a:pt x="50" y="256"/>
                        <a:pt x="49" y="261"/>
                      </a:cubicBezTo>
                      <a:cubicBezTo>
                        <a:pt x="49" y="260"/>
                        <a:pt x="48" y="259"/>
                        <a:pt x="49" y="254"/>
                      </a:cubicBezTo>
                      <a:close/>
                      <a:moveTo>
                        <a:pt x="51" y="259"/>
                      </a:moveTo>
                      <a:cubicBezTo>
                        <a:pt x="51" y="255"/>
                        <a:pt x="52" y="261"/>
                        <a:pt x="53" y="256"/>
                      </a:cubicBezTo>
                      <a:cubicBezTo>
                        <a:pt x="53" y="257"/>
                        <a:pt x="53" y="259"/>
                        <a:pt x="52" y="262"/>
                      </a:cubicBezTo>
                      <a:cubicBezTo>
                        <a:pt x="52" y="261"/>
                        <a:pt x="52" y="259"/>
                        <a:pt x="51" y="261"/>
                      </a:cubicBezTo>
                      <a:cubicBezTo>
                        <a:pt x="51" y="261"/>
                        <a:pt x="52" y="259"/>
                        <a:pt x="51" y="259"/>
                      </a:cubicBezTo>
                      <a:close/>
                      <a:moveTo>
                        <a:pt x="45" y="296"/>
                      </a:moveTo>
                      <a:cubicBezTo>
                        <a:pt x="46" y="295"/>
                        <a:pt x="45" y="299"/>
                        <a:pt x="45" y="300"/>
                      </a:cubicBezTo>
                      <a:cubicBezTo>
                        <a:pt x="44" y="303"/>
                        <a:pt x="44" y="299"/>
                        <a:pt x="45" y="296"/>
                      </a:cubicBezTo>
                      <a:close/>
                      <a:moveTo>
                        <a:pt x="59" y="222"/>
                      </a:moveTo>
                      <a:cubicBezTo>
                        <a:pt x="59" y="222"/>
                        <a:pt x="60" y="222"/>
                        <a:pt x="60" y="224"/>
                      </a:cubicBezTo>
                      <a:cubicBezTo>
                        <a:pt x="59" y="226"/>
                        <a:pt x="59" y="220"/>
                        <a:pt x="58" y="227"/>
                      </a:cubicBezTo>
                      <a:cubicBezTo>
                        <a:pt x="58" y="227"/>
                        <a:pt x="58" y="225"/>
                        <a:pt x="59" y="222"/>
                      </a:cubicBezTo>
                      <a:close/>
                      <a:moveTo>
                        <a:pt x="41" y="325"/>
                      </a:moveTo>
                      <a:cubicBezTo>
                        <a:pt x="42" y="322"/>
                        <a:pt x="42" y="327"/>
                        <a:pt x="43" y="326"/>
                      </a:cubicBezTo>
                      <a:cubicBezTo>
                        <a:pt x="42" y="328"/>
                        <a:pt x="41" y="328"/>
                        <a:pt x="41" y="325"/>
                      </a:cubicBezTo>
                      <a:close/>
                      <a:moveTo>
                        <a:pt x="43" y="323"/>
                      </a:moveTo>
                      <a:cubicBezTo>
                        <a:pt x="44" y="319"/>
                        <a:pt x="45" y="318"/>
                        <a:pt x="46" y="318"/>
                      </a:cubicBezTo>
                      <a:cubicBezTo>
                        <a:pt x="47" y="312"/>
                        <a:pt x="45" y="317"/>
                        <a:pt x="45" y="314"/>
                      </a:cubicBezTo>
                      <a:cubicBezTo>
                        <a:pt x="46" y="309"/>
                        <a:pt x="46" y="314"/>
                        <a:pt x="47" y="314"/>
                      </a:cubicBezTo>
                      <a:cubicBezTo>
                        <a:pt x="46" y="317"/>
                        <a:pt x="46" y="320"/>
                        <a:pt x="45" y="322"/>
                      </a:cubicBezTo>
                      <a:cubicBezTo>
                        <a:pt x="44" y="322"/>
                        <a:pt x="44" y="322"/>
                        <a:pt x="44" y="320"/>
                      </a:cubicBezTo>
                      <a:cubicBezTo>
                        <a:pt x="44" y="321"/>
                        <a:pt x="43" y="323"/>
                        <a:pt x="43" y="323"/>
                      </a:cubicBezTo>
                      <a:close/>
                      <a:moveTo>
                        <a:pt x="47" y="303"/>
                      </a:moveTo>
                      <a:cubicBezTo>
                        <a:pt x="47" y="304"/>
                        <a:pt x="49" y="304"/>
                        <a:pt x="48" y="309"/>
                      </a:cubicBezTo>
                      <a:cubicBezTo>
                        <a:pt x="46" y="309"/>
                        <a:pt x="46" y="309"/>
                        <a:pt x="46" y="309"/>
                      </a:cubicBezTo>
                      <a:cubicBezTo>
                        <a:pt x="46" y="307"/>
                        <a:pt x="46" y="306"/>
                        <a:pt x="47" y="303"/>
                      </a:cubicBezTo>
                      <a:close/>
                      <a:moveTo>
                        <a:pt x="45" y="325"/>
                      </a:moveTo>
                      <a:cubicBezTo>
                        <a:pt x="45" y="328"/>
                        <a:pt x="45" y="329"/>
                        <a:pt x="44" y="331"/>
                      </a:cubicBezTo>
                      <a:cubicBezTo>
                        <a:pt x="42" y="331"/>
                        <a:pt x="44" y="323"/>
                        <a:pt x="45" y="325"/>
                      </a:cubicBezTo>
                      <a:close/>
                      <a:moveTo>
                        <a:pt x="51" y="305"/>
                      </a:moveTo>
                      <a:cubicBezTo>
                        <a:pt x="50" y="304"/>
                        <a:pt x="51" y="301"/>
                        <a:pt x="51" y="298"/>
                      </a:cubicBezTo>
                      <a:cubicBezTo>
                        <a:pt x="52" y="298"/>
                        <a:pt x="51" y="303"/>
                        <a:pt x="51" y="305"/>
                      </a:cubicBezTo>
                      <a:close/>
                      <a:moveTo>
                        <a:pt x="55" y="325"/>
                      </a:moveTo>
                      <a:cubicBezTo>
                        <a:pt x="56" y="322"/>
                        <a:pt x="57" y="329"/>
                        <a:pt x="57" y="331"/>
                      </a:cubicBezTo>
                      <a:cubicBezTo>
                        <a:pt x="56" y="334"/>
                        <a:pt x="56" y="328"/>
                        <a:pt x="55" y="333"/>
                      </a:cubicBezTo>
                      <a:cubicBezTo>
                        <a:pt x="54" y="335"/>
                        <a:pt x="55" y="331"/>
                        <a:pt x="55" y="332"/>
                      </a:cubicBezTo>
                      <a:cubicBezTo>
                        <a:pt x="56" y="327"/>
                        <a:pt x="55" y="327"/>
                        <a:pt x="55" y="325"/>
                      </a:cubicBezTo>
                      <a:close/>
                      <a:moveTo>
                        <a:pt x="110" y="9"/>
                      </a:moveTo>
                      <a:cubicBezTo>
                        <a:pt x="111" y="5"/>
                        <a:pt x="112" y="8"/>
                        <a:pt x="113" y="8"/>
                      </a:cubicBezTo>
                      <a:cubicBezTo>
                        <a:pt x="112" y="11"/>
                        <a:pt x="111" y="9"/>
                        <a:pt x="110" y="9"/>
                      </a:cubicBezTo>
                      <a:close/>
                      <a:moveTo>
                        <a:pt x="59" y="333"/>
                      </a:moveTo>
                      <a:cubicBezTo>
                        <a:pt x="59" y="332"/>
                        <a:pt x="59" y="331"/>
                        <a:pt x="60" y="331"/>
                      </a:cubicBezTo>
                      <a:cubicBezTo>
                        <a:pt x="60" y="332"/>
                        <a:pt x="59" y="336"/>
                        <a:pt x="60" y="335"/>
                      </a:cubicBezTo>
                      <a:cubicBezTo>
                        <a:pt x="59" y="341"/>
                        <a:pt x="59" y="335"/>
                        <a:pt x="59" y="333"/>
                      </a:cubicBezTo>
                      <a:close/>
                      <a:moveTo>
                        <a:pt x="95" y="337"/>
                      </a:moveTo>
                      <a:cubicBezTo>
                        <a:pt x="96" y="333"/>
                        <a:pt x="97" y="330"/>
                        <a:pt x="97" y="332"/>
                      </a:cubicBezTo>
                      <a:cubicBezTo>
                        <a:pt x="96" y="333"/>
                        <a:pt x="96" y="338"/>
                        <a:pt x="95" y="337"/>
                      </a:cubicBezTo>
                      <a:close/>
                      <a:moveTo>
                        <a:pt x="106" y="322"/>
                      </a:moveTo>
                      <a:cubicBezTo>
                        <a:pt x="105" y="319"/>
                        <a:pt x="107" y="318"/>
                        <a:pt x="108" y="316"/>
                      </a:cubicBezTo>
                      <a:cubicBezTo>
                        <a:pt x="108" y="319"/>
                        <a:pt x="106" y="320"/>
                        <a:pt x="106" y="322"/>
                      </a:cubicBezTo>
                      <a:close/>
                      <a:moveTo>
                        <a:pt x="111" y="326"/>
                      </a:moveTo>
                      <a:cubicBezTo>
                        <a:pt x="110" y="328"/>
                        <a:pt x="108" y="328"/>
                        <a:pt x="110" y="323"/>
                      </a:cubicBezTo>
                      <a:cubicBezTo>
                        <a:pt x="110" y="325"/>
                        <a:pt x="111" y="325"/>
                        <a:pt x="111" y="322"/>
                      </a:cubicBezTo>
                      <a:cubicBezTo>
                        <a:pt x="112" y="322"/>
                        <a:pt x="110" y="325"/>
                        <a:pt x="111" y="326"/>
                      </a:cubicBezTo>
                      <a:close/>
                      <a:moveTo>
                        <a:pt x="110" y="331"/>
                      </a:moveTo>
                      <a:cubicBezTo>
                        <a:pt x="110" y="332"/>
                        <a:pt x="110" y="333"/>
                        <a:pt x="110" y="335"/>
                      </a:cubicBezTo>
                      <a:cubicBezTo>
                        <a:pt x="111" y="335"/>
                        <a:pt x="112" y="330"/>
                        <a:pt x="112" y="329"/>
                      </a:cubicBezTo>
                      <a:cubicBezTo>
                        <a:pt x="113" y="337"/>
                        <a:pt x="108" y="337"/>
                        <a:pt x="110" y="331"/>
                      </a:cubicBezTo>
                      <a:close/>
                      <a:moveTo>
                        <a:pt x="123" y="329"/>
                      </a:moveTo>
                      <a:cubicBezTo>
                        <a:pt x="123" y="330"/>
                        <a:pt x="125" y="330"/>
                        <a:pt x="125" y="333"/>
                      </a:cubicBezTo>
                      <a:cubicBezTo>
                        <a:pt x="126" y="331"/>
                        <a:pt x="127" y="329"/>
                        <a:pt x="128" y="323"/>
                      </a:cubicBezTo>
                      <a:cubicBezTo>
                        <a:pt x="129" y="323"/>
                        <a:pt x="128" y="327"/>
                        <a:pt x="129" y="325"/>
                      </a:cubicBezTo>
                      <a:cubicBezTo>
                        <a:pt x="128" y="329"/>
                        <a:pt x="127" y="326"/>
                        <a:pt x="126" y="334"/>
                      </a:cubicBezTo>
                      <a:cubicBezTo>
                        <a:pt x="124" y="337"/>
                        <a:pt x="124" y="330"/>
                        <a:pt x="122" y="337"/>
                      </a:cubicBezTo>
                      <a:cubicBezTo>
                        <a:pt x="122" y="335"/>
                        <a:pt x="123" y="331"/>
                        <a:pt x="123" y="329"/>
                      </a:cubicBezTo>
                      <a:close/>
                      <a:moveTo>
                        <a:pt x="132" y="306"/>
                      </a:moveTo>
                      <a:cubicBezTo>
                        <a:pt x="133" y="301"/>
                        <a:pt x="134" y="305"/>
                        <a:pt x="135" y="304"/>
                      </a:cubicBezTo>
                      <a:cubicBezTo>
                        <a:pt x="134" y="308"/>
                        <a:pt x="134" y="304"/>
                        <a:pt x="132" y="306"/>
                      </a:cubicBezTo>
                      <a:close/>
                      <a:moveTo>
                        <a:pt x="135" y="330"/>
                      </a:moveTo>
                      <a:cubicBezTo>
                        <a:pt x="134" y="329"/>
                        <a:pt x="135" y="328"/>
                        <a:pt x="136" y="325"/>
                      </a:cubicBezTo>
                      <a:cubicBezTo>
                        <a:pt x="137" y="323"/>
                        <a:pt x="135" y="329"/>
                        <a:pt x="136" y="328"/>
                      </a:cubicBezTo>
                      <a:cubicBezTo>
                        <a:pt x="135" y="332"/>
                        <a:pt x="135" y="327"/>
                        <a:pt x="135" y="330"/>
                      </a:cubicBezTo>
                      <a:close/>
                      <a:moveTo>
                        <a:pt x="137" y="317"/>
                      </a:moveTo>
                      <a:cubicBezTo>
                        <a:pt x="138" y="315"/>
                        <a:pt x="138" y="316"/>
                        <a:pt x="139" y="316"/>
                      </a:cubicBezTo>
                      <a:cubicBezTo>
                        <a:pt x="138" y="319"/>
                        <a:pt x="136" y="324"/>
                        <a:pt x="138" y="324"/>
                      </a:cubicBezTo>
                      <a:cubicBezTo>
                        <a:pt x="136" y="330"/>
                        <a:pt x="137" y="320"/>
                        <a:pt x="137" y="317"/>
                      </a:cubicBezTo>
                      <a:close/>
                      <a:moveTo>
                        <a:pt x="139" y="320"/>
                      </a:moveTo>
                      <a:cubicBezTo>
                        <a:pt x="139" y="316"/>
                        <a:pt x="140" y="316"/>
                        <a:pt x="140" y="312"/>
                      </a:cubicBezTo>
                      <a:cubicBezTo>
                        <a:pt x="141" y="314"/>
                        <a:pt x="140" y="321"/>
                        <a:pt x="139" y="320"/>
                      </a:cubicBezTo>
                      <a:close/>
                      <a:moveTo>
                        <a:pt x="159" y="311"/>
                      </a:moveTo>
                      <a:cubicBezTo>
                        <a:pt x="159" y="309"/>
                        <a:pt x="159" y="309"/>
                        <a:pt x="160" y="305"/>
                      </a:cubicBezTo>
                      <a:cubicBezTo>
                        <a:pt x="160" y="305"/>
                        <a:pt x="161" y="306"/>
                        <a:pt x="161" y="304"/>
                      </a:cubicBezTo>
                      <a:cubicBezTo>
                        <a:pt x="162" y="306"/>
                        <a:pt x="160" y="308"/>
                        <a:pt x="159" y="311"/>
                      </a:cubicBezTo>
                      <a:close/>
                      <a:moveTo>
                        <a:pt x="163" y="301"/>
                      </a:moveTo>
                      <a:cubicBezTo>
                        <a:pt x="164" y="297"/>
                        <a:pt x="164" y="303"/>
                        <a:pt x="165" y="301"/>
                      </a:cubicBezTo>
                      <a:cubicBezTo>
                        <a:pt x="164" y="305"/>
                        <a:pt x="164" y="306"/>
                        <a:pt x="164" y="309"/>
                      </a:cubicBezTo>
                      <a:cubicBezTo>
                        <a:pt x="163" y="312"/>
                        <a:pt x="164" y="307"/>
                        <a:pt x="163" y="307"/>
                      </a:cubicBezTo>
                      <a:cubicBezTo>
                        <a:pt x="164" y="304"/>
                        <a:pt x="165" y="302"/>
                        <a:pt x="163" y="301"/>
                      </a:cubicBezTo>
                      <a:close/>
                      <a:moveTo>
                        <a:pt x="169" y="298"/>
                      </a:moveTo>
                      <a:cubicBezTo>
                        <a:pt x="167" y="301"/>
                        <a:pt x="171" y="293"/>
                        <a:pt x="170" y="291"/>
                      </a:cubicBezTo>
                      <a:cubicBezTo>
                        <a:pt x="172" y="286"/>
                        <a:pt x="169" y="298"/>
                        <a:pt x="169" y="298"/>
                      </a:cubicBezTo>
                      <a:close/>
                      <a:moveTo>
                        <a:pt x="168" y="308"/>
                      </a:moveTo>
                      <a:cubicBezTo>
                        <a:pt x="169" y="308"/>
                        <a:pt x="170" y="310"/>
                        <a:pt x="170" y="311"/>
                      </a:cubicBezTo>
                      <a:cubicBezTo>
                        <a:pt x="170" y="313"/>
                        <a:pt x="169" y="313"/>
                        <a:pt x="169" y="315"/>
                      </a:cubicBezTo>
                      <a:cubicBezTo>
                        <a:pt x="168" y="313"/>
                        <a:pt x="167" y="313"/>
                        <a:pt x="168" y="308"/>
                      </a:cubicBezTo>
                      <a:close/>
                      <a:moveTo>
                        <a:pt x="170" y="299"/>
                      </a:moveTo>
                      <a:cubicBezTo>
                        <a:pt x="170" y="303"/>
                        <a:pt x="172" y="297"/>
                        <a:pt x="171" y="297"/>
                      </a:cubicBezTo>
                      <a:cubicBezTo>
                        <a:pt x="171" y="295"/>
                        <a:pt x="172" y="296"/>
                        <a:pt x="172" y="294"/>
                      </a:cubicBezTo>
                      <a:cubicBezTo>
                        <a:pt x="171" y="298"/>
                        <a:pt x="173" y="299"/>
                        <a:pt x="172" y="304"/>
                      </a:cubicBezTo>
                      <a:cubicBezTo>
                        <a:pt x="171" y="303"/>
                        <a:pt x="171" y="301"/>
                        <a:pt x="170" y="306"/>
                      </a:cubicBezTo>
                      <a:cubicBezTo>
                        <a:pt x="169" y="305"/>
                        <a:pt x="169" y="302"/>
                        <a:pt x="170" y="299"/>
                      </a:cubicBezTo>
                      <a:close/>
                      <a:moveTo>
                        <a:pt x="171" y="307"/>
                      </a:moveTo>
                      <a:cubicBezTo>
                        <a:pt x="171" y="304"/>
                        <a:pt x="172" y="308"/>
                        <a:pt x="172" y="305"/>
                      </a:cubicBezTo>
                      <a:cubicBezTo>
                        <a:pt x="172" y="307"/>
                        <a:pt x="171" y="314"/>
                        <a:pt x="170" y="314"/>
                      </a:cubicBezTo>
                      <a:cubicBezTo>
                        <a:pt x="170" y="310"/>
                        <a:pt x="172" y="309"/>
                        <a:pt x="171" y="307"/>
                      </a:cubicBezTo>
                      <a:close/>
                      <a:moveTo>
                        <a:pt x="174" y="288"/>
                      </a:moveTo>
                      <a:cubicBezTo>
                        <a:pt x="175" y="290"/>
                        <a:pt x="175" y="290"/>
                        <a:pt x="176" y="291"/>
                      </a:cubicBezTo>
                      <a:cubicBezTo>
                        <a:pt x="174" y="298"/>
                        <a:pt x="176" y="297"/>
                        <a:pt x="174" y="303"/>
                      </a:cubicBezTo>
                      <a:cubicBezTo>
                        <a:pt x="173" y="303"/>
                        <a:pt x="173" y="303"/>
                        <a:pt x="173" y="303"/>
                      </a:cubicBezTo>
                      <a:cubicBezTo>
                        <a:pt x="176" y="296"/>
                        <a:pt x="174" y="294"/>
                        <a:pt x="174" y="288"/>
                      </a:cubicBezTo>
                      <a:close/>
                      <a:moveTo>
                        <a:pt x="179" y="293"/>
                      </a:moveTo>
                      <a:cubicBezTo>
                        <a:pt x="179" y="292"/>
                        <a:pt x="180" y="291"/>
                        <a:pt x="180" y="289"/>
                      </a:cubicBezTo>
                      <a:cubicBezTo>
                        <a:pt x="180" y="290"/>
                        <a:pt x="181" y="291"/>
                        <a:pt x="181" y="292"/>
                      </a:cubicBezTo>
                      <a:cubicBezTo>
                        <a:pt x="180" y="295"/>
                        <a:pt x="180" y="291"/>
                        <a:pt x="179" y="293"/>
                      </a:cubicBezTo>
                      <a:close/>
                      <a:moveTo>
                        <a:pt x="228" y="51"/>
                      </a:moveTo>
                      <a:cubicBezTo>
                        <a:pt x="230" y="47"/>
                        <a:pt x="229" y="54"/>
                        <a:pt x="229" y="56"/>
                      </a:cubicBezTo>
                      <a:cubicBezTo>
                        <a:pt x="228" y="56"/>
                        <a:pt x="229" y="52"/>
                        <a:pt x="228" y="51"/>
                      </a:cubicBezTo>
                      <a:close/>
                      <a:moveTo>
                        <a:pt x="235" y="63"/>
                      </a:moveTo>
                      <a:cubicBezTo>
                        <a:pt x="235" y="61"/>
                        <a:pt x="238" y="60"/>
                        <a:pt x="236" y="64"/>
                      </a:cubicBezTo>
                      <a:cubicBezTo>
                        <a:pt x="235" y="65"/>
                        <a:pt x="236" y="63"/>
                        <a:pt x="235" y="63"/>
                      </a:cubicBezTo>
                      <a:close/>
                      <a:moveTo>
                        <a:pt x="208" y="280"/>
                      </a:moveTo>
                      <a:cubicBezTo>
                        <a:pt x="209" y="281"/>
                        <a:pt x="208" y="283"/>
                        <a:pt x="207" y="286"/>
                      </a:cubicBezTo>
                      <a:cubicBezTo>
                        <a:pt x="206" y="286"/>
                        <a:pt x="207" y="281"/>
                        <a:pt x="208" y="280"/>
                      </a:cubicBezTo>
                      <a:close/>
                      <a:moveTo>
                        <a:pt x="241" y="91"/>
                      </a:moveTo>
                      <a:cubicBezTo>
                        <a:pt x="242" y="89"/>
                        <a:pt x="244" y="91"/>
                        <a:pt x="243" y="94"/>
                      </a:cubicBezTo>
                      <a:cubicBezTo>
                        <a:pt x="242" y="94"/>
                        <a:pt x="242" y="92"/>
                        <a:pt x="241" y="91"/>
                      </a:cubicBezTo>
                      <a:close/>
                      <a:moveTo>
                        <a:pt x="245" y="78"/>
                      </a:moveTo>
                      <a:cubicBezTo>
                        <a:pt x="245" y="75"/>
                        <a:pt x="246" y="73"/>
                        <a:pt x="246" y="71"/>
                      </a:cubicBezTo>
                      <a:cubicBezTo>
                        <a:pt x="246" y="75"/>
                        <a:pt x="247" y="73"/>
                        <a:pt x="248" y="74"/>
                      </a:cubicBezTo>
                      <a:cubicBezTo>
                        <a:pt x="247" y="76"/>
                        <a:pt x="246" y="79"/>
                        <a:pt x="248" y="77"/>
                      </a:cubicBezTo>
                      <a:cubicBezTo>
                        <a:pt x="246" y="84"/>
                        <a:pt x="246" y="73"/>
                        <a:pt x="245" y="78"/>
                      </a:cubicBezTo>
                      <a:close/>
                      <a:moveTo>
                        <a:pt x="211" y="280"/>
                      </a:moveTo>
                      <a:cubicBezTo>
                        <a:pt x="210" y="281"/>
                        <a:pt x="209" y="285"/>
                        <a:pt x="209" y="284"/>
                      </a:cubicBezTo>
                      <a:cubicBezTo>
                        <a:pt x="209" y="281"/>
                        <a:pt x="210" y="280"/>
                        <a:pt x="210" y="276"/>
                      </a:cubicBezTo>
                      <a:cubicBezTo>
                        <a:pt x="211" y="275"/>
                        <a:pt x="210" y="281"/>
                        <a:pt x="211" y="280"/>
                      </a:cubicBezTo>
                      <a:cubicBezTo>
                        <a:pt x="211" y="282"/>
                        <a:pt x="210" y="281"/>
                        <a:pt x="211" y="280"/>
                      </a:cubicBezTo>
                      <a:close/>
                      <a:moveTo>
                        <a:pt x="229" y="186"/>
                      </a:moveTo>
                      <a:cubicBezTo>
                        <a:pt x="230" y="180"/>
                        <a:pt x="230" y="189"/>
                        <a:pt x="231" y="184"/>
                      </a:cubicBezTo>
                      <a:cubicBezTo>
                        <a:pt x="232" y="189"/>
                        <a:pt x="229" y="188"/>
                        <a:pt x="229" y="186"/>
                      </a:cubicBezTo>
                      <a:close/>
                      <a:moveTo>
                        <a:pt x="246" y="92"/>
                      </a:moveTo>
                      <a:cubicBezTo>
                        <a:pt x="247" y="87"/>
                        <a:pt x="248" y="88"/>
                        <a:pt x="247" y="93"/>
                      </a:cubicBezTo>
                      <a:lnTo>
                        <a:pt x="246" y="92"/>
                      </a:lnTo>
                      <a:close/>
                      <a:moveTo>
                        <a:pt x="242" y="117"/>
                      </a:moveTo>
                      <a:cubicBezTo>
                        <a:pt x="242" y="115"/>
                        <a:pt x="243" y="114"/>
                        <a:pt x="243" y="111"/>
                      </a:cubicBezTo>
                      <a:cubicBezTo>
                        <a:pt x="243" y="116"/>
                        <a:pt x="246" y="113"/>
                        <a:pt x="245" y="120"/>
                      </a:cubicBezTo>
                      <a:cubicBezTo>
                        <a:pt x="245" y="117"/>
                        <a:pt x="243" y="117"/>
                        <a:pt x="242" y="117"/>
                      </a:cubicBezTo>
                      <a:close/>
                      <a:moveTo>
                        <a:pt x="213" y="285"/>
                      </a:moveTo>
                      <a:cubicBezTo>
                        <a:pt x="214" y="283"/>
                        <a:pt x="214" y="284"/>
                        <a:pt x="214" y="283"/>
                      </a:cubicBezTo>
                      <a:cubicBezTo>
                        <a:pt x="215" y="282"/>
                        <a:pt x="216" y="278"/>
                        <a:pt x="216" y="280"/>
                      </a:cubicBezTo>
                      <a:cubicBezTo>
                        <a:pt x="216" y="283"/>
                        <a:pt x="215" y="286"/>
                        <a:pt x="213" y="285"/>
                      </a:cubicBezTo>
                      <a:close/>
                      <a:moveTo>
                        <a:pt x="251" y="73"/>
                      </a:moveTo>
                      <a:cubicBezTo>
                        <a:pt x="251" y="75"/>
                        <a:pt x="251" y="76"/>
                        <a:pt x="252" y="75"/>
                      </a:cubicBezTo>
                      <a:cubicBezTo>
                        <a:pt x="251" y="78"/>
                        <a:pt x="251" y="78"/>
                        <a:pt x="250" y="79"/>
                      </a:cubicBezTo>
                      <a:cubicBezTo>
                        <a:pt x="250" y="77"/>
                        <a:pt x="250" y="76"/>
                        <a:pt x="251" y="73"/>
                      </a:cubicBezTo>
                      <a:close/>
                      <a:moveTo>
                        <a:pt x="239" y="149"/>
                      </a:moveTo>
                      <a:cubicBezTo>
                        <a:pt x="238" y="148"/>
                        <a:pt x="239" y="145"/>
                        <a:pt x="239" y="144"/>
                      </a:cubicBezTo>
                      <a:cubicBezTo>
                        <a:pt x="240" y="142"/>
                        <a:pt x="241" y="140"/>
                        <a:pt x="242" y="143"/>
                      </a:cubicBezTo>
                      <a:cubicBezTo>
                        <a:pt x="240" y="147"/>
                        <a:pt x="241" y="143"/>
                        <a:pt x="239" y="145"/>
                      </a:cubicBezTo>
                      <a:cubicBezTo>
                        <a:pt x="239" y="146"/>
                        <a:pt x="239" y="147"/>
                        <a:pt x="239" y="149"/>
                      </a:cubicBezTo>
                      <a:close/>
                      <a:moveTo>
                        <a:pt x="246" y="108"/>
                      </a:moveTo>
                      <a:cubicBezTo>
                        <a:pt x="246" y="105"/>
                        <a:pt x="246" y="105"/>
                        <a:pt x="246" y="105"/>
                      </a:cubicBezTo>
                      <a:cubicBezTo>
                        <a:pt x="246" y="106"/>
                        <a:pt x="247" y="105"/>
                        <a:pt x="247" y="104"/>
                      </a:cubicBezTo>
                      <a:cubicBezTo>
                        <a:pt x="247" y="105"/>
                        <a:pt x="247" y="106"/>
                        <a:pt x="248" y="106"/>
                      </a:cubicBezTo>
                      <a:cubicBezTo>
                        <a:pt x="247" y="109"/>
                        <a:pt x="247" y="107"/>
                        <a:pt x="246" y="108"/>
                      </a:cubicBezTo>
                      <a:close/>
                      <a:moveTo>
                        <a:pt x="248" y="98"/>
                      </a:moveTo>
                      <a:cubicBezTo>
                        <a:pt x="249" y="94"/>
                        <a:pt x="249" y="94"/>
                        <a:pt x="249" y="94"/>
                      </a:cubicBezTo>
                      <a:cubicBezTo>
                        <a:pt x="249" y="94"/>
                        <a:pt x="249" y="96"/>
                        <a:pt x="248" y="97"/>
                      </a:cubicBezTo>
                      <a:cubicBezTo>
                        <a:pt x="249" y="97"/>
                        <a:pt x="250" y="96"/>
                        <a:pt x="250" y="94"/>
                      </a:cubicBezTo>
                      <a:cubicBezTo>
                        <a:pt x="250" y="98"/>
                        <a:pt x="249" y="100"/>
                        <a:pt x="248" y="98"/>
                      </a:cubicBezTo>
                      <a:close/>
                      <a:moveTo>
                        <a:pt x="251" y="81"/>
                      </a:moveTo>
                      <a:cubicBezTo>
                        <a:pt x="252" y="79"/>
                        <a:pt x="253" y="76"/>
                        <a:pt x="254" y="77"/>
                      </a:cubicBezTo>
                      <a:cubicBezTo>
                        <a:pt x="253" y="78"/>
                        <a:pt x="252" y="79"/>
                        <a:pt x="253" y="80"/>
                      </a:cubicBezTo>
                      <a:cubicBezTo>
                        <a:pt x="252" y="82"/>
                        <a:pt x="251" y="83"/>
                        <a:pt x="251" y="81"/>
                      </a:cubicBezTo>
                      <a:close/>
                      <a:moveTo>
                        <a:pt x="254" y="66"/>
                      </a:moveTo>
                      <a:cubicBezTo>
                        <a:pt x="255" y="62"/>
                        <a:pt x="254" y="70"/>
                        <a:pt x="256" y="68"/>
                      </a:cubicBezTo>
                      <a:cubicBezTo>
                        <a:pt x="255" y="70"/>
                        <a:pt x="255" y="73"/>
                        <a:pt x="254" y="73"/>
                      </a:cubicBezTo>
                      <a:cubicBezTo>
                        <a:pt x="254" y="69"/>
                        <a:pt x="255" y="66"/>
                        <a:pt x="254" y="66"/>
                      </a:cubicBezTo>
                      <a:close/>
                      <a:moveTo>
                        <a:pt x="238" y="172"/>
                      </a:moveTo>
                      <a:cubicBezTo>
                        <a:pt x="237" y="175"/>
                        <a:pt x="237" y="178"/>
                        <a:pt x="236" y="177"/>
                      </a:cubicBezTo>
                      <a:cubicBezTo>
                        <a:pt x="236" y="173"/>
                        <a:pt x="237" y="172"/>
                        <a:pt x="238" y="172"/>
                      </a:cubicBezTo>
                      <a:close/>
                      <a:moveTo>
                        <a:pt x="244" y="134"/>
                      </a:moveTo>
                      <a:cubicBezTo>
                        <a:pt x="244" y="131"/>
                        <a:pt x="246" y="129"/>
                        <a:pt x="247" y="128"/>
                      </a:cubicBezTo>
                      <a:cubicBezTo>
                        <a:pt x="248" y="128"/>
                        <a:pt x="246" y="131"/>
                        <a:pt x="246" y="133"/>
                      </a:cubicBezTo>
                      <a:cubicBezTo>
                        <a:pt x="245" y="133"/>
                        <a:pt x="246" y="132"/>
                        <a:pt x="245" y="132"/>
                      </a:cubicBezTo>
                      <a:cubicBezTo>
                        <a:pt x="245" y="132"/>
                        <a:pt x="244" y="133"/>
                        <a:pt x="244" y="134"/>
                      </a:cubicBezTo>
                      <a:close/>
                      <a:moveTo>
                        <a:pt x="249" y="108"/>
                      </a:moveTo>
                      <a:cubicBezTo>
                        <a:pt x="249" y="105"/>
                        <a:pt x="250" y="106"/>
                        <a:pt x="251" y="104"/>
                      </a:cubicBezTo>
                      <a:cubicBezTo>
                        <a:pt x="252" y="106"/>
                        <a:pt x="250" y="110"/>
                        <a:pt x="249" y="108"/>
                      </a:cubicBezTo>
                      <a:close/>
                      <a:moveTo>
                        <a:pt x="238" y="177"/>
                      </a:moveTo>
                      <a:cubicBezTo>
                        <a:pt x="238" y="176"/>
                        <a:pt x="239" y="174"/>
                        <a:pt x="239" y="172"/>
                      </a:cubicBezTo>
                      <a:cubicBezTo>
                        <a:pt x="240" y="173"/>
                        <a:pt x="239" y="179"/>
                        <a:pt x="238" y="177"/>
                      </a:cubicBezTo>
                      <a:close/>
                      <a:moveTo>
                        <a:pt x="248" y="123"/>
                      </a:moveTo>
                      <a:cubicBezTo>
                        <a:pt x="250" y="119"/>
                        <a:pt x="249" y="117"/>
                        <a:pt x="251" y="113"/>
                      </a:cubicBezTo>
                      <a:cubicBezTo>
                        <a:pt x="251" y="115"/>
                        <a:pt x="250" y="121"/>
                        <a:pt x="249" y="126"/>
                      </a:cubicBezTo>
                      <a:cubicBezTo>
                        <a:pt x="249" y="125"/>
                        <a:pt x="249" y="123"/>
                        <a:pt x="248" y="123"/>
                      </a:cubicBezTo>
                      <a:close/>
                      <a:moveTo>
                        <a:pt x="255" y="90"/>
                      </a:moveTo>
                      <a:cubicBezTo>
                        <a:pt x="254" y="88"/>
                        <a:pt x="255" y="91"/>
                        <a:pt x="256" y="88"/>
                      </a:cubicBezTo>
                      <a:cubicBezTo>
                        <a:pt x="257" y="85"/>
                        <a:pt x="256" y="82"/>
                        <a:pt x="257" y="79"/>
                      </a:cubicBezTo>
                      <a:cubicBezTo>
                        <a:pt x="259" y="80"/>
                        <a:pt x="259" y="77"/>
                        <a:pt x="259" y="74"/>
                      </a:cubicBezTo>
                      <a:cubicBezTo>
                        <a:pt x="259" y="74"/>
                        <a:pt x="259" y="77"/>
                        <a:pt x="260" y="76"/>
                      </a:cubicBezTo>
                      <a:cubicBezTo>
                        <a:pt x="259" y="77"/>
                        <a:pt x="259" y="79"/>
                        <a:pt x="258" y="81"/>
                      </a:cubicBezTo>
                      <a:cubicBezTo>
                        <a:pt x="257" y="81"/>
                        <a:pt x="257" y="81"/>
                        <a:pt x="257" y="81"/>
                      </a:cubicBezTo>
                      <a:cubicBezTo>
                        <a:pt x="257" y="84"/>
                        <a:pt x="257" y="88"/>
                        <a:pt x="256" y="93"/>
                      </a:cubicBezTo>
                      <a:cubicBezTo>
                        <a:pt x="256" y="92"/>
                        <a:pt x="255" y="91"/>
                        <a:pt x="255" y="93"/>
                      </a:cubicBezTo>
                      <a:cubicBezTo>
                        <a:pt x="254" y="92"/>
                        <a:pt x="255" y="90"/>
                        <a:pt x="255" y="90"/>
                      </a:cubicBezTo>
                      <a:close/>
                      <a:moveTo>
                        <a:pt x="249" y="128"/>
                      </a:moveTo>
                      <a:cubicBezTo>
                        <a:pt x="251" y="122"/>
                        <a:pt x="253" y="125"/>
                        <a:pt x="254" y="125"/>
                      </a:cubicBezTo>
                      <a:cubicBezTo>
                        <a:pt x="253" y="130"/>
                        <a:pt x="253" y="124"/>
                        <a:pt x="251" y="130"/>
                      </a:cubicBezTo>
                      <a:cubicBezTo>
                        <a:pt x="251" y="127"/>
                        <a:pt x="251" y="128"/>
                        <a:pt x="249" y="128"/>
                      </a:cubicBezTo>
                      <a:close/>
                      <a:moveTo>
                        <a:pt x="255" y="99"/>
                      </a:moveTo>
                      <a:cubicBezTo>
                        <a:pt x="256" y="94"/>
                        <a:pt x="257" y="89"/>
                        <a:pt x="259" y="89"/>
                      </a:cubicBezTo>
                      <a:cubicBezTo>
                        <a:pt x="257" y="94"/>
                        <a:pt x="257" y="95"/>
                        <a:pt x="255" y="99"/>
                      </a:cubicBezTo>
                      <a:close/>
                      <a:moveTo>
                        <a:pt x="248" y="140"/>
                      </a:moveTo>
                      <a:cubicBezTo>
                        <a:pt x="249" y="134"/>
                        <a:pt x="250" y="134"/>
                        <a:pt x="251" y="133"/>
                      </a:cubicBezTo>
                      <a:cubicBezTo>
                        <a:pt x="251" y="135"/>
                        <a:pt x="249" y="138"/>
                        <a:pt x="248" y="140"/>
                      </a:cubicBezTo>
                      <a:close/>
                      <a:moveTo>
                        <a:pt x="260" y="70"/>
                      </a:moveTo>
                      <a:cubicBezTo>
                        <a:pt x="260" y="68"/>
                        <a:pt x="262" y="70"/>
                        <a:pt x="262" y="72"/>
                      </a:cubicBezTo>
                      <a:cubicBezTo>
                        <a:pt x="261" y="75"/>
                        <a:pt x="260" y="71"/>
                        <a:pt x="260" y="70"/>
                      </a:cubicBezTo>
                      <a:close/>
                      <a:moveTo>
                        <a:pt x="225" y="270"/>
                      </a:moveTo>
                      <a:cubicBezTo>
                        <a:pt x="226" y="267"/>
                        <a:pt x="226" y="271"/>
                        <a:pt x="227" y="270"/>
                      </a:cubicBezTo>
                      <a:cubicBezTo>
                        <a:pt x="226" y="273"/>
                        <a:pt x="226" y="272"/>
                        <a:pt x="225" y="275"/>
                      </a:cubicBezTo>
                      <a:cubicBezTo>
                        <a:pt x="227" y="276"/>
                        <a:pt x="227" y="273"/>
                        <a:pt x="228" y="272"/>
                      </a:cubicBezTo>
                      <a:cubicBezTo>
                        <a:pt x="228" y="274"/>
                        <a:pt x="227" y="273"/>
                        <a:pt x="227" y="277"/>
                      </a:cubicBezTo>
                      <a:cubicBezTo>
                        <a:pt x="224" y="276"/>
                        <a:pt x="224" y="276"/>
                        <a:pt x="224" y="276"/>
                      </a:cubicBezTo>
                      <a:cubicBezTo>
                        <a:pt x="226" y="273"/>
                        <a:pt x="224" y="275"/>
                        <a:pt x="225" y="270"/>
                      </a:cubicBezTo>
                      <a:close/>
                      <a:moveTo>
                        <a:pt x="251" y="122"/>
                      </a:moveTo>
                      <a:cubicBezTo>
                        <a:pt x="252" y="120"/>
                        <a:pt x="252" y="118"/>
                        <a:pt x="253" y="114"/>
                      </a:cubicBezTo>
                      <a:cubicBezTo>
                        <a:pt x="253" y="117"/>
                        <a:pt x="253" y="122"/>
                        <a:pt x="251" y="122"/>
                      </a:cubicBezTo>
                      <a:close/>
                      <a:moveTo>
                        <a:pt x="244" y="168"/>
                      </a:moveTo>
                      <a:cubicBezTo>
                        <a:pt x="245" y="164"/>
                        <a:pt x="245" y="168"/>
                        <a:pt x="247" y="166"/>
                      </a:cubicBezTo>
                      <a:cubicBezTo>
                        <a:pt x="246" y="168"/>
                        <a:pt x="246" y="168"/>
                        <a:pt x="245" y="170"/>
                      </a:cubicBezTo>
                      <a:cubicBezTo>
                        <a:pt x="245" y="170"/>
                        <a:pt x="245" y="167"/>
                        <a:pt x="244" y="168"/>
                      </a:cubicBezTo>
                      <a:close/>
                      <a:moveTo>
                        <a:pt x="241" y="187"/>
                      </a:moveTo>
                      <a:cubicBezTo>
                        <a:pt x="241" y="185"/>
                        <a:pt x="243" y="182"/>
                        <a:pt x="244" y="180"/>
                      </a:cubicBezTo>
                      <a:cubicBezTo>
                        <a:pt x="243" y="185"/>
                        <a:pt x="246" y="179"/>
                        <a:pt x="246" y="182"/>
                      </a:cubicBezTo>
                      <a:cubicBezTo>
                        <a:pt x="245" y="186"/>
                        <a:pt x="243" y="181"/>
                        <a:pt x="241" y="187"/>
                      </a:cubicBezTo>
                      <a:close/>
                      <a:moveTo>
                        <a:pt x="258" y="100"/>
                      </a:moveTo>
                      <a:cubicBezTo>
                        <a:pt x="258" y="102"/>
                        <a:pt x="259" y="101"/>
                        <a:pt x="258" y="105"/>
                      </a:cubicBezTo>
                      <a:cubicBezTo>
                        <a:pt x="257" y="104"/>
                        <a:pt x="258" y="106"/>
                        <a:pt x="257" y="110"/>
                      </a:cubicBezTo>
                      <a:cubicBezTo>
                        <a:pt x="256" y="109"/>
                        <a:pt x="256" y="112"/>
                        <a:pt x="255" y="114"/>
                      </a:cubicBezTo>
                      <a:cubicBezTo>
                        <a:pt x="255" y="112"/>
                        <a:pt x="254" y="113"/>
                        <a:pt x="255" y="110"/>
                      </a:cubicBezTo>
                      <a:cubicBezTo>
                        <a:pt x="256" y="114"/>
                        <a:pt x="257" y="101"/>
                        <a:pt x="259" y="98"/>
                      </a:cubicBezTo>
                      <a:cubicBezTo>
                        <a:pt x="259" y="99"/>
                        <a:pt x="259" y="100"/>
                        <a:pt x="258" y="100"/>
                      </a:cubicBezTo>
                      <a:close/>
                      <a:moveTo>
                        <a:pt x="241" y="191"/>
                      </a:moveTo>
                      <a:cubicBezTo>
                        <a:pt x="241" y="189"/>
                        <a:pt x="242" y="190"/>
                        <a:pt x="243" y="187"/>
                      </a:cubicBezTo>
                      <a:cubicBezTo>
                        <a:pt x="243" y="188"/>
                        <a:pt x="242" y="191"/>
                        <a:pt x="242" y="193"/>
                      </a:cubicBezTo>
                      <a:cubicBezTo>
                        <a:pt x="241" y="193"/>
                        <a:pt x="241" y="192"/>
                        <a:pt x="241" y="191"/>
                      </a:cubicBezTo>
                      <a:close/>
                      <a:moveTo>
                        <a:pt x="247" y="167"/>
                      </a:moveTo>
                      <a:cubicBezTo>
                        <a:pt x="248" y="165"/>
                        <a:pt x="248" y="164"/>
                        <a:pt x="249" y="162"/>
                      </a:cubicBezTo>
                      <a:cubicBezTo>
                        <a:pt x="249" y="164"/>
                        <a:pt x="247" y="170"/>
                        <a:pt x="249" y="169"/>
                      </a:cubicBezTo>
                      <a:cubicBezTo>
                        <a:pt x="248" y="174"/>
                        <a:pt x="248" y="168"/>
                        <a:pt x="247" y="167"/>
                      </a:cubicBezTo>
                      <a:close/>
                      <a:moveTo>
                        <a:pt x="263" y="95"/>
                      </a:moveTo>
                      <a:cubicBezTo>
                        <a:pt x="262" y="96"/>
                        <a:pt x="262" y="91"/>
                        <a:pt x="261" y="96"/>
                      </a:cubicBezTo>
                      <a:cubicBezTo>
                        <a:pt x="261" y="96"/>
                        <a:pt x="262" y="93"/>
                        <a:pt x="262" y="91"/>
                      </a:cubicBezTo>
                      <a:cubicBezTo>
                        <a:pt x="262" y="90"/>
                        <a:pt x="261" y="90"/>
                        <a:pt x="261" y="90"/>
                      </a:cubicBezTo>
                      <a:cubicBezTo>
                        <a:pt x="262" y="85"/>
                        <a:pt x="264" y="93"/>
                        <a:pt x="264" y="88"/>
                      </a:cubicBezTo>
                      <a:cubicBezTo>
                        <a:pt x="265" y="88"/>
                        <a:pt x="265" y="89"/>
                        <a:pt x="265" y="89"/>
                      </a:cubicBezTo>
                      <a:cubicBezTo>
                        <a:pt x="265" y="91"/>
                        <a:pt x="265" y="90"/>
                        <a:pt x="264" y="90"/>
                      </a:cubicBezTo>
                      <a:cubicBezTo>
                        <a:pt x="264" y="90"/>
                        <a:pt x="263" y="92"/>
                        <a:pt x="263" y="95"/>
                      </a:cubicBezTo>
                      <a:close/>
                      <a:moveTo>
                        <a:pt x="247" y="184"/>
                      </a:moveTo>
                      <a:cubicBezTo>
                        <a:pt x="246" y="183"/>
                        <a:pt x="247" y="178"/>
                        <a:pt x="247" y="175"/>
                      </a:cubicBezTo>
                      <a:cubicBezTo>
                        <a:pt x="248" y="175"/>
                        <a:pt x="249" y="175"/>
                        <a:pt x="248" y="179"/>
                      </a:cubicBezTo>
                      <a:cubicBezTo>
                        <a:pt x="247" y="177"/>
                        <a:pt x="248" y="180"/>
                        <a:pt x="247" y="184"/>
                      </a:cubicBezTo>
                      <a:close/>
                      <a:moveTo>
                        <a:pt x="261" y="103"/>
                      </a:moveTo>
                      <a:cubicBezTo>
                        <a:pt x="261" y="102"/>
                        <a:pt x="262" y="101"/>
                        <a:pt x="262" y="99"/>
                      </a:cubicBezTo>
                      <a:cubicBezTo>
                        <a:pt x="264" y="104"/>
                        <a:pt x="264" y="103"/>
                        <a:pt x="261" y="103"/>
                      </a:cubicBezTo>
                      <a:close/>
                      <a:moveTo>
                        <a:pt x="232" y="273"/>
                      </a:moveTo>
                      <a:cubicBezTo>
                        <a:pt x="233" y="269"/>
                        <a:pt x="233" y="273"/>
                        <a:pt x="233" y="274"/>
                      </a:cubicBezTo>
                      <a:cubicBezTo>
                        <a:pt x="233" y="275"/>
                        <a:pt x="232" y="276"/>
                        <a:pt x="232" y="276"/>
                      </a:cubicBezTo>
                      <a:cubicBezTo>
                        <a:pt x="232" y="275"/>
                        <a:pt x="232" y="274"/>
                        <a:pt x="232" y="273"/>
                      </a:cubicBezTo>
                      <a:close/>
                      <a:moveTo>
                        <a:pt x="241" y="274"/>
                      </a:moveTo>
                      <a:cubicBezTo>
                        <a:pt x="242" y="272"/>
                        <a:pt x="241" y="271"/>
                        <a:pt x="242" y="266"/>
                      </a:cubicBezTo>
                      <a:cubicBezTo>
                        <a:pt x="242" y="267"/>
                        <a:pt x="242" y="273"/>
                        <a:pt x="243" y="269"/>
                      </a:cubicBezTo>
                      <a:cubicBezTo>
                        <a:pt x="244" y="270"/>
                        <a:pt x="243" y="274"/>
                        <a:pt x="243" y="277"/>
                      </a:cubicBezTo>
                      <a:cubicBezTo>
                        <a:pt x="241" y="278"/>
                        <a:pt x="244" y="270"/>
                        <a:pt x="243" y="271"/>
                      </a:cubicBezTo>
                      <a:cubicBezTo>
                        <a:pt x="242" y="272"/>
                        <a:pt x="243" y="274"/>
                        <a:pt x="242" y="277"/>
                      </a:cubicBezTo>
                      <a:cubicBezTo>
                        <a:pt x="240" y="277"/>
                        <a:pt x="239" y="278"/>
                        <a:pt x="237" y="277"/>
                      </a:cubicBezTo>
                      <a:cubicBezTo>
                        <a:pt x="237" y="274"/>
                        <a:pt x="237" y="275"/>
                        <a:pt x="238" y="272"/>
                      </a:cubicBezTo>
                      <a:cubicBezTo>
                        <a:pt x="237" y="272"/>
                        <a:pt x="236" y="278"/>
                        <a:pt x="235" y="277"/>
                      </a:cubicBezTo>
                      <a:cubicBezTo>
                        <a:pt x="237" y="273"/>
                        <a:pt x="235" y="273"/>
                        <a:pt x="234" y="277"/>
                      </a:cubicBezTo>
                      <a:cubicBezTo>
                        <a:pt x="234" y="277"/>
                        <a:pt x="234" y="275"/>
                        <a:pt x="233" y="275"/>
                      </a:cubicBezTo>
                      <a:cubicBezTo>
                        <a:pt x="234" y="272"/>
                        <a:pt x="234" y="270"/>
                        <a:pt x="235" y="269"/>
                      </a:cubicBezTo>
                      <a:cubicBezTo>
                        <a:pt x="236" y="268"/>
                        <a:pt x="235" y="272"/>
                        <a:pt x="236" y="272"/>
                      </a:cubicBezTo>
                      <a:cubicBezTo>
                        <a:pt x="237" y="272"/>
                        <a:pt x="237" y="267"/>
                        <a:pt x="238" y="267"/>
                      </a:cubicBezTo>
                      <a:cubicBezTo>
                        <a:pt x="238" y="267"/>
                        <a:pt x="238" y="269"/>
                        <a:pt x="237" y="271"/>
                      </a:cubicBezTo>
                      <a:cubicBezTo>
                        <a:pt x="238" y="269"/>
                        <a:pt x="239" y="265"/>
                        <a:pt x="240" y="267"/>
                      </a:cubicBezTo>
                      <a:cubicBezTo>
                        <a:pt x="239" y="271"/>
                        <a:pt x="238" y="272"/>
                        <a:pt x="238" y="275"/>
                      </a:cubicBezTo>
                      <a:cubicBezTo>
                        <a:pt x="239" y="273"/>
                        <a:pt x="241" y="269"/>
                        <a:pt x="241" y="274"/>
                      </a:cubicBezTo>
                      <a:close/>
                      <a:moveTo>
                        <a:pt x="253" y="167"/>
                      </a:moveTo>
                      <a:cubicBezTo>
                        <a:pt x="254" y="164"/>
                        <a:pt x="255" y="168"/>
                        <a:pt x="256" y="164"/>
                      </a:cubicBezTo>
                      <a:cubicBezTo>
                        <a:pt x="257" y="167"/>
                        <a:pt x="256" y="168"/>
                        <a:pt x="258" y="165"/>
                      </a:cubicBezTo>
                      <a:cubicBezTo>
                        <a:pt x="258" y="166"/>
                        <a:pt x="258" y="168"/>
                        <a:pt x="257" y="170"/>
                      </a:cubicBezTo>
                      <a:cubicBezTo>
                        <a:pt x="257" y="169"/>
                        <a:pt x="254" y="169"/>
                        <a:pt x="253" y="167"/>
                      </a:cubicBezTo>
                      <a:close/>
                      <a:moveTo>
                        <a:pt x="266" y="96"/>
                      </a:moveTo>
                      <a:cubicBezTo>
                        <a:pt x="266" y="94"/>
                        <a:pt x="267" y="91"/>
                        <a:pt x="267" y="89"/>
                      </a:cubicBezTo>
                      <a:cubicBezTo>
                        <a:pt x="268" y="88"/>
                        <a:pt x="268" y="95"/>
                        <a:pt x="268" y="91"/>
                      </a:cubicBezTo>
                      <a:cubicBezTo>
                        <a:pt x="269" y="91"/>
                        <a:pt x="268" y="94"/>
                        <a:pt x="268" y="96"/>
                      </a:cubicBezTo>
                      <a:cubicBezTo>
                        <a:pt x="268" y="93"/>
                        <a:pt x="266" y="97"/>
                        <a:pt x="267" y="99"/>
                      </a:cubicBezTo>
                      <a:cubicBezTo>
                        <a:pt x="266" y="102"/>
                        <a:pt x="267" y="95"/>
                        <a:pt x="266" y="96"/>
                      </a:cubicBezTo>
                      <a:close/>
                      <a:moveTo>
                        <a:pt x="266" y="105"/>
                      </a:moveTo>
                      <a:cubicBezTo>
                        <a:pt x="265" y="103"/>
                        <a:pt x="267" y="101"/>
                        <a:pt x="268" y="101"/>
                      </a:cubicBezTo>
                      <a:cubicBezTo>
                        <a:pt x="267" y="105"/>
                        <a:pt x="267" y="105"/>
                        <a:pt x="267" y="105"/>
                      </a:cubicBezTo>
                      <a:cubicBezTo>
                        <a:pt x="266" y="107"/>
                        <a:pt x="266" y="102"/>
                        <a:pt x="266" y="105"/>
                      </a:cubicBezTo>
                      <a:close/>
                      <a:moveTo>
                        <a:pt x="268" y="100"/>
                      </a:moveTo>
                      <a:cubicBezTo>
                        <a:pt x="269" y="98"/>
                        <a:pt x="269" y="99"/>
                        <a:pt x="270" y="95"/>
                      </a:cubicBezTo>
                      <a:cubicBezTo>
                        <a:pt x="270" y="98"/>
                        <a:pt x="271" y="98"/>
                        <a:pt x="271" y="102"/>
                      </a:cubicBezTo>
                      <a:cubicBezTo>
                        <a:pt x="269" y="104"/>
                        <a:pt x="270" y="100"/>
                        <a:pt x="268" y="100"/>
                      </a:cubicBezTo>
                      <a:close/>
                      <a:moveTo>
                        <a:pt x="265" y="121"/>
                      </a:moveTo>
                      <a:cubicBezTo>
                        <a:pt x="266" y="119"/>
                        <a:pt x="266" y="115"/>
                        <a:pt x="267" y="113"/>
                      </a:cubicBezTo>
                      <a:cubicBezTo>
                        <a:pt x="267" y="116"/>
                        <a:pt x="266" y="117"/>
                        <a:pt x="266" y="121"/>
                      </a:cubicBezTo>
                      <a:lnTo>
                        <a:pt x="265" y="121"/>
                      </a:lnTo>
                      <a:close/>
                      <a:moveTo>
                        <a:pt x="275" y="74"/>
                      </a:moveTo>
                      <a:cubicBezTo>
                        <a:pt x="277" y="69"/>
                        <a:pt x="278" y="76"/>
                        <a:pt x="280" y="69"/>
                      </a:cubicBezTo>
                      <a:cubicBezTo>
                        <a:pt x="280" y="70"/>
                        <a:pt x="280" y="72"/>
                        <a:pt x="280" y="72"/>
                      </a:cubicBezTo>
                      <a:cubicBezTo>
                        <a:pt x="279" y="73"/>
                        <a:pt x="280" y="73"/>
                        <a:pt x="280" y="72"/>
                      </a:cubicBezTo>
                      <a:cubicBezTo>
                        <a:pt x="280" y="77"/>
                        <a:pt x="277" y="79"/>
                        <a:pt x="277" y="85"/>
                      </a:cubicBezTo>
                      <a:cubicBezTo>
                        <a:pt x="276" y="84"/>
                        <a:pt x="278" y="79"/>
                        <a:pt x="278" y="76"/>
                      </a:cubicBezTo>
                      <a:cubicBezTo>
                        <a:pt x="278" y="75"/>
                        <a:pt x="278" y="74"/>
                        <a:pt x="278" y="73"/>
                      </a:cubicBezTo>
                      <a:cubicBezTo>
                        <a:pt x="277" y="76"/>
                        <a:pt x="276" y="75"/>
                        <a:pt x="275" y="74"/>
                      </a:cubicBezTo>
                      <a:close/>
                      <a:moveTo>
                        <a:pt x="261" y="154"/>
                      </a:moveTo>
                      <a:cubicBezTo>
                        <a:pt x="262" y="151"/>
                        <a:pt x="262" y="150"/>
                        <a:pt x="263" y="150"/>
                      </a:cubicBezTo>
                      <a:cubicBezTo>
                        <a:pt x="263" y="154"/>
                        <a:pt x="262" y="155"/>
                        <a:pt x="261" y="154"/>
                      </a:cubicBezTo>
                      <a:close/>
                      <a:moveTo>
                        <a:pt x="270" y="119"/>
                      </a:moveTo>
                      <a:cubicBezTo>
                        <a:pt x="271" y="118"/>
                        <a:pt x="270" y="128"/>
                        <a:pt x="269" y="126"/>
                      </a:cubicBezTo>
                      <a:cubicBezTo>
                        <a:pt x="270" y="123"/>
                        <a:pt x="269" y="123"/>
                        <a:pt x="270" y="119"/>
                      </a:cubicBezTo>
                      <a:close/>
                      <a:moveTo>
                        <a:pt x="264" y="153"/>
                      </a:moveTo>
                      <a:cubicBezTo>
                        <a:pt x="265" y="149"/>
                        <a:pt x="266" y="148"/>
                        <a:pt x="266" y="143"/>
                      </a:cubicBezTo>
                      <a:cubicBezTo>
                        <a:pt x="267" y="145"/>
                        <a:pt x="265" y="154"/>
                        <a:pt x="264" y="153"/>
                      </a:cubicBezTo>
                      <a:close/>
                      <a:moveTo>
                        <a:pt x="275" y="111"/>
                      </a:moveTo>
                      <a:cubicBezTo>
                        <a:pt x="275" y="108"/>
                        <a:pt x="272" y="112"/>
                        <a:pt x="272" y="107"/>
                      </a:cubicBezTo>
                      <a:cubicBezTo>
                        <a:pt x="274" y="101"/>
                        <a:pt x="274" y="111"/>
                        <a:pt x="276" y="108"/>
                      </a:cubicBezTo>
                      <a:cubicBezTo>
                        <a:pt x="276" y="112"/>
                        <a:pt x="273" y="114"/>
                        <a:pt x="275" y="114"/>
                      </a:cubicBezTo>
                      <a:cubicBezTo>
                        <a:pt x="274" y="115"/>
                        <a:pt x="274" y="116"/>
                        <a:pt x="274" y="118"/>
                      </a:cubicBezTo>
                      <a:cubicBezTo>
                        <a:pt x="274" y="117"/>
                        <a:pt x="274" y="117"/>
                        <a:pt x="273" y="118"/>
                      </a:cubicBezTo>
                      <a:cubicBezTo>
                        <a:pt x="273" y="118"/>
                        <a:pt x="273" y="115"/>
                        <a:pt x="274" y="113"/>
                      </a:cubicBezTo>
                      <a:cubicBezTo>
                        <a:pt x="274" y="113"/>
                        <a:pt x="275" y="112"/>
                        <a:pt x="275" y="111"/>
                      </a:cubicBezTo>
                      <a:close/>
                      <a:moveTo>
                        <a:pt x="275" y="117"/>
                      </a:moveTo>
                      <a:cubicBezTo>
                        <a:pt x="274" y="119"/>
                        <a:pt x="274" y="123"/>
                        <a:pt x="273" y="122"/>
                      </a:cubicBezTo>
                      <a:cubicBezTo>
                        <a:pt x="274" y="118"/>
                        <a:pt x="274" y="117"/>
                        <a:pt x="275" y="117"/>
                      </a:cubicBezTo>
                      <a:close/>
                      <a:moveTo>
                        <a:pt x="244" y="277"/>
                      </a:moveTo>
                      <a:cubicBezTo>
                        <a:pt x="245" y="273"/>
                        <a:pt x="245" y="273"/>
                        <a:pt x="245" y="273"/>
                      </a:cubicBezTo>
                      <a:cubicBezTo>
                        <a:pt x="245" y="273"/>
                        <a:pt x="245" y="274"/>
                        <a:pt x="245" y="276"/>
                      </a:cubicBezTo>
                      <a:cubicBezTo>
                        <a:pt x="245" y="275"/>
                        <a:pt x="246" y="272"/>
                        <a:pt x="247" y="270"/>
                      </a:cubicBezTo>
                      <a:cubicBezTo>
                        <a:pt x="247" y="272"/>
                        <a:pt x="249" y="271"/>
                        <a:pt x="248" y="278"/>
                      </a:cubicBezTo>
                      <a:cubicBezTo>
                        <a:pt x="248" y="277"/>
                        <a:pt x="248" y="275"/>
                        <a:pt x="247" y="275"/>
                      </a:cubicBezTo>
                      <a:cubicBezTo>
                        <a:pt x="247" y="280"/>
                        <a:pt x="246" y="283"/>
                        <a:pt x="247" y="284"/>
                      </a:cubicBezTo>
                      <a:cubicBezTo>
                        <a:pt x="246" y="289"/>
                        <a:pt x="246" y="283"/>
                        <a:pt x="244" y="286"/>
                      </a:cubicBezTo>
                      <a:cubicBezTo>
                        <a:pt x="246" y="283"/>
                        <a:pt x="245" y="284"/>
                        <a:pt x="246" y="279"/>
                      </a:cubicBezTo>
                      <a:cubicBezTo>
                        <a:pt x="246" y="278"/>
                        <a:pt x="246" y="275"/>
                        <a:pt x="244" y="277"/>
                      </a:cubicBezTo>
                      <a:close/>
                      <a:moveTo>
                        <a:pt x="256" y="208"/>
                      </a:moveTo>
                      <a:cubicBezTo>
                        <a:pt x="257" y="205"/>
                        <a:pt x="257" y="210"/>
                        <a:pt x="258" y="209"/>
                      </a:cubicBezTo>
                      <a:cubicBezTo>
                        <a:pt x="258" y="210"/>
                        <a:pt x="257" y="210"/>
                        <a:pt x="257" y="211"/>
                      </a:cubicBezTo>
                      <a:cubicBezTo>
                        <a:pt x="258" y="212"/>
                        <a:pt x="258" y="209"/>
                        <a:pt x="258" y="207"/>
                      </a:cubicBezTo>
                      <a:cubicBezTo>
                        <a:pt x="258" y="209"/>
                        <a:pt x="259" y="212"/>
                        <a:pt x="258" y="214"/>
                      </a:cubicBezTo>
                      <a:cubicBezTo>
                        <a:pt x="258" y="212"/>
                        <a:pt x="257" y="212"/>
                        <a:pt x="256" y="212"/>
                      </a:cubicBezTo>
                      <a:cubicBezTo>
                        <a:pt x="256" y="210"/>
                        <a:pt x="257" y="209"/>
                        <a:pt x="256" y="208"/>
                      </a:cubicBezTo>
                      <a:close/>
                      <a:moveTo>
                        <a:pt x="264" y="169"/>
                      </a:moveTo>
                      <a:cubicBezTo>
                        <a:pt x="264" y="167"/>
                        <a:pt x="265" y="164"/>
                        <a:pt x="266" y="165"/>
                      </a:cubicBezTo>
                      <a:cubicBezTo>
                        <a:pt x="265" y="168"/>
                        <a:pt x="264" y="169"/>
                        <a:pt x="265" y="170"/>
                      </a:cubicBezTo>
                      <a:cubicBezTo>
                        <a:pt x="264" y="173"/>
                        <a:pt x="264" y="169"/>
                        <a:pt x="264" y="169"/>
                      </a:cubicBezTo>
                      <a:close/>
                      <a:moveTo>
                        <a:pt x="259" y="203"/>
                      </a:moveTo>
                      <a:cubicBezTo>
                        <a:pt x="260" y="200"/>
                        <a:pt x="261" y="201"/>
                        <a:pt x="261" y="196"/>
                      </a:cubicBezTo>
                      <a:cubicBezTo>
                        <a:pt x="262" y="198"/>
                        <a:pt x="261" y="201"/>
                        <a:pt x="260" y="205"/>
                      </a:cubicBezTo>
                      <a:cubicBezTo>
                        <a:pt x="260" y="204"/>
                        <a:pt x="260" y="204"/>
                        <a:pt x="259" y="203"/>
                      </a:cubicBezTo>
                      <a:close/>
                      <a:moveTo>
                        <a:pt x="259" y="206"/>
                      </a:moveTo>
                      <a:cubicBezTo>
                        <a:pt x="259" y="207"/>
                        <a:pt x="260" y="208"/>
                        <a:pt x="260" y="208"/>
                      </a:cubicBezTo>
                      <a:cubicBezTo>
                        <a:pt x="260" y="209"/>
                        <a:pt x="260" y="211"/>
                        <a:pt x="259" y="213"/>
                      </a:cubicBezTo>
                      <a:cubicBezTo>
                        <a:pt x="259" y="212"/>
                        <a:pt x="259" y="209"/>
                        <a:pt x="259" y="206"/>
                      </a:cubicBezTo>
                      <a:close/>
                      <a:moveTo>
                        <a:pt x="267" y="167"/>
                      </a:moveTo>
                      <a:cubicBezTo>
                        <a:pt x="267" y="169"/>
                        <a:pt x="267" y="170"/>
                        <a:pt x="267" y="172"/>
                      </a:cubicBezTo>
                      <a:cubicBezTo>
                        <a:pt x="267" y="173"/>
                        <a:pt x="268" y="168"/>
                        <a:pt x="268" y="172"/>
                      </a:cubicBezTo>
                      <a:cubicBezTo>
                        <a:pt x="267" y="178"/>
                        <a:pt x="267" y="172"/>
                        <a:pt x="265" y="173"/>
                      </a:cubicBezTo>
                      <a:cubicBezTo>
                        <a:pt x="266" y="171"/>
                        <a:pt x="267" y="168"/>
                        <a:pt x="267" y="167"/>
                      </a:cubicBezTo>
                      <a:cubicBezTo>
                        <a:pt x="268" y="166"/>
                        <a:pt x="269" y="161"/>
                        <a:pt x="271" y="161"/>
                      </a:cubicBezTo>
                      <a:cubicBezTo>
                        <a:pt x="270" y="165"/>
                        <a:pt x="268" y="166"/>
                        <a:pt x="267" y="167"/>
                      </a:cubicBezTo>
                      <a:close/>
                      <a:moveTo>
                        <a:pt x="273" y="142"/>
                      </a:moveTo>
                      <a:cubicBezTo>
                        <a:pt x="273" y="139"/>
                        <a:pt x="274" y="141"/>
                        <a:pt x="274" y="141"/>
                      </a:cubicBezTo>
                      <a:cubicBezTo>
                        <a:pt x="274" y="142"/>
                        <a:pt x="274" y="144"/>
                        <a:pt x="274" y="146"/>
                      </a:cubicBezTo>
                      <a:cubicBezTo>
                        <a:pt x="273" y="146"/>
                        <a:pt x="273" y="144"/>
                        <a:pt x="274" y="142"/>
                      </a:cubicBezTo>
                      <a:lnTo>
                        <a:pt x="273" y="142"/>
                      </a:lnTo>
                      <a:close/>
                      <a:moveTo>
                        <a:pt x="277" y="140"/>
                      </a:moveTo>
                      <a:cubicBezTo>
                        <a:pt x="276" y="141"/>
                        <a:pt x="275" y="141"/>
                        <a:pt x="275" y="141"/>
                      </a:cubicBezTo>
                      <a:cubicBezTo>
                        <a:pt x="276" y="134"/>
                        <a:pt x="276" y="133"/>
                        <a:pt x="277" y="128"/>
                      </a:cubicBezTo>
                      <a:cubicBezTo>
                        <a:pt x="278" y="128"/>
                        <a:pt x="278" y="130"/>
                        <a:pt x="279" y="131"/>
                      </a:cubicBezTo>
                      <a:cubicBezTo>
                        <a:pt x="278" y="134"/>
                        <a:pt x="277" y="134"/>
                        <a:pt x="276" y="136"/>
                      </a:cubicBezTo>
                      <a:cubicBezTo>
                        <a:pt x="276" y="138"/>
                        <a:pt x="277" y="138"/>
                        <a:pt x="277" y="141"/>
                      </a:cubicBezTo>
                      <a:cubicBezTo>
                        <a:pt x="276" y="143"/>
                        <a:pt x="276" y="141"/>
                        <a:pt x="277" y="140"/>
                      </a:cubicBezTo>
                      <a:close/>
                      <a:moveTo>
                        <a:pt x="275" y="145"/>
                      </a:moveTo>
                      <a:cubicBezTo>
                        <a:pt x="275" y="147"/>
                        <a:pt x="275" y="146"/>
                        <a:pt x="276" y="149"/>
                      </a:cubicBezTo>
                      <a:cubicBezTo>
                        <a:pt x="275" y="150"/>
                        <a:pt x="274" y="151"/>
                        <a:pt x="273" y="152"/>
                      </a:cubicBezTo>
                      <a:cubicBezTo>
                        <a:pt x="273" y="149"/>
                        <a:pt x="274" y="150"/>
                        <a:pt x="275" y="145"/>
                      </a:cubicBezTo>
                      <a:close/>
                      <a:moveTo>
                        <a:pt x="258" y="249"/>
                      </a:moveTo>
                      <a:cubicBezTo>
                        <a:pt x="259" y="249"/>
                        <a:pt x="258" y="253"/>
                        <a:pt x="259" y="253"/>
                      </a:cubicBezTo>
                      <a:cubicBezTo>
                        <a:pt x="260" y="251"/>
                        <a:pt x="259" y="246"/>
                        <a:pt x="261" y="246"/>
                      </a:cubicBezTo>
                      <a:cubicBezTo>
                        <a:pt x="260" y="250"/>
                        <a:pt x="260" y="249"/>
                        <a:pt x="259" y="255"/>
                      </a:cubicBezTo>
                      <a:cubicBezTo>
                        <a:pt x="258" y="255"/>
                        <a:pt x="257" y="254"/>
                        <a:pt x="258" y="249"/>
                      </a:cubicBezTo>
                      <a:close/>
                      <a:moveTo>
                        <a:pt x="265" y="240"/>
                      </a:moveTo>
                      <a:cubicBezTo>
                        <a:pt x="265" y="237"/>
                        <a:pt x="267" y="235"/>
                        <a:pt x="266" y="234"/>
                      </a:cubicBezTo>
                      <a:cubicBezTo>
                        <a:pt x="267" y="232"/>
                        <a:pt x="267" y="233"/>
                        <a:pt x="267" y="233"/>
                      </a:cubicBezTo>
                      <a:cubicBezTo>
                        <a:pt x="267" y="234"/>
                        <a:pt x="267" y="234"/>
                        <a:pt x="268" y="234"/>
                      </a:cubicBezTo>
                      <a:cubicBezTo>
                        <a:pt x="267" y="234"/>
                        <a:pt x="266" y="241"/>
                        <a:pt x="265" y="240"/>
                      </a:cubicBezTo>
                      <a:close/>
                      <a:moveTo>
                        <a:pt x="265" y="245"/>
                      </a:moveTo>
                      <a:cubicBezTo>
                        <a:pt x="264" y="250"/>
                        <a:pt x="265" y="248"/>
                        <a:pt x="264" y="253"/>
                      </a:cubicBezTo>
                      <a:cubicBezTo>
                        <a:pt x="263" y="255"/>
                        <a:pt x="264" y="244"/>
                        <a:pt x="265" y="245"/>
                      </a:cubicBezTo>
                      <a:close/>
                      <a:moveTo>
                        <a:pt x="266" y="249"/>
                      </a:moveTo>
                      <a:cubicBezTo>
                        <a:pt x="266" y="248"/>
                        <a:pt x="268" y="243"/>
                        <a:pt x="269" y="243"/>
                      </a:cubicBezTo>
                      <a:cubicBezTo>
                        <a:pt x="268" y="248"/>
                        <a:pt x="267" y="247"/>
                        <a:pt x="266" y="249"/>
                      </a:cubicBezTo>
                      <a:close/>
                      <a:moveTo>
                        <a:pt x="270" y="241"/>
                      </a:moveTo>
                      <a:cubicBezTo>
                        <a:pt x="271" y="241"/>
                        <a:pt x="271" y="243"/>
                        <a:pt x="270" y="243"/>
                      </a:cubicBezTo>
                      <a:cubicBezTo>
                        <a:pt x="270" y="245"/>
                        <a:pt x="270" y="245"/>
                        <a:pt x="271" y="245"/>
                      </a:cubicBezTo>
                      <a:cubicBezTo>
                        <a:pt x="270" y="248"/>
                        <a:pt x="270" y="248"/>
                        <a:pt x="269" y="249"/>
                      </a:cubicBezTo>
                      <a:cubicBezTo>
                        <a:pt x="269" y="246"/>
                        <a:pt x="269" y="243"/>
                        <a:pt x="270" y="241"/>
                      </a:cubicBezTo>
                      <a:close/>
                      <a:moveTo>
                        <a:pt x="268" y="252"/>
                      </a:moveTo>
                      <a:cubicBezTo>
                        <a:pt x="268" y="251"/>
                        <a:pt x="270" y="253"/>
                        <a:pt x="269" y="256"/>
                      </a:cubicBezTo>
                      <a:cubicBezTo>
                        <a:pt x="268" y="257"/>
                        <a:pt x="268" y="258"/>
                        <a:pt x="267" y="257"/>
                      </a:cubicBezTo>
                      <a:cubicBezTo>
                        <a:pt x="268" y="255"/>
                        <a:pt x="268" y="253"/>
                        <a:pt x="268" y="252"/>
                      </a:cubicBezTo>
                      <a:close/>
                      <a:moveTo>
                        <a:pt x="286" y="158"/>
                      </a:moveTo>
                      <a:cubicBezTo>
                        <a:pt x="286" y="157"/>
                        <a:pt x="286" y="153"/>
                        <a:pt x="286" y="152"/>
                      </a:cubicBezTo>
                      <a:cubicBezTo>
                        <a:pt x="287" y="149"/>
                        <a:pt x="287" y="151"/>
                        <a:pt x="288" y="148"/>
                      </a:cubicBezTo>
                      <a:cubicBezTo>
                        <a:pt x="288" y="150"/>
                        <a:pt x="287" y="152"/>
                        <a:pt x="287" y="155"/>
                      </a:cubicBezTo>
                      <a:cubicBezTo>
                        <a:pt x="290" y="155"/>
                        <a:pt x="290" y="155"/>
                        <a:pt x="290" y="155"/>
                      </a:cubicBezTo>
                      <a:cubicBezTo>
                        <a:pt x="289" y="157"/>
                        <a:pt x="288" y="158"/>
                        <a:pt x="289" y="159"/>
                      </a:cubicBezTo>
                      <a:cubicBezTo>
                        <a:pt x="288" y="160"/>
                        <a:pt x="288" y="156"/>
                        <a:pt x="286" y="158"/>
                      </a:cubicBezTo>
                      <a:close/>
                      <a:moveTo>
                        <a:pt x="270" y="249"/>
                      </a:moveTo>
                      <a:cubicBezTo>
                        <a:pt x="271" y="247"/>
                        <a:pt x="272" y="247"/>
                        <a:pt x="273" y="247"/>
                      </a:cubicBezTo>
                      <a:cubicBezTo>
                        <a:pt x="272" y="249"/>
                        <a:pt x="273" y="252"/>
                        <a:pt x="272" y="256"/>
                      </a:cubicBezTo>
                      <a:cubicBezTo>
                        <a:pt x="269" y="256"/>
                        <a:pt x="272" y="250"/>
                        <a:pt x="270" y="249"/>
                      </a:cubicBezTo>
                      <a:close/>
                      <a:moveTo>
                        <a:pt x="273" y="239"/>
                      </a:moveTo>
                      <a:cubicBezTo>
                        <a:pt x="274" y="236"/>
                        <a:pt x="273" y="242"/>
                        <a:pt x="274" y="239"/>
                      </a:cubicBezTo>
                      <a:cubicBezTo>
                        <a:pt x="274" y="244"/>
                        <a:pt x="272" y="242"/>
                        <a:pt x="272" y="246"/>
                      </a:cubicBezTo>
                      <a:cubicBezTo>
                        <a:pt x="271" y="241"/>
                        <a:pt x="274" y="241"/>
                        <a:pt x="273" y="239"/>
                      </a:cubicBezTo>
                      <a:close/>
                      <a:moveTo>
                        <a:pt x="274" y="234"/>
                      </a:moveTo>
                      <a:cubicBezTo>
                        <a:pt x="276" y="231"/>
                        <a:pt x="274" y="225"/>
                        <a:pt x="277" y="225"/>
                      </a:cubicBezTo>
                      <a:cubicBezTo>
                        <a:pt x="275" y="228"/>
                        <a:pt x="276" y="231"/>
                        <a:pt x="277" y="226"/>
                      </a:cubicBezTo>
                      <a:cubicBezTo>
                        <a:pt x="277" y="229"/>
                        <a:pt x="275" y="235"/>
                        <a:pt x="274" y="236"/>
                      </a:cubicBezTo>
                      <a:cubicBezTo>
                        <a:pt x="274" y="235"/>
                        <a:pt x="274" y="234"/>
                        <a:pt x="274" y="234"/>
                      </a:cubicBezTo>
                      <a:close/>
                      <a:moveTo>
                        <a:pt x="279" y="245"/>
                      </a:moveTo>
                      <a:cubicBezTo>
                        <a:pt x="280" y="246"/>
                        <a:pt x="282" y="246"/>
                        <a:pt x="281" y="253"/>
                      </a:cubicBezTo>
                      <a:cubicBezTo>
                        <a:pt x="281" y="250"/>
                        <a:pt x="279" y="252"/>
                        <a:pt x="280" y="248"/>
                      </a:cubicBezTo>
                      <a:cubicBezTo>
                        <a:pt x="279" y="251"/>
                        <a:pt x="279" y="251"/>
                        <a:pt x="278" y="251"/>
                      </a:cubicBezTo>
                      <a:cubicBezTo>
                        <a:pt x="278" y="249"/>
                        <a:pt x="279" y="248"/>
                        <a:pt x="279" y="245"/>
                      </a:cubicBezTo>
                      <a:close/>
                      <a:moveTo>
                        <a:pt x="276" y="252"/>
                      </a:moveTo>
                      <a:cubicBezTo>
                        <a:pt x="277" y="251"/>
                        <a:pt x="277" y="249"/>
                        <a:pt x="277" y="247"/>
                      </a:cubicBezTo>
                      <a:cubicBezTo>
                        <a:pt x="276" y="251"/>
                        <a:pt x="275" y="248"/>
                        <a:pt x="274" y="253"/>
                      </a:cubicBezTo>
                      <a:cubicBezTo>
                        <a:pt x="273" y="253"/>
                        <a:pt x="274" y="247"/>
                        <a:pt x="274" y="245"/>
                      </a:cubicBezTo>
                      <a:cubicBezTo>
                        <a:pt x="275" y="241"/>
                        <a:pt x="277" y="244"/>
                        <a:pt x="279" y="237"/>
                      </a:cubicBezTo>
                      <a:cubicBezTo>
                        <a:pt x="279" y="238"/>
                        <a:pt x="279" y="242"/>
                        <a:pt x="279" y="243"/>
                      </a:cubicBezTo>
                      <a:cubicBezTo>
                        <a:pt x="278" y="246"/>
                        <a:pt x="277" y="252"/>
                        <a:pt x="276" y="252"/>
                      </a:cubicBezTo>
                      <a:close/>
                      <a:moveTo>
                        <a:pt x="282" y="211"/>
                      </a:moveTo>
                      <a:cubicBezTo>
                        <a:pt x="283" y="209"/>
                        <a:pt x="282" y="209"/>
                        <a:pt x="283" y="205"/>
                      </a:cubicBezTo>
                      <a:cubicBezTo>
                        <a:pt x="284" y="205"/>
                        <a:pt x="282" y="212"/>
                        <a:pt x="283" y="214"/>
                      </a:cubicBezTo>
                      <a:cubicBezTo>
                        <a:pt x="282" y="217"/>
                        <a:pt x="283" y="211"/>
                        <a:pt x="282" y="211"/>
                      </a:cubicBezTo>
                      <a:close/>
                      <a:moveTo>
                        <a:pt x="293" y="150"/>
                      </a:moveTo>
                      <a:cubicBezTo>
                        <a:pt x="294" y="147"/>
                        <a:pt x="297" y="146"/>
                        <a:pt x="296" y="151"/>
                      </a:cubicBezTo>
                      <a:cubicBezTo>
                        <a:pt x="295" y="148"/>
                        <a:pt x="294" y="153"/>
                        <a:pt x="293" y="150"/>
                      </a:cubicBezTo>
                      <a:close/>
                      <a:moveTo>
                        <a:pt x="284" y="213"/>
                      </a:moveTo>
                      <a:cubicBezTo>
                        <a:pt x="285" y="210"/>
                        <a:pt x="286" y="211"/>
                        <a:pt x="287" y="212"/>
                      </a:cubicBezTo>
                      <a:cubicBezTo>
                        <a:pt x="286" y="217"/>
                        <a:pt x="286" y="213"/>
                        <a:pt x="284" y="213"/>
                      </a:cubicBezTo>
                      <a:close/>
                      <a:moveTo>
                        <a:pt x="285" y="234"/>
                      </a:moveTo>
                      <a:cubicBezTo>
                        <a:pt x="284" y="234"/>
                        <a:pt x="284" y="234"/>
                        <a:pt x="284" y="234"/>
                      </a:cubicBezTo>
                      <a:cubicBezTo>
                        <a:pt x="284" y="231"/>
                        <a:pt x="283" y="231"/>
                        <a:pt x="284" y="229"/>
                      </a:cubicBezTo>
                      <a:cubicBezTo>
                        <a:pt x="285" y="229"/>
                        <a:pt x="284" y="231"/>
                        <a:pt x="284" y="232"/>
                      </a:cubicBezTo>
                      <a:cubicBezTo>
                        <a:pt x="285" y="232"/>
                        <a:pt x="285" y="230"/>
                        <a:pt x="286" y="231"/>
                      </a:cubicBezTo>
                      <a:cubicBezTo>
                        <a:pt x="286" y="229"/>
                        <a:pt x="286" y="228"/>
                        <a:pt x="286" y="228"/>
                      </a:cubicBezTo>
                      <a:cubicBezTo>
                        <a:pt x="288" y="224"/>
                        <a:pt x="286" y="232"/>
                        <a:pt x="285" y="234"/>
                      </a:cubicBezTo>
                      <a:close/>
                      <a:moveTo>
                        <a:pt x="283" y="252"/>
                      </a:moveTo>
                      <a:cubicBezTo>
                        <a:pt x="283" y="251"/>
                        <a:pt x="283" y="248"/>
                        <a:pt x="284" y="245"/>
                      </a:cubicBezTo>
                      <a:cubicBezTo>
                        <a:pt x="284" y="250"/>
                        <a:pt x="285" y="246"/>
                        <a:pt x="287" y="245"/>
                      </a:cubicBezTo>
                      <a:cubicBezTo>
                        <a:pt x="286" y="249"/>
                        <a:pt x="285" y="249"/>
                        <a:pt x="285" y="247"/>
                      </a:cubicBezTo>
                      <a:cubicBezTo>
                        <a:pt x="284" y="251"/>
                        <a:pt x="284" y="252"/>
                        <a:pt x="283" y="255"/>
                      </a:cubicBezTo>
                      <a:cubicBezTo>
                        <a:pt x="282" y="256"/>
                        <a:pt x="284" y="248"/>
                        <a:pt x="283" y="252"/>
                      </a:cubicBezTo>
                      <a:close/>
                      <a:moveTo>
                        <a:pt x="306" y="129"/>
                      </a:moveTo>
                      <a:cubicBezTo>
                        <a:pt x="306" y="124"/>
                        <a:pt x="308" y="122"/>
                        <a:pt x="309" y="120"/>
                      </a:cubicBezTo>
                      <a:cubicBezTo>
                        <a:pt x="309" y="121"/>
                        <a:pt x="309" y="124"/>
                        <a:pt x="309" y="126"/>
                      </a:cubicBezTo>
                      <a:cubicBezTo>
                        <a:pt x="308" y="125"/>
                        <a:pt x="307" y="126"/>
                        <a:pt x="306" y="129"/>
                      </a:cubicBezTo>
                      <a:close/>
                      <a:moveTo>
                        <a:pt x="288" y="231"/>
                      </a:moveTo>
                      <a:cubicBezTo>
                        <a:pt x="289" y="228"/>
                        <a:pt x="288" y="229"/>
                        <a:pt x="289" y="226"/>
                      </a:cubicBezTo>
                      <a:cubicBezTo>
                        <a:pt x="290" y="226"/>
                        <a:pt x="290" y="226"/>
                        <a:pt x="290" y="226"/>
                      </a:cubicBezTo>
                      <a:cubicBezTo>
                        <a:pt x="288" y="230"/>
                        <a:pt x="291" y="229"/>
                        <a:pt x="289" y="234"/>
                      </a:cubicBezTo>
                      <a:cubicBezTo>
                        <a:pt x="289" y="232"/>
                        <a:pt x="289" y="230"/>
                        <a:pt x="288" y="231"/>
                      </a:cubicBezTo>
                      <a:close/>
                      <a:moveTo>
                        <a:pt x="288" y="247"/>
                      </a:moveTo>
                      <a:cubicBezTo>
                        <a:pt x="286" y="248"/>
                        <a:pt x="287" y="253"/>
                        <a:pt x="286" y="253"/>
                      </a:cubicBezTo>
                      <a:cubicBezTo>
                        <a:pt x="286" y="249"/>
                        <a:pt x="287" y="247"/>
                        <a:pt x="288" y="243"/>
                      </a:cubicBezTo>
                      <a:cubicBezTo>
                        <a:pt x="289" y="244"/>
                        <a:pt x="289" y="240"/>
                        <a:pt x="290" y="240"/>
                      </a:cubicBezTo>
                      <a:cubicBezTo>
                        <a:pt x="289" y="243"/>
                        <a:pt x="289" y="252"/>
                        <a:pt x="287" y="252"/>
                      </a:cubicBezTo>
                      <a:cubicBezTo>
                        <a:pt x="287" y="249"/>
                        <a:pt x="287" y="250"/>
                        <a:pt x="288" y="247"/>
                      </a:cubicBezTo>
                      <a:close/>
                      <a:moveTo>
                        <a:pt x="305" y="154"/>
                      </a:moveTo>
                      <a:cubicBezTo>
                        <a:pt x="305" y="158"/>
                        <a:pt x="306" y="151"/>
                        <a:pt x="307" y="152"/>
                      </a:cubicBezTo>
                      <a:cubicBezTo>
                        <a:pt x="306" y="156"/>
                        <a:pt x="308" y="152"/>
                        <a:pt x="307" y="157"/>
                      </a:cubicBezTo>
                      <a:cubicBezTo>
                        <a:pt x="306" y="154"/>
                        <a:pt x="305" y="156"/>
                        <a:pt x="305" y="162"/>
                      </a:cubicBezTo>
                      <a:cubicBezTo>
                        <a:pt x="304" y="160"/>
                        <a:pt x="303" y="157"/>
                        <a:pt x="304" y="154"/>
                      </a:cubicBezTo>
                      <a:cubicBezTo>
                        <a:pt x="305" y="156"/>
                        <a:pt x="305" y="149"/>
                        <a:pt x="306" y="150"/>
                      </a:cubicBezTo>
                      <a:cubicBezTo>
                        <a:pt x="306" y="152"/>
                        <a:pt x="305" y="153"/>
                        <a:pt x="305" y="154"/>
                      </a:cubicBezTo>
                      <a:close/>
                      <a:moveTo>
                        <a:pt x="294" y="229"/>
                      </a:moveTo>
                      <a:cubicBezTo>
                        <a:pt x="294" y="230"/>
                        <a:pt x="293" y="233"/>
                        <a:pt x="292" y="236"/>
                      </a:cubicBezTo>
                      <a:cubicBezTo>
                        <a:pt x="292" y="232"/>
                        <a:pt x="291" y="237"/>
                        <a:pt x="290" y="237"/>
                      </a:cubicBezTo>
                      <a:cubicBezTo>
                        <a:pt x="290" y="235"/>
                        <a:pt x="290" y="234"/>
                        <a:pt x="290" y="234"/>
                      </a:cubicBezTo>
                      <a:cubicBezTo>
                        <a:pt x="291" y="229"/>
                        <a:pt x="293" y="232"/>
                        <a:pt x="295" y="225"/>
                      </a:cubicBezTo>
                      <a:cubicBezTo>
                        <a:pt x="295" y="227"/>
                        <a:pt x="296" y="228"/>
                        <a:pt x="297" y="229"/>
                      </a:cubicBezTo>
                      <a:cubicBezTo>
                        <a:pt x="297" y="230"/>
                        <a:pt x="295" y="230"/>
                        <a:pt x="297" y="231"/>
                      </a:cubicBezTo>
                      <a:cubicBezTo>
                        <a:pt x="295" y="236"/>
                        <a:pt x="294" y="235"/>
                        <a:pt x="294" y="229"/>
                      </a:cubicBezTo>
                      <a:close/>
                      <a:moveTo>
                        <a:pt x="307" y="140"/>
                      </a:moveTo>
                      <a:cubicBezTo>
                        <a:pt x="308" y="136"/>
                        <a:pt x="309" y="137"/>
                        <a:pt x="309" y="139"/>
                      </a:cubicBezTo>
                      <a:cubicBezTo>
                        <a:pt x="309" y="142"/>
                        <a:pt x="308" y="139"/>
                        <a:pt x="307" y="140"/>
                      </a:cubicBezTo>
                      <a:close/>
                      <a:moveTo>
                        <a:pt x="286" y="266"/>
                      </a:moveTo>
                      <a:cubicBezTo>
                        <a:pt x="287" y="263"/>
                        <a:pt x="288" y="264"/>
                        <a:pt x="288" y="264"/>
                      </a:cubicBezTo>
                      <a:cubicBezTo>
                        <a:pt x="288" y="268"/>
                        <a:pt x="287" y="267"/>
                        <a:pt x="286" y="266"/>
                      </a:cubicBezTo>
                      <a:close/>
                      <a:moveTo>
                        <a:pt x="289" y="247"/>
                      </a:moveTo>
                      <a:cubicBezTo>
                        <a:pt x="290" y="244"/>
                        <a:pt x="290" y="244"/>
                        <a:pt x="291" y="242"/>
                      </a:cubicBezTo>
                      <a:cubicBezTo>
                        <a:pt x="291" y="242"/>
                        <a:pt x="291" y="244"/>
                        <a:pt x="291" y="245"/>
                      </a:cubicBezTo>
                      <a:cubicBezTo>
                        <a:pt x="292" y="241"/>
                        <a:pt x="291" y="242"/>
                        <a:pt x="292" y="239"/>
                      </a:cubicBezTo>
                      <a:cubicBezTo>
                        <a:pt x="293" y="241"/>
                        <a:pt x="294" y="237"/>
                        <a:pt x="294" y="240"/>
                      </a:cubicBezTo>
                      <a:cubicBezTo>
                        <a:pt x="293" y="245"/>
                        <a:pt x="293" y="241"/>
                        <a:pt x="293" y="246"/>
                      </a:cubicBezTo>
                      <a:cubicBezTo>
                        <a:pt x="291" y="248"/>
                        <a:pt x="291" y="245"/>
                        <a:pt x="289" y="247"/>
                      </a:cubicBezTo>
                      <a:close/>
                      <a:moveTo>
                        <a:pt x="300" y="211"/>
                      </a:moveTo>
                      <a:cubicBezTo>
                        <a:pt x="301" y="212"/>
                        <a:pt x="302" y="208"/>
                        <a:pt x="302" y="208"/>
                      </a:cubicBezTo>
                      <a:cubicBezTo>
                        <a:pt x="303" y="206"/>
                        <a:pt x="301" y="208"/>
                        <a:pt x="301" y="207"/>
                      </a:cubicBezTo>
                      <a:cubicBezTo>
                        <a:pt x="301" y="202"/>
                        <a:pt x="303" y="205"/>
                        <a:pt x="303" y="206"/>
                      </a:cubicBezTo>
                      <a:cubicBezTo>
                        <a:pt x="301" y="211"/>
                        <a:pt x="302" y="212"/>
                        <a:pt x="304" y="210"/>
                      </a:cubicBezTo>
                      <a:cubicBezTo>
                        <a:pt x="303" y="214"/>
                        <a:pt x="302" y="213"/>
                        <a:pt x="301" y="219"/>
                      </a:cubicBezTo>
                      <a:cubicBezTo>
                        <a:pt x="301" y="216"/>
                        <a:pt x="301" y="211"/>
                        <a:pt x="299" y="218"/>
                      </a:cubicBezTo>
                      <a:cubicBezTo>
                        <a:pt x="300" y="210"/>
                        <a:pt x="297" y="224"/>
                        <a:pt x="298" y="214"/>
                      </a:cubicBezTo>
                      <a:cubicBezTo>
                        <a:pt x="298" y="215"/>
                        <a:pt x="297" y="216"/>
                        <a:pt x="297" y="218"/>
                      </a:cubicBezTo>
                      <a:cubicBezTo>
                        <a:pt x="297" y="217"/>
                        <a:pt x="296" y="215"/>
                        <a:pt x="297" y="211"/>
                      </a:cubicBezTo>
                      <a:cubicBezTo>
                        <a:pt x="297" y="214"/>
                        <a:pt x="299" y="212"/>
                        <a:pt x="298" y="209"/>
                      </a:cubicBezTo>
                      <a:cubicBezTo>
                        <a:pt x="298" y="210"/>
                        <a:pt x="300" y="210"/>
                        <a:pt x="300" y="211"/>
                      </a:cubicBezTo>
                      <a:close/>
                      <a:moveTo>
                        <a:pt x="300" y="198"/>
                      </a:moveTo>
                      <a:cubicBezTo>
                        <a:pt x="300" y="195"/>
                        <a:pt x="301" y="197"/>
                        <a:pt x="300" y="199"/>
                      </a:cubicBezTo>
                      <a:cubicBezTo>
                        <a:pt x="301" y="198"/>
                        <a:pt x="301" y="195"/>
                        <a:pt x="302" y="197"/>
                      </a:cubicBezTo>
                      <a:cubicBezTo>
                        <a:pt x="302" y="200"/>
                        <a:pt x="301" y="201"/>
                        <a:pt x="301" y="203"/>
                      </a:cubicBezTo>
                      <a:cubicBezTo>
                        <a:pt x="300" y="203"/>
                        <a:pt x="300" y="203"/>
                        <a:pt x="300" y="203"/>
                      </a:cubicBezTo>
                      <a:cubicBezTo>
                        <a:pt x="299" y="202"/>
                        <a:pt x="300" y="198"/>
                        <a:pt x="300" y="198"/>
                      </a:cubicBezTo>
                      <a:close/>
                      <a:moveTo>
                        <a:pt x="311" y="142"/>
                      </a:moveTo>
                      <a:cubicBezTo>
                        <a:pt x="311" y="140"/>
                        <a:pt x="312" y="138"/>
                        <a:pt x="312" y="135"/>
                      </a:cubicBezTo>
                      <a:cubicBezTo>
                        <a:pt x="313" y="135"/>
                        <a:pt x="313" y="136"/>
                        <a:pt x="313" y="137"/>
                      </a:cubicBezTo>
                      <a:cubicBezTo>
                        <a:pt x="312" y="140"/>
                        <a:pt x="312" y="138"/>
                        <a:pt x="312" y="143"/>
                      </a:cubicBezTo>
                      <a:cubicBezTo>
                        <a:pt x="312" y="142"/>
                        <a:pt x="311" y="142"/>
                        <a:pt x="311" y="142"/>
                      </a:cubicBezTo>
                      <a:close/>
                      <a:moveTo>
                        <a:pt x="294" y="239"/>
                      </a:moveTo>
                      <a:cubicBezTo>
                        <a:pt x="295" y="236"/>
                        <a:pt x="295" y="236"/>
                        <a:pt x="296" y="236"/>
                      </a:cubicBezTo>
                      <a:cubicBezTo>
                        <a:pt x="296" y="239"/>
                        <a:pt x="296" y="239"/>
                        <a:pt x="295" y="241"/>
                      </a:cubicBezTo>
                      <a:cubicBezTo>
                        <a:pt x="294" y="242"/>
                        <a:pt x="295" y="239"/>
                        <a:pt x="294" y="239"/>
                      </a:cubicBezTo>
                      <a:close/>
                      <a:moveTo>
                        <a:pt x="310" y="148"/>
                      </a:moveTo>
                      <a:cubicBezTo>
                        <a:pt x="312" y="143"/>
                        <a:pt x="314" y="147"/>
                        <a:pt x="313" y="151"/>
                      </a:cubicBezTo>
                      <a:cubicBezTo>
                        <a:pt x="312" y="152"/>
                        <a:pt x="312" y="150"/>
                        <a:pt x="312" y="147"/>
                      </a:cubicBezTo>
                      <a:cubicBezTo>
                        <a:pt x="311" y="148"/>
                        <a:pt x="311" y="148"/>
                        <a:pt x="310" y="148"/>
                      </a:cubicBezTo>
                      <a:close/>
                      <a:moveTo>
                        <a:pt x="294" y="248"/>
                      </a:moveTo>
                      <a:cubicBezTo>
                        <a:pt x="293" y="247"/>
                        <a:pt x="294" y="245"/>
                        <a:pt x="295" y="243"/>
                      </a:cubicBezTo>
                      <a:cubicBezTo>
                        <a:pt x="295" y="243"/>
                        <a:pt x="296" y="243"/>
                        <a:pt x="295" y="247"/>
                      </a:cubicBezTo>
                      <a:cubicBezTo>
                        <a:pt x="295" y="247"/>
                        <a:pt x="295" y="245"/>
                        <a:pt x="295" y="245"/>
                      </a:cubicBezTo>
                      <a:cubicBezTo>
                        <a:pt x="294" y="246"/>
                        <a:pt x="294" y="246"/>
                        <a:pt x="294" y="248"/>
                      </a:cubicBezTo>
                      <a:close/>
                      <a:moveTo>
                        <a:pt x="303" y="197"/>
                      </a:moveTo>
                      <a:cubicBezTo>
                        <a:pt x="303" y="198"/>
                        <a:pt x="303" y="201"/>
                        <a:pt x="302" y="203"/>
                      </a:cubicBezTo>
                      <a:cubicBezTo>
                        <a:pt x="301" y="203"/>
                        <a:pt x="302" y="198"/>
                        <a:pt x="303" y="197"/>
                      </a:cubicBezTo>
                      <a:close/>
                      <a:moveTo>
                        <a:pt x="316" y="122"/>
                      </a:moveTo>
                      <a:cubicBezTo>
                        <a:pt x="318" y="121"/>
                        <a:pt x="317" y="115"/>
                        <a:pt x="318" y="110"/>
                      </a:cubicBezTo>
                      <a:cubicBezTo>
                        <a:pt x="319" y="112"/>
                        <a:pt x="319" y="114"/>
                        <a:pt x="321" y="115"/>
                      </a:cubicBezTo>
                      <a:cubicBezTo>
                        <a:pt x="321" y="114"/>
                        <a:pt x="322" y="111"/>
                        <a:pt x="321" y="111"/>
                      </a:cubicBezTo>
                      <a:cubicBezTo>
                        <a:pt x="322" y="109"/>
                        <a:pt x="322" y="111"/>
                        <a:pt x="323" y="108"/>
                      </a:cubicBezTo>
                      <a:cubicBezTo>
                        <a:pt x="323" y="111"/>
                        <a:pt x="322" y="118"/>
                        <a:pt x="324" y="110"/>
                      </a:cubicBezTo>
                      <a:cubicBezTo>
                        <a:pt x="325" y="112"/>
                        <a:pt x="323" y="113"/>
                        <a:pt x="323" y="116"/>
                      </a:cubicBezTo>
                      <a:cubicBezTo>
                        <a:pt x="322" y="119"/>
                        <a:pt x="324" y="115"/>
                        <a:pt x="324" y="118"/>
                      </a:cubicBezTo>
                      <a:cubicBezTo>
                        <a:pt x="324" y="116"/>
                        <a:pt x="324" y="115"/>
                        <a:pt x="324" y="115"/>
                      </a:cubicBezTo>
                      <a:cubicBezTo>
                        <a:pt x="324" y="113"/>
                        <a:pt x="325" y="113"/>
                        <a:pt x="326" y="113"/>
                      </a:cubicBezTo>
                      <a:cubicBezTo>
                        <a:pt x="324" y="120"/>
                        <a:pt x="322" y="121"/>
                        <a:pt x="320" y="122"/>
                      </a:cubicBezTo>
                      <a:cubicBezTo>
                        <a:pt x="320" y="123"/>
                        <a:pt x="320" y="125"/>
                        <a:pt x="320" y="126"/>
                      </a:cubicBezTo>
                      <a:cubicBezTo>
                        <a:pt x="320" y="128"/>
                        <a:pt x="321" y="128"/>
                        <a:pt x="321" y="130"/>
                      </a:cubicBezTo>
                      <a:cubicBezTo>
                        <a:pt x="319" y="134"/>
                        <a:pt x="319" y="127"/>
                        <a:pt x="320" y="121"/>
                      </a:cubicBezTo>
                      <a:cubicBezTo>
                        <a:pt x="321" y="120"/>
                        <a:pt x="321" y="120"/>
                        <a:pt x="322" y="120"/>
                      </a:cubicBezTo>
                      <a:cubicBezTo>
                        <a:pt x="322" y="118"/>
                        <a:pt x="321" y="118"/>
                        <a:pt x="322" y="116"/>
                      </a:cubicBezTo>
                      <a:cubicBezTo>
                        <a:pt x="321" y="121"/>
                        <a:pt x="319" y="119"/>
                        <a:pt x="318" y="121"/>
                      </a:cubicBezTo>
                      <a:cubicBezTo>
                        <a:pt x="318" y="122"/>
                        <a:pt x="318" y="122"/>
                        <a:pt x="318" y="125"/>
                      </a:cubicBezTo>
                      <a:cubicBezTo>
                        <a:pt x="318" y="124"/>
                        <a:pt x="318" y="122"/>
                        <a:pt x="319" y="121"/>
                      </a:cubicBezTo>
                      <a:cubicBezTo>
                        <a:pt x="319" y="120"/>
                        <a:pt x="319" y="122"/>
                        <a:pt x="320" y="122"/>
                      </a:cubicBezTo>
                      <a:cubicBezTo>
                        <a:pt x="320" y="119"/>
                        <a:pt x="317" y="130"/>
                        <a:pt x="319" y="126"/>
                      </a:cubicBezTo>
                      <a:cubicBezTo>
                        <a:pt x="317" y="131"/>
                        <a:pt x="317" y="127"/>
                        <a:pt x="316" y="122"/>
                      </a:cubicBezTo>
                      <a:close/>
                      <a:moveTo>
                        <a:pt x="313" y="141"/>
                      </a:moveTo>
                      <a:cubicBezTo>
                        <a:pt x="313" y="140"/>
                        <a:pt x="313" y="139"/>
                        <a:pt x="314" y="137"/>
                      </a:cubicBezTo>
                      <a:cubicBezTo>
                        <a:pt x="315" y="137"/>
                        <a:pt x="314" y="140"/>
                        <a:pt x="314" y="142"/>
                      </a:cubicBezTo>
                      <a:cubicBezTo>
                        <a:pt x="313" y="143"/>
                        <a:pt x="313" y="141"/>
                        <a:pt x="313" y="141"/>
                      </a:cubicBezTo>
                      <a:close/>
                      <a:moveTo>
                        <a:pt x="323" y="86"/>
                      </a:moveTo>
                      <a:cubicBezTo>
                        <a:pt x="323" y="84"/>
                        <a:pt x="325" y="82"/>
                        <a:pt x="324" y="86"/>
                      </a:cubicBezTo>
                      <a:cubicBezTo>
                        <a:pt x="324" y="86"/>
                        <a:pt x="324" y="85"/>
                        <a:pt x="325" y="85"/>
                      </a:cubicBezTo>
                      <a:cubicBezTo>
                        <a:pt x="325" y="81"/>
                        <a:pt x="324" y="81"/>
                        <a:pt x="324" y="80"/>
                      </a:cubicBezTo>
                      <a:cubicBezTo>
                        <a:pt x="325" y="76"/>
                        <a:pt x="325" y="82"/>
                        <a:pt x="326" y="80"/>
                      </a:cubicBezTo>
                      <a:cubicBezTo>
                        <a:pt x="325" y="87"/>
                        <a:pt x="327" y="84"/>
                        <a:pt x="327" y="86"/>
                      </a:cubicBezTo>
                      <a:cubicBezTo>
                        <a:pt x="326" y="91"/>
                        <a:pt x="323" y="87"/>
                        <a:pt x="323" y="86"/>
                      </a:cubicBezTo>
                      <a:close/>
                      <a:moveTo>
                        <a:pt x="298" y="237"/>
                      </a:moveTo>
                      <a:cubicBezTo>
                        <a:pt x="298" y="231"/>
                        <a:pt x="300" y="233"/>
                        <a:pt x="300" y="229"/>
                      </a:cubicBezTo>
                      <a:cubicBezTo>
                        <a:pt x="302" y="230"/>
                        <a:pt x="301" y="230"/>
                        <a:pt x="302" y="231"/>
                      </a:cubicBezTo>
                      <a:cubicBezTo>
                        <a:pt x="301" y="235"/>
                        <a:pt x="301" y="231"/>
                        <a:pt x="300" y="232"/>
                      </a:cubicBezTo>
                      <a:cubicBezTo>
                        <a:pt x="300" y="235"/>
                        <a:pt x="301" y="234"/>
                        <a:pt x="301" y="236"/>
                      </a:cubicBezTo>
                      <a:cubicBezTo>
                        <a:pt x="299" y="238"/>
                        <a:pt x="299" y="235"/>
                        <a:pt x="298" y="237"/>
                      </a:cubicBezTo>
                      <a:close/>
                      <a:moveTo>
                        <a:pt x="296" y="242"/>
                      </a:moveTo>
                      <a:cubicBezTo>
                        <a:pt x="296" y="238"/>
                        <a:pt x="298" y="230"/>
                        <a:pt x="299" y="225"/>
                      </a:cubicBezTo>
                      <a:cubicBezTo>
                        <a:pt x="299" y="225"/>
                        <a:pt x="299" y="226"/>
                        <a:pt x="298" y="227"/>
                      </a:cubicBezTo>
                      <a:cubicBezTo>
                        <a:pt x="299" y="228"/>
                        <a:pt x="299" y="226"/>
                        <a:pt x="300" y="226"/>
                      </a:cubicBezTo>
                      <a:cubicBezTo>
                        <a:pt x="300" y="228"/>
                        <a:pt x="299" y="229"/>
                        <a:pt x="300" y="229"/>
                      </a:cubicBezTo>
                      <a:cubicBezTo>
                        <a:pt x="298" y="231"/>
                        <a:pt x="298" y="237"/>
                        <a:pt x="296" y="242"/>
                      </a:cubicBezTo>
                      <a:close/>
                      <a:moveTo>
                        <a:pt x="311" y="156"/>
                      </a:moveTo>
                      <a:cubicBezTo>
                        <a:pt x="312" y="152"/>
                        <a:pt x="313" y="154"/>
                        <a:pt x="312" y="159"/>
                      </a:cubicBezTo>
                      <a:cubicBezTo>
                        <a:pt x="311" y="158"/>
                        <a:pt x="311" y="157"/>
                        <a:pt x="311" y="156"/>
                      </a:cubicBezTo>
                      <a:close/>
                      <a:moveTo>
                        <a:pt x="305" y="193"/>
                      </a:moveTo>
                      <a:cubicBezTo>
                        <a:pt x="306" y="190"/>
                        <a:pt x="307" y="189"/>
                        <a:pt x="307" y="190"/>
                      </a:cubicBezTo>
                      <a:cubicBezTo>
                        <a:pt x="307" y="193"/>
                        <a:pt x="306" y="194"/>
                        <a:pt x="305" y="193"/>
                      </a:cubicBezTo>
                      <a:close/>
                      <a:moveTo>
                        <a:pt x="299" y="239"/>
                      </a:moveTo>
                      <a:cubicBezTo>
                        <a:pt x="300" y="243"/>
                        <a:pt x="301" y="235"/>
                        <a:pt x="303" y="236"/>
                      </a:cubicBezTo>
                      <a:cubicBezTo>
                        <a:pt x="302" y="238"/>
                        <a:pt x="302" y="239"/>
                        <a:pt x="302" y="240"/>
                      </a:cubicBezTo>
                      <a:cubicBezTo>
                        <a:pt x="301" y="242"/>
                        <a:pt x="301" y="243"/>
                        <a:pt x="301" y="246"/>
                      </a:cubicBezTo>
                      <a:cubicBezTo>
                        <a:pt x="300" y="247"/>
                        <a:pt x="299" y="250"/>
                        <a:pt x="299" y="246"/>
                      </a:cubicBezTo>
                      <a:cubicBezTo>
                        <a:pt x="298" y="246"/>
                        <a:pt x="298" y="250"/>
                        <a:pt x="298" y="250"/>
                      </a:cubicBezTo>
                      <a:cubicBezTo>
                        <a:pt x="296" y="254"/>
                        <a:pt x="297" y="247"/>
                        <a:pt x="297" y="243"/>
                      </a:cubicBezTo>
                      <a:cubicBezTo>
                        <a:pt x="299" y="244"/>
                        <a:pt x="298" y="246"/>
                        <a:pt x="299" y="239"/>
                      </a:cubicBezTo>
                      <a:close/>
                      <a:moveTo>
                        <a:pt x="305" y="200"/>
                      </a:moveTo>
                      <a:cubicBezTo>
                        <a:pt x="306" y="196"/>
                        <a:pt x="308" y="195"/>
                        <a:pt x="308" y="196"/>
                      </a:cubicBezTo>
                      <a:cubicBezTo>
                        <a:pt x="307" y="199"/>
                        <a:pt x="306" y="201"/>
                        <a:pt x="305" y="200"/>
                      </a:cubicBezTo>
                      <a:close/>
                      <a:moveTo>
                        <a:pt x="314" y="148"/>
                      </a:moveTo>
                      <a:cubicBezTo>
                        <a:pt x="316" y="142"/>
                        <a:pt x="315" y="150"/>
                        <a:pt x="315" y="154"/>
                      </a:cubicBezTo>
                      <a:cubicBezTo>
                        <a:pt x="314" y="153"/>
                        <a:pt x="315" y="148"/>
                        <a:pt x="314" y="148"/>
                      </a:cubicBezTo>
                      <a:close/>
                      <a:moveTo>
                        <a:pt x="304" y="213"/>
                      </a:moveTo>
                      <a:cubicBezTo>
                        <a:pt x="304" y="209"/>
                        <a:pt x="307" y="208"/>
                        <a:pt x="307" y="209"/>
                      </a:cubicBezTo>
                      <a:cubicBezTo>
                        <a:pt x="306" y="212"/>
                        <a:pt x="306" y="212"/>
                        <a:pt x="306" y="216"/>
                      </a:cubicBezTo>
                      <a:cubicBezTo>
                        <a:pt x="305" y="216"/>
                        <a:pt x="305" y="210"/>
                        <a:pt x="304" y="213"/>
                      </a:cubicBezTo>
                      <a:close/>
                      <a:moveTo>
                        <a:pt x="299" y="252"/>
                      </a:moveTo>
                      <a:cubicBezTo>
                        <a:pt x="299" y="255"/>
                        <a:pt x="300" y="253"/>
                        <a:pt x="300" y="255"/>
                      </a:cubicBezTo>
                      <a:cubicBezTo>
                        <a:pt x="299" y="260"/>
                        <a:pt x="299" y="255"/>
                        <a:pt x="297" y="256"/>
                      </a:cubicBezTo>
                      <a:cubicBezTo>
                        <a:pt x="298" y="254"/>
                        <a:pt x="299" y="252"/>
                        <a:pt x="300" y="249"/>
                      </a:cubicBezTo>
                      <a:cubicBezTo>
                        <a:pt x="301" y="249"/>
                        <a:pt x="299" y="253"/>
                        <a:pt x="299" y="252"/>
                      </a:cubicBezTo>
                      <a:close/>
                      <a:moveTo>
                        <a:pt x="304" y="223"/>
                      </a:moveTo>
                      <a:cubicBezTo>
                        <a:pt x="305" y="225"/>
                        <a:pt x="305" y="227"/>
                        <a:pt x="305" y="230"/>
                      </a:cubicBezTo>
                      <a:cubicBezTo>
                        <a:pt x="303" y="232"/>
                        <a:pt x="303" y="228"/>
                        <a:pt x="304" y="223"/>
                      </a:cubicBezTo>
                      <a:close/>
                      <a:moveTo>
                        <a:pt x="309" y="201"/>
                      </a:moveTo>
                      <a:cubicBezTo>
                        <a:pt x="310" y="197"/>
                        <a:pt x="310" y="197"/>
                        <a:pt x="310" y="197"/>
                      </a:cubicBezTo>
                      <a:cubicBezTo>
                        <a:pt x="311" y="198"/>
                        <a:pt x="313" y="193"/>
                        <a:pt x="313" y="197"/>
                      </a:cubicBezTo>
                      <a:cubicBezTo>
                        <a:pt x="312" y="200"/>
                        <a:pt x="311" y="201"/>
                        <a:pt x="309" y="201"/>
                      </a:cubicBezTo>
                      <a:close/>
                      <a:moveTo>
                        <a:pt x="301" y="250"/>
                      </a:moveTo>
                      <a:cubicBezTo>
                        <a:pt x="302" y="249"/>
                        <a:pt x="302" y="243"/>
                        <a:pt x="303" y="244"/>
                      </a:cubicBezTo>
                      <a:cubicBezTo>
                        <a:pt x="303" y="248"/>
                        <a:pt x="302" y="251"/>
                        <a:pt x="301" y="250"/>
                      </a:cubicBezTo>
                      <a:close/>
                      <a:moveTo>
                        <a:pt x="303" y="251"/>
                      </a:moveTo>
                      <a:cubicBezTo>
                        <a:pt x="302" y="254"/>
                        <a:pt x="303" y="254"/>
                        <a:pt x="302" y="257"/>
                      </a:cubicBezTo>
                      <a:cubicBezTo>
                        <a:pt x="301" y="258"/>
                        <a:pt x="302" y="250"/>
                        <a:pt x="303" y="251"/>
                      </a:cubicBezTo>
                      <a:close/>
                      <a:moveTo>
                        <a:pt x="310" y="210"/>
                      </a:moveTo>
                      <a:cubicBezTo>
                        <a:pt x="311" y="211"/>
                        <a:pt x="312" y="205"/>
                        <a:pt x="314" y="203"/>
                      </a:cubicBezTo>
                      <a:cubicBezTo>
                        <a:pt x="314" y="207"/>
                        <a:pt x="311" y="211"/>
                        <a:pt x="310" y="214"/>
                      </a:cubicBezTo>
                      <a:cubicBezTo>
                        <a:pt x="309" y="214"/>
                        <a:pt x="310" y="210"/>
                        <a:pt x="310" y="210"/>
                      </a:cubicBezTo>
                      <a:close/>
                      <a:moveTo>
                        <a:pt x="326" y="147"/>
                      </a:moveTo>
                      <a:cubicBezTo>
                        <a:pt x="326" y="146"/>
                        <a:pt x="326" y="146"/>
                        <a:pt x="327" y="146"/>
                      </a:cubicBezTo>
                      <a:cubicBezTo>
                        <a:pt x="327" y="144"/>
                        <a:pt x="326" y="143"/>
                        <a:pt x="326" y="143"/>
                      </a:cubicBezTo>
                      <a:cubicBezTo>
                        <a:pt x="326" y="141"/>
                        <a:pt x="327" y="141"/>
                        <a:pt x="328" y="141"/>
                      </a:cubicBezTo>
                      <a:cubicBezTo>
                        <a:pt x="328" y="138"/>
                        <a:pt x="326" y="140"/>
                        <a:pt x="327" y="135"/>
                      </a:cubicBezTo>
                      <a:cubicBezTo>
                        <a:pt x="326" y="138"/>
                        <a:pt x="324" y="143"/>
                        <a:pt x="325" y="144"/>
                      </a:cubicBezTo>
                      <a:cubicBezTo>
                        <a:pt x="323" y="148"/>
                        <a:pt x="326" y="134"/>
                        <a:pt x="324" y="135"/>
                      </a:cubicBezTo>
                      <a:cubicBezTo>
                        <a:pt x="324" y="132"/>
                        <a:pt x="324" y="131"/>
                        <a:pt x="325" y="130"/>
                      </a:cubicBezTo>
                      <a:cubicBezTo>
                        <a:pt x="326" y="129"/>
                        <a:pt x="325" y="136"/>
                        <a:pt x="326" y="130"/>
                      </a:cubicBezTo>
                      <a:cubicBezTo>
                        <a:pt x="327" y="134"/>
                        <a:pt x="328" y="131"/>
                        <a:pt x="329" y="134"/>
                      </a:cubicBezTo>
                      <a:cubicBezTo>
                        <a:pt x="329" y="134"/>
                        <a:pt x="329" y="132"/>
                        <a:pt x="330" y="131"/>
                      </a:cubicBezTo>
                      <a:cubicBezTo>
                        <a:pt x="330" y="137"/>
                        <a:pt x="335" y="127"/>
                        <a:pt x="334" y="135"/>
                      </a:cubicBezTo>
                      <a:cubicBezTo>
                        <a:pt x="336" y="130"/>
                        <a:pt x="336" y="134"/>
                        <a:pt x="337" y="131"/>
                      </a:cubicBezTo>
                      <a:cubicBezTo>
                        <a:pt x="338" y="135"/>
                        <a:pt x="340" y="129"/>
                        <a:pt x="342" y="133"/>
                      </a:cubicBezTo>
                      <a:cubicBezTo>
                        <a:pt x="342" y="134"/>
                        <a:pt x="341" y="134"/>
                        <a:pt x="341" y="135"/>
                      </a:cubicBezTo>
                      <a:cubicBezTo>
                        <a:pt x="341" y="135"/>
                        <a:pt x="341" y="136"/>
                        <a:pt x="341" y="137"/>
                      </a:cubicBezTo>
                      <a:cubicBezTo>
                        <a:pt x="341" y="130"/>
                        <a:pt x="339" y="138"/>
                        <a:pt x="337" y="139"/>
                      </a:cubicBezTo>
                      <a:cubicBezTo>
                        <a:pt x="337" y="135"/>
                        <a:pt x="334" y="135"/>
                        <a:pt x="333" y="139"/>
                      </a:cubicBezTo>
                      <a:cubicBezTo>
                        <a:pt x="333" y="139"/>
                        <a:pt x="336" y="138"/>
                        <a:pt x="334" y="146"/>
                      </a:cubicBezTo>
                      <a:cubicBezTo>
                        <a:pt x="334" y="146"/>
                        <a:pt x="334" y="144"/>
                        <a:pt x="333" y="144"/>
                      </a:cubicBezTo>
                      <a:cubicBezTo>
                        <a:pt x="333" y="146"/>
                        <a:pt x="334" y="146"/>
                        <a:pt x="333" y="150"/>
                      </a:cubicBezTo>
                      <a:cubicBezTo>
                        <a:pt x="332" y="150"/>
                        <a:pt x="333" y="143"/>
                        <a:pt x="332" y="142"/>
                      </a:cubicBezTo>
                      <a:cubicBezTo>
                        <a:pt x="331" y="145"/>
                        <a:pt x="331" y="146"/>
                        <a:pt x="330" y="150"/>
                      </a:cubicBezTo>
                      <a:cubicBezTo>
                        <a:pt x="329" y="152"/>
                        <a:pt x="329" y="145"/>
                        <a:pt x="330" y="146"/>
                      </a:cubicBezTo>
                      <a:cubicBezTo>
                        <a:pt x="331" y="144"/>
                        <a:pt x="329" y="144"/>
                        <a:pt x="329" y="148"/>
                      </a:cubicBezTo>
                      <a:cubicBezTo>
                        <a:pt x="329" y="144"/>
                        <a:pt x="329" y="144"/>
                        <a:pt x="328" y="143"/>
                      </a:cubicBezTo>
                      <a:cubicBezTo>
                        <a:pt x="327" y="145"/>
                        <a:pt x="327" y="147"/>
                        <a:pt x="326" y="147"/>
                      </a:cubicBezTo>
                      <a:close/>
                      <a:moveTo>
                        <a:pt x="324" y="148"/>
                      </a:moveTo>
                      <a:cubicBezTo>
                        <a:pt x="323" y="151"/>
                        <a:pt x="325" y="150"/>
                        <a:pt x="324" y="153"/>
                      </a:cubicBezTo>
                      <a:cubicBezTo>
                        <a:pt x="323" y="154"/>
                        <a:pt x="323" y="152"/>
                        <a:pt x="323" y="152"/>
                      </a:cubicBezTo>
                      <a:cubicBezTo>
                        <a:pt x="323" y="149"/>
                        <a:pt x="324" y="148"/>
                        <a:pt x="324" y="147"/>
                      </a:cubicBezTo>
                      <a:cubicBezTo>
                        <a:pt x="325" y="148"/>
                        <a:pt x="324" y="148"/>
                        <a:pt x="324" y="148"/>
                      </a:cubicBezTo>
                      <a:close/>
                      <a:moveTo>
                        <a:pt x="335" y="82"/>
                      </a:moveTo>
                      <a:cubicBezTo>
                        <a:pt x="337" y="74"/>
                        <a:pt x="336" y="86"/>
                        <a:pt x="336" y="88"/>
                      </a:cubicBezTo>
                      <a:cubicBezTo>
                        <a:pt x="334" y="90"/>
                        <a:pt x="337" y="80"/>
                        <a:pt x="335" y="82"/>
                      </a:cubicBezTo>
                      <a:close/>
                      <a:moveTo>
                        <a:pt x="312" y="212"/>
                      </a:moveTo>
                      <a:cubicBezTo>
                        <a:pt x="313" y="211"/>
                        <a:pt x="313" y="213"/>
                        <a:pt x="313" y="213"/>
                      </a:cubicBezTo>
                      <a:cubicBezTo>
                        <a:pt x="312" y="217"/>
                        <a:pt x="314" y="211"/>
                        <a:pt x="314" y="214"/>
                      </a:cubicBezTo>
                      <a:cubicBezTo>
                        <a:pt x="313" y="216"/>
                        <a:pt x="313" y="217"/>
                        <a:pt x="312" y="217"/>
                      </a:cubicBezTo>
                      <a:cubicBezTo>
                        <a:pt x="312" y="214"/>
                        <a:pt x="312" y="214"/>
                        <a:pt x="312" y="212"/>
                      </a:cubicBezTo>
                      <a:close/>
                      <a:moveTo>
                        <a:pt x="339" y="90"/>
                      </a:moveTo>
                      <a:cubicBezTo>
                        <a:pt x="340" y="86"/>
                        <a:pt x="343" y="81"/>
                        <a:pt x="341" y="88"/>
                      </a:cubicBezTo>
                      <a:cubicBezTo>
                        <a:pt x="340" y="86"/>
                        <a:pt x="340" y="92"/>
                        <a:pt x="339" y="90"/>
                      </a:cubicBezTo>
                      <a:close/>
                      <a:moveTo>
                        <a:pt x="356" y="156"/>
                      </a:moveTo>
                      <a:cubicBezTo>
                        <a:pt x="356" y="152"/>
                        <a:pt x="357" y="155"/>
                        <a:pt x="358" y="155"/>
                      </a:cubicBezTo>
                      <a:cubicBezTo>
                        <a:pt x="357" y="158"/>
                        <a:pt x="356" y="156"/>
                        <a:pt x="356" y="1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2" name="Freeform 2906">
                  <a:extLst>
                    <a:ext uri="{FF2B5EF4-FFF2-40B4-BE49-F238E27FC236}">
                      <a16:creationId xmlns:a16="http://schemas.microsoft.com/office/drawing/2014/main" id="{DC4CB057-673B-4188-93FD-B7AF524378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0" y="3783"/>
                  <a:ext cx="6" cy="29"/>
                </a:xfrm>
                <a:custGeom>
                  <a:avLst/>
                  <a:gdLst>
                    <a:gd name="T0" fmla="*/ 0 w 3"/>
                    <a:gd name="T1" fmla="*/ 7 h 15"/>
                    <a:gd name="T2" fmla="*/ 1 w 3"/>
                    <a:gd name="T3" fmla="*/ 2 h 15"/>
                    <a:gd name="T4" fmla="*/ 3 w 3"/>
                    <a:gd name="T5" fmla="*/ 1 h 15"/>
                    <a:gd name="T6" fmla="*/ 2 w 3"/>
                    <a:gd name="T7" fmla="*/ 14 h 15"/>
                    <a:gd name="T8" fmla="*/ 1 w 3"/>
                    <a:gd name="T9" fmla="*/ 10 h 15"/>
                    <a:gd name="T10" fmla="*/ 2 w 3"/>
                    <a:gd name="T11" fmla="*/ 3 h 15"/>
                    <a:gd name="T12" fmla="*/ 0 w 3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5">
                      <a:moveTo>
                        <a:pt x="0" y="7"/>
                      </a:moveTo>
                      <a:cubicBezTo>
                        <a:pt x="1" y="5"/>
                        <a:pt x="1" y="4"/>
                        <a:pt x="1" y="2"/>
                      </a:cubicBezTo>
                      <a:cubicBezTo>
                        <a:pt x="2" y="3"/>
                        <a:pt x="2" y="0"/>
                        <a:pt x="3" y="1"/>
                      </a:cubicBezTo>
                      <a:cubicBezTo>
                        <a:pt x="3" y="4"/>
                        <a:pt x="2" y="11"/>
                        <a:pt x="2" y="14"/>
                      </a:cubicBezTo>
                      <a:cubicBezTo>
                        <a:pt x="2" y="15"/>
                        <a:pt x="1" y="12"/>
                        <a:pt x="1" y="10"/>
                      </a:cubicBezTo>
                      <a:cubicBezTo>
                        <a:pt x="1" y="6"/>
                        <a:pt x="2" y="8"/>
                        <a:pt x="2" y="3"/>
                      </a:cubicBezTo>
                      <a:cubicBezTo>
                        <a:pt x="2" y="1"/>
                        <a:pt x="1" y="9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3" name="Freeform 2907">
                  <a:extLst>
                    <a:ext uri="{FF2B5EF4-FFF2-40B4-BE49-F238E27FC236}">
                      <a16:creationId xmlns:a16="http://schemas.microsoft.com/office/drawing/2014/main" id="{CA097CD6-1CDF-4A2B-BFAB-0C35F47CC4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" y="3916"/>
                  <a:ext cx="7" cy="13"/>
                </a:xfrm>
                <a:custGeom>
                  <a:avLst/>
                  <a:gdLst>
                    <a:gd name="T0" fmla="*/ 2 w 4"/>
                    <a:gd name="T1" fmla="*/ 2 h 7"/>
                    <a:gd name="T2" fmla="*/ 2 w 4"/>
                    <a:gd name="T3" fmla="*/ 1 h 7"/>
                    <a:gd name="T4" fmla="*/ 3 w 4"/>
                    <a:gd name="T5" fmla="*/ 7 h 7"/>
                    <a:gd name="T6" fmla="*/ 0 w 4"/>
                    <a:gd name="T7" fmla="*/ 7 h 7"/>
                    <a:gd name="T8" fmla="*/ 2 w 4"/>
                    <a:gd name="T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7">
                      <a:moveTo>
                        <a:pt x="2" y="2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2"/>
                        <a:pt x="4" y="0"/>
                        <a:pt x="3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5"/>
                        <a:pt x="2" y="4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4" name="Freeform 2908">
                  <a:extLst>
                    <a:ext uri="{FF2B5EF4-FFF2-40B4-BE49-F238E27FC236}">
                      <a16:creationId xmlns:a16="http://schemas.microsoft.com/office/drawing/2014/main" id="{7334BDA5-518B-4221-88F2-67E1B92A11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5" y="4009"/>
                  <a:ext cx="8" cy="15"/>
                </a:xfrm>
                <a:custGeom>
                  <a:avLst/>
                  <a:gdLst>
                    <a:gd name="T0" fmla="*/ 2 w 4"/>
                    <a:gd name="T1" fmla="*/ 4 h 8"/>
                    <a:gd name="T2" fmla="*/ 2 w 4"/>
                    <a:gd name="T3" fmla="*/ 8 h 8"/>
                    <a:gd name="T4" fmla="*/ 0 w 4"/>
                    <a:gd name="T5" fmla="*/ 8 h 8"/>
                    <a:gd name="T6" fmla="*/ 2 w 4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8">
                      <a:moveTo>
                        <a:pt x="2" y="4"/>
                      </a:moveTo>
                      <a:cubicBezTo>
                        <a:pt x="2" y="5"/>
                        <a:pt x="3" y="6"/>
                        <a:pt x="2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4"/>
                        <a:pt x="4" y="0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5" name="Freeform 2909">
                  <a:extLst>
                    <a:ext uri="{FF2B5EF4-FFF2-40B4-BE49-F238E27FC236}">
                      <a16:creationId xmlns:a16="http://schemas.microsoft.com/office/drawing/2014/main" id="{4E717185-84CE-4464-A707-76551958C1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5" y="4002"/>
                  <a:ext cx="8" cy="15"/>
                </a:xfrm>
                <a:custGeom>
                  <a:avLst/>
                  <a:gdLst>
                    <a:gd name="T0" fmla="*/ 0 w 4"/>
                    <a:gd name="T1" fmla="*/ 5 h 8"/>
                    <a:gd name="T2" fmla="*/ 4 w 4"/>
                    <a:gd name="T3" fmla="*/ 4 h 8"/>
                    <a:gd name="T4" fmla="*/ 0 w 4"/>
                    <a:gd name="T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0" y="5"/>
                      </a:moveTo>
                      <a:cubicBezTo>
                        <a:pt x="1" y="3"/>
                        <a:pt x="4" y="0"/>
                        <a:pt x="4" y="4"/>
                      </a:cubicBezTo>
                      <a:cubicBezTo>
                        <a:pt x="4" y="4"/>
                        <a:pt x="0" y="8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4" name="Group 3111">
                <a:extLst>
                  <a:ext uri="{FF2B5EF4-FFF2-40B4-BE49-F238E27FC236}">
                    <a16:creationId xmlns:a16="http://schemas.microsoft.com/office/drawing/2014/main" id="{1E1C27EC-EC1F-4704-BCC4-391013970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7425" y="4903788"/>
                <a:ext cx="7034213" cy="1704975"/>
                <a:chOff x="622" y="3089"/>
                <a:chExt cx="4431" cy="1074"/>
              </a:xfrm>
              <a:grpFill/>
            </p:grpSpPr>
            <p:sp>
              <p:nvSpPr>
                <p:cNvPr id="866" name="Freeform 2911">
                  <a:extLst>
                    <a:ext uri="{FF2B5EF4-FFF2-40B4-BE49-F238E27FC236}">
                      <a16:creationId xmlns:a16="http://schemas.microsoft.com/office/drawing/2014/main" id="{87D9078D-C3BC-48AC-86F0-7C53DAB966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6" y="3983"/>
                  <a:ext cx="8" cy="22"/>
                </a:xfrm>
                <a:custGeom>
                  <a:avLst/>
                  <a:gdLst>
                    <a:gd name="T0" fmla="*/ 2 w 4"/>
                    <a:gd name="T1" fmla="*/ 6 h 12"/>
                    <a:gd name="T2" fmla="*/ 4 w 4"/>
                    <a:gd name="T3" fmla="*/ 7 h 12"/>
                    <a:gd name="T4" fmla="*/ 0 w 4"/>
                    <a:gd name="T5" fmla="*/ 10 h 12"/>
                    <a:gd name="T6" fmla="*/ 3 w 4"/>
                    <a:gd name="T7" fmla="*/ 7 h 12"/>
                    <a:gd name="T8" fmla="*/ 2 w 4"/>
                    <a:gd name="T9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2">
                      <a:moveTo>
                        <a:pt x="2" y="6"/>
                      </a:moveTo>
                      <a:cubicBezTo>
                        <a:pt x="4" y="0"/>
                        <a:pt x="3" y="6"/>
                        <a:pt x="4" y="7"/>
                      </a:cubicBezTo>
                      <a:cubicBezTo>
                        <a:pt x="3" y="12"/>
                        <a:pt x="1" y="7"/>
                        <a:pt x="0" y="10"/>
                      </a:cubicBezTo>
                      <a:cubicBezTo>
                        <a:pt x="0" y="7"/>
                        <a:pt x="2" y="8"/>
                        <a:pt x="3" y="7"/>
                      </a:cubicBezTo>
                      <a:cubicBezTo>
                        <a:pt x="3" y="6"/>
                        <a:pt x="3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67" name="Freeform 2912">
                  <a:extLst>
                    <a:ext uri="{FF2B5EF4-FFF2-40B4-BE49-F238E27FC236}">
                      <a16:creationId xmlns:a16="http://schemas.microsoft.com/office/drawing/2014/main" id="{84CE8967-72D7-48E7-8F97-BB69040579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" y="3979"/>
                  <a:ext cx="11" cy="21"/>
                </a:xfrm>
                <a:custGeom>
                  <a:avLst/>
                  <a:gdLst>
                    <a:gd name="T0" fmla="*/ 1 w 6"/>
                    <a:gd name="T1" fmla="*/ 8 h 11"/>
                    <a:gd name="T2" fmla="*/ 3 w 6"/>
                    <a:gd name="T3" fmla="*/ 5 h 11"/>
                    <a:gd name="T4" fmla="*/ 2 w 6"/>
                    <a:gd name="T5" fmla="*/ 2 h 11"/>
                    <a:gd name="T6" fmla="*/ 6 w 6"/>
                    <a:gd name="T7" fmla="*/ 4 h 11"/>
                    <a:gd name="T8" fmla="*/ 2 w 6"/>
                    <a:gd name="T9" fmla="*/ 10 h 11"/>
                    <a:gd name="T10" fmla="*/ 1 w 6"/>
                    <a:gd name="T11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1">
                      <a:moveTo>
                        <a:pt x="1" y="8"/>
                      </a:moveTo>
                      <a:cubicBezTo>
                        <a:pt x="0" y="7"/>
                        <a:pt x="2" y="5"/>
                        <a:pt x="3" y="5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4" y="0"/>
                        <a:pt x="5" y="1"/>
                        <a:pt x="6" y="4"/>
                      </a:cubicBezTo>
                      <a:cubicBezTo>
                        <a:pt x="5" y="6"/>
                        <a:pt x="3" y="5"/>
                        <a:pt x="2" y="10"/>
                      </a:cubicBezTo>
                      <a:cubicBezTo>
                        <a:pt x="1" y="11"/>
                        <a:pt x="2" y="5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68" name="Freeform 2913">
                  <a:extLst>
                    <a:ext uri="{FF2B5EF4-FFF2-40B4-BE49-F238E27FC236}">
                      <a16:creationId xmlns:a16="http://schemas.microsoft.com/office/drawing/2014/main" id="{6C706E7A-CC4A-4448-AF0B-B8F0445557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9" y="3408"/>
                  <a:ext cx="6" cy="15"/>
                </a:xfrm>
                <a:custGeom>
                  <a:avLst/>
                  <a:gdLst>
                    <a:gd name="T0" fmla="*/ 0 w 3"/>
                    <a:gd name="T1" fmla="*/ 4 h 8"/>
                    <a:gd name="T2" fmla="*/ 2 w 3"/>
                    <a:gd name="T3" fmla="*/ 4 h 8"/>
                    <a:gd name="T4" fmla="*/ 0 w 3"/>
                    <a:gd name="T5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0" y="4"/>
                      </a:moveTo>
                      <a:cubicBezTo>
                        <a:pt x="0" y="0"/>
                        <a:pt x="2" y="7"/>
                        <a:pt x="2" y="4"/>
                      </a:cubicBezTo>
                      <a:cubicBezTo>
                        <a:pt x="3" y="8"/>
                        <a:pt x="0" y="6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69" name="Freeform 2914">
                  <a:extLst>
                    <a:ext uri="{FF2B5EF4-FFF2-40B4-BE49-F238E27FC236}">
                      <a16:creationId xmlns:a16="http://schemas.microsoft.com/office/drawing/2014/main" id="{4B01E2FC-AAE9-478E-8840-B425AFF1A5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5" y="3404"/>
                  <a:ext cx="15" cy="15"/>
                </a:xfrm>
                <a:custGeom>
                  <a:avLst/>
                  <a:gdLst>
                    <a:gd name="T0" fmla="*/ 4 w 8"/>
                    <a:gd name="T1" fmla="*/ 6 h 8"/>
                    <a:gd name="T2" fmla="*/ 7 w 8"/>
                    <a:gd name="T3" fmla="*/ 3 h 8"/>
                    <a:gd name="T4" fmla="*/ 6 w 8"/>
                    <a:gd name="T5" fmla="*/ 7 h 8"/>
                    <a:gd name="T6" fmla="*/ 0 w 8"/>
                    <a:gd name="T7" fmla="*/ 5 h 8"/>
                    <a:gd name="T8" fmla="*/ 3 w 8"/>
                    <a:gd name="T9" fmla="*/ 1 h 8"/>
                    <a:gd name="T10" fmla="*/ 4 w 8"/>
                    <a:gd name="T11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8">
                      <a:moveTo>
                        <a:pt x="4" y="6"/>
                      </a:moveTo>
                      <a:cubicBezTo>
                        <a:pt x="5" y="0"/>
                        <a:pt x="6" y="7"/>
                        <a:pt x="7" y="3"/>
                      </a:cubicBezTo>
                      <a:cubicBezTo>
                        <a:pt x="8" y="5"/>
                        <a:pt x="5" y="7"/>
                        <a:pt x="6" y="7"/>
                      </a:cubicBezTo>
                      <a:cubicBezTo>
                        <a:pt x="5" y="8"/>
                        <a:pt x="3" y="7"/>
                        <a:pt x="0" y="5"/>
                      </a:cubicBezTo>
                      <a:cubicBezTo>
                        <a:pt x="1" y="0"/>
                        <a:pt x="1" y="5"/>
                        <a:pt x="3" y="1"/>
                      </a:cubicBezTo>
                      <a:cubicBezTo>
                        <a:pt x="3" y="3"/>
                        <a:pt x="4" y="3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70" name="Freeform 2915">
                  <a:extLst>
                    <a:ext uri="{FF2B5EF4-FFF2-40B4-BE49-F238E27FC236}">
                      <a16:creationId xmlns:a16="http://schemas.microsoft.com/office/drawing/2014/main" id="{89DA1250-676A-405C-A8E8-33A698F6C2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3" y="3943"/>
                  <a:ext cx="8" cy="11"/>
                </a:xfrm>
                <a:custGeom>
                  <a:avLst/>
                  <a:gdLst>
                    <a:gd name="T0" fmla="*/ 4 w 4"/>
                    <a:gd name="T1" fmla="*/ 1 h 6"/>
                    <a:gd name="T2" fmla="*/ 4 w 4"/>
                    <a:gd name="T3" fmla="*/ 4 h 6"/>
                    <a:gd name="T4" fmla="*/ 0 w 4"/>
                    <a:gd name="T5" fmla="*/ 4 h 6"/>
                    <a:gd name="T6" fmla="*/ 4 w 4"/>
                    <a:gd name="T7" fmla="*/ 0 h 6"/>
                    <a:gd name="T8" fmla="*/ 4 w 4"/>
                    <a:gd name="T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6">
                      <a:moveTo>
                        <a:pt x="4" y="1"/>
                      </a:moveTo>
                      <a:cubicBezTo>
                        <a:pt x="4" y="2"/>
                        <a:pt x="4" y="3"/>
                        <a:pt x="4" y="4"/>
                      </a:cubicBezTo>
                      <a:cubicBezTo>
                        <a:pt x="3" y="4"/>
                        <a:pt x="1" y="6"/>
                        <a:pt x="0" y="4"/>
                      </a:cubicBezTo>
                      <a:cubicBezTo>
                        <a:pt x="1" y="0"/>
                        <a:pt x="3" y="4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71" name="Freeform 2916">
                  <a:extLst>
                    <a:ext uri="{FF2B5EF4-FFF2-40B4-BE49-F238E27FC236}">
                      <a16:creationId xmlns:a16="http://schemas.microsoft.com/office/drawing/2014/main" id="{FFAD54DB-1354-4C83-BD13-C8C50A20D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1" y="3928"/>
                  <a:ext cx="15" cy="30"/>
                </a:xfrm>
                <a:custGeom>
                  <a:avLst/>
                  <a:gdLst>
                    <a:gd name="T0" fmla="*/ 1 w 8"/>
                    <a:gd name="T1" fmla="*/ 5 h 16"/>
                    <a:gd name="T2" fmla="*/ 6 w 8"/>
                    <a:gd name="T3" fmla="*/ 3 h 16"/>
                    <a:gd name="T4" fmla="*/ 4 w 8"/>
                    <a:gd name="T5" fmla="*/ 8 h 16"/>
                    <a:gd name="T6" fmla="*/ 6 w 8"/>
                    <a:gd name="T7" fmla="*/ 5 h 16"/>
                    <a:gd name="T8" fmla="*/ 8 w 8"/>
                    <a:gd name="T9" fmla="*/ 9 h 16"/>
                    <a:gd name="T10" fmla="*/ 5 w 8"/>
                    <a:gd name="T11" fmla="*/ 8 h 16"/>
                    <a:gd name="T12" fmla="*/ 5 w 8"/>
                    <a:gd name="T13" fmla="*/ 11 h 16"/>
                    <a:gd name="T14" fmla="*/ 3 w 8"/>
                    <a:gd name="T15" fmla="*/ 7 h 16"/>
                    <a:gd name="T16" fmla="*/ 1 w 8"/>
                    <a:gd name="T17" fmla="*/ 9 h 16"/>
                    <a:gd name="T18" fmla="*/ 0 w 8"/>
                    <a:gd name="T19" fmla="*/ 6 h 16"/>
                    <a:gd name="T20" fmla="*/ 1 w 8"/>
                    <a:gd name="T21" fmla="*/ 4 h 16"/>
                    <a:gd name="T22" fmla="*/ 1 w 8"/>
                    <a:gd name="T2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" h="16">
                      <a:moveTo>
                        <a:pt x="1" y="5"/>
                      </a:moveTo>
                      <a:cubicBezTo>
                        <a:pt x="2" y="0"/>
                        <a:pt x="3" y="6"/>
                        <a:pt x="6" y="3"/>
                      </a:cubicBezTo>
                      <a:cubicBezTo>
                        <a:pt x="5" y="7"/>
                        <a:pt x="5" y="6"/>
                        <a:pt x="4" y="8"/>
                      </a:cubicBezTo>
                      <a:cubicBezTo>
                        <a:pt x="5" y="9"/>
                        <a:pt x="5" y="8"/>
                        <a:pt x="6" y="5"/>
                      </a:cubicBezTo>
                      <a:cubicBezTo>
                        <a:pt x="6" y="8"/>
                        <a:pt x="8" y="5"/>
                        <a:pt x="8" y="9"/>
                      </a:cubicBezTo>
                      <a:cubicBezTo>
                        <a:pt x="6" y="16"/>
                        <a:pt x="6" y="5"/>
                        <a:pt x="5" y="8"/>
                      </a:cubicBezTo>
                      <a:cubicBezTo>
                        <a:pt x="4" y="11"/>
                        <a:pt x="5" y="11"/>
                        <a:pt x="5" y="11"/>
                      </a:cubicBezTo>
                      <a:cubicBezTo>
                        <a:pt x="4" y="14"/>
                        <a:pt x="3" y="11"/>
                        <a:pt x="3" y="7"/>
                      </a:cubicBezTo>
                      <a:cubicBezTo>
                        <a:pt x="2" y="7"/>
                        <a:pt x="2" y="7"/>
                        <a:pt x="1" y="9"/>
                      </a:cubicBezTo>
                      <a:cubicBezTo>
                        <a:pt x="1" y="8"/>
                        <a:pt x="2" y="5"/>
                        <a:pt x="0" y="6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72" name="Freeform 2917">
                  <a:extLst>
                    <a:ext uri="{FF2B5EF4-FFF2-40B4-BE49-F238E27FC236}">
                      <a16:creationId xmlns:a16="http://schemas.microsoft.com/office/drawing/2014/main" id="{7B228068-9991-4A73-94F7-16FB748CAB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3" y="3924"/>
                  <a:ext cx="4" cy="17"/>
                </a:xfrm>
                <a:custGeom>
                  <a:avLst/>
                  <a:gdLst>
                    <a:gd name="T0" fmla="*/ 0 w 2"/>
                    <a:gd name="T1" fmla="*/ 3 h 9"/>
                    <a:gd name="T2" fmla="*/ 2 w 2"/>
                    <a:gd name="T3" fmla="*/ 4 h 9"/>
                    <a:gd name="T4" fmla="*/ 0 w 2"/>
                    <a:gd name="T5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0" y="3"/>
                      </a:moveTo>
                      <a:cubicBezTo>
                        <a:pt x="0" y="0"/>
                        <a:pt x="2" y="3"/>
                        <a:pt x="2" y="4"/>
                      </a:cubicBezTo>
                      <a:cubicBezTo>
                        <a:pt x="1" y="9"/>
                        <a:pt x="2" y="1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73" name="Freeform 2918">
                  <a:extLst>
                    <a:ext uri="{FF2B5EF4-FFF2-40B4-BE49-F238E27FC236}">
                      <a16:creationId xmlns:a16="http://schemas.microsoft.com/office/drawing/2014/main" id="{6190EE65-A600-4001-A478-78E125E05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1" y="3520"/>
                  <a:ext cx="8" cy="15"/>
                </a:xfrm>
                <a:custGeom>
                  <a:avLst/>
                  <a:gdLst>
                    <a:gd name="T0" fmla="*/ 3 w 4"/>
                    <a:gd name="T1" fmla="*/ 5 h 8"/>
                    <a:gd name="T2" fmla="*/ 2 w 4"/>
                    <a:gd name="T3" fmla="*/ 3 h 8"/>
                    <a:gd name="T4" fmla="*/ 1 w 4"/>
                    <a:gd name="T5" fmla="*/ 8 h 8"/>
                    <a:gd name="T6" fmla="*/ 1 w 4"/>
                    <a:gd name="T7" fmla="*/ 7 h 8"/>
                    <a:gd name="T8" fmla="*/ 1 w 4"/>
                    <a:gd name="T9" fmla="*/ 7 h 8"/>
                    <a:gd name="T10" fmla="*/ 1 w 4"/>
                    <a:gd name="T11" fmla="*/ 0 h 8"/>
                    <a:gd name="T12" fmla="*/ 3 w 4"/>
                    <a:gd name="T13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8">
                      <a:moveTo>
                        <a:pt x="3" y="5"/>
                      </a:moveTo>
                      <a:cubicBezTo>
                        <a:pt x="2" y="8"/>
                        <a:pt x="3" y="1"/>
                        <a:pt x="2" y="3"/>
                      </a:cubicBezTo>
                      <a:cubicBezTo>
                        <a:pt x="1" y="5"/>
                        <a:pt x="2" y="6"/>
                        <a:pt x="1" y="8"/>
                      </a:cubicBezTo>
                      <a:cubicBezTo>
                        <a:pt x="1" y="8"/>
                        <a:pt x="1" y="8"/>
                        <a:pt x="1" y="7"/>
                      </a:cubicBezTo>
                      <a:cubicBezTo>
                        <a:pt x="1" y="5"/>
                        <a:pt x="1" y="6"/>
                        <a:pt x="1" y="7"/>
                      </a:cubicBezTo>
                      <a:cubicBezTo>
                        <a:pt x="0" y="7"/>
                        <a:pt x="1" y="2"/>
                        <a:pt x="1" y="0"/>
                      </a:cubicBezTo>
                      <a:cubicBezTo>
                        <a:pt x="1" y="3"/>
                        <a:pt x="4" y="0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74" name="Freeform 2919">
                  <a:extLst>
                    <a:ext uri="{FF2B5EF4-FFF2-40B4-BE49-F238E27FC236}">
                      <a16:creationId xmlns:a16="http://schemas.microsoft.com/office/drawing/2014/main" id="{D6A2E831-5EBE-443A-A494-9BF2AFFE54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5" y="3504"/>
                  <a:ext cx="12" cy="25"/>
                </a:xfrm>
                <a:custGeom>
                  <a:avLst/>
                  <a:gdLst>
                    <a:gd name="T0" fmla="*/ 0 w 6"/>
                    <a:gd name="T1" fmla="*/ 7 h 13"/>
                    <a:gd name="T2" fmla="*/ 5 w 6"/>
                    <a:gd name="T3" fmla="*/ 7 h 13"/>
                    <a:gd name="T4" fmla="*/ 2 w 6"/>
                    <a:gd name="T5" fmla="*/ 13 h 13"/>
                    <a:gd name="T6" fmla="*/ 0 w 6"/>
                    <a:gd name="T7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3">
                      <a:moveTo>
                        <a:pt x="0" y="7"/>
                      </a:moveTo>
                      <a:cubicBezTo>
                        <a:pt x="1" y="9"/>
                        <a:pt x="6" y="0"/>
                        <a:pt x="5" y="7"/>
                      </a:cubicBezTo>
                      <a:cubicBezTo>
                        <a:pt x="4" y="5"/>
                        <a:pt x="3" y="10"/>
                        <a:pt x="2" y="13"/>
                      </a:cubicBezTo>
                      <a:cubicBezTo>
                        <a:pt x="2" y="10"/>
                        <a:pt x="1" y="7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75" name="Freeform 2920">
                  <a:extLst>
                    <a:ext uri="{FF2B5EF4-FFF2-40B4-BE49-F238E27FC236}">
                      <a16:creationId xmlns:a16="http://schemas.microsoft.com/office/drawing/2014/main" id="{6F1361D4-5DB4-44D3-B3D9-0488211E7B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5" y="3508"/>
                  <a:ext cx="13" cy="32"/>
                </a:xfrm>
                <a:custGeom>
                  <a:avLst/>
                  <a:gdLst>
                    <a:gd name="T0" fmla="*/ 1 w 7"/>
                    <a:gd name="T1" fmla="*/ 5 h 17"/>
                    <a:gd name="T2" fmla="*/ 5 w 7"/>
                    <a:gd name="T3" fmla="*/ 0 h 17"/>
                    <a:gd name="T4" fmla="*/ 7 w 7"/>
                    <a:gd name="T5" fmla="*/ 1 h 17"/>
                    <a:gd name="T6" fmla="*/ 6 w 7"/>
                    <a:gd name="T7" fmla="*/ 10 h 17"/>
                    <a:gd name="T8" fmla="*/ 3 w 7"/>
                    <a:gd name="T9" fmla="*/ 11 h 17"/>
                    <a:gd name="T10" fmla="*/ 5 w 7"/>
                    <a:gd name="T11" fmla="*/ 8 h 17"/>
                    <a:gd name="T12" fmla="*/ 2 w 7"/>
                    <a:gd name="T13" fmla="*/ 8 h 17"/>
                    <a:gd name="T14" fmla="*/ 0 w 7"/>
                    <a:gd name="T15" fmla="*/ 17 h 17"/>
                    <a:gd name="T16" fmla="*/ 1 w 7"/>
                    <a:gd name="T17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7">
                      <a:moveTo>
                        <a:pt x="1" y="5"/>
                      </a:moveTo>
                      <a:cubicBezTo>
                        <a:pt x="3" y="1"/>
                        <a:pt x="4" y="7"/>
                        <a:pt x="5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6"/>
                        <a:pt x="4" y="9"/>
                        <a:pt x="6" y="10"/>
                      </a:cubicBezTo>
                      <a:cubicBezTo>
                        <a:pt x="5" y="13"/>
                        <a:pt x="4" y="10"/>
                        <a:pt x="3" y="11"/>
                      </a:cubicBezTo>
                      <a:cubicBezTo>
                        <a:pt x="4" y="9"/>
                        <a:pt x="4" y="10"/>
                        <a:pt x="5" y="8"/>
                      </a:cubicBezTo>
                      <a:cubicBezTo>
                        <a:pt x="5" y="4"/>
                        <a:pt x="3" y="9"/>
                        <a:pt x="2" y="8"/>
                      </a:cubicBezTo>
                      <a:cubicBezTo>
                        <a:pt x="3" y="11"/>
                        <a:pt x="2" y="16"/>
                        <a:pt x="0" y="17"/>
                      </a:cubicBezTo>
                      <a:cubicBezTo>
                        <a:pt x="1" y="12"/>
                        <a:pt x="2" y="9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76" name="Freeform 2921">
                  <a:extLst>
                    <a:ext uri="{FF2B5EF4-FFF2-40B4-BE49-F238E27FC236}">
                      <a16:creationId xmlns:a16="http://schemas.microsoft.com/office/drawing/2014/main" id="{A25354D0-185A-444B-B9D9-E79BF54F9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1" y="3398"/>
                  <a:ext cx="15" cy="19"/>
                </a:xfrm>
                <a:custGeom>
                  <a:avLst/>
                  <a:gdLst>
                    <a:gd name="T0" fmla="*/ 0 w 8"/>
                    <a:gd name="T1" fmla="*/ 3 h 10"/>
                    <a:gd name="T2" fmla="*/ 4 w 8"/>
                    <a:gd name="T3" fmla="*/ 7 h 10"/>
                    <a:gd name="T4" fmla="*/ 3 w 8"/>
                    <a:gd name="T5" fmla="*/ 1 h 10"/>
                    <a:gd name="T6" fmla="*/ 8 w 8"/>
                    <a:gd name="T7" fmla="*/ 8 h 10"/>
                    <a:gd name="T8" fmla="*/ 4 w 8"/>
                    <a:gd name="T9" fmla="*/ 10 h 10"/>
                    <a:gd name="T10" fmla="*/ 0 w 8"/>
                    <a:gd name="T11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10">
                      <a:moveTo>
                        <a:pt x="0" y="3"/>
                      </a:moveTo>
                      <a:cubicBezTo>
                        <a:pt x="2" y="0"/>
                        <a:pt x="2" y="7"/>
                        <a:pt x="4" y="7"/>
                      </a:cubicBezTo>
                      <a:cubicBezTo>
                        <a:pt x="5" y="2"/>
                        <a:pt x="3" y="5"/>
                        <a:pt x="3" y="1"/>
                      </a:cubicBezTo>
                      <a:cubicBezTo>
                        <a:pt x="5" y="2"/>
                        <a:pt x="7" y="3"/>
                        <a:pt x="8" y="8"/>
                      </a:cubicBezTo>
                      <a:cubicBezTo>
                        <a:pt x="7" y="7"/>
                        <a:pt x="6" y="1"/>
                        <a:pt x="4" y="10"/>
                      </a:cubicBezTo>
                      <a:cubicBezTo>
                        <a:pt x="2" y="9"/>
                        <a:pt x="1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77" name="Freeform 2922">
                  <a:extLst>
                    <a:ext uri="{FF2B5EF4-FFF2-40B4-BE49-F238E27FC236}">
                      <a16:creationId xmlns:a16="http://schemas.microsoft.com/office/drawing/2014/main" id="{131F65A9-33D3-4CC7-9712-E4E82982D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7" y="3594"/>
                  <a:ext cx="8" cy="24"/>
                </a:xfrm>
                <a:custGeom>
                  <a:avLst/>
                  <a:gdLst>
                    <a:gd name="T0" fmla="*/ 1 w 4"/>
                    <a:gd name="T1" fmla="*/ 13 h 13"/>
                    <a:gd name="T2" fmla="*/ 0 w 4"/>
                    <a:gd name="T3" fmla="*/ 4 h 13"/>
                    <a:gd name="T4" fmla="*/ 4 w 4"/>
                    <a:gd name="T5" fmla="*/ 0 h 13"/>
                    <a:gd name="T6" fmla="*/ 1 w 4"/>
                    <a:gd name="T7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3">
                      <a:moveTo>
                        <a:pt x="1" y="13"/>
                      </a:moveTo>
                      <a:cubicBezTo>
                        <a:pt x="0" y="13"/>
                        <a:pt x="1" y="6"/>
                        <a:pt x="0" y="4"/>
                      </a:cubicBezTo>
                      <a:cubicBezTo>
                        <a:pt x="1" y="0"/>
                        <a:pt x="2" y="6"/>
                        <a:pt x="4" y="0"/>
                      </a:cubicBezTo>
                      <a:cubicBezTo>
                        <a:pt x="3" y="6"/>
                        <a:pt x="3" y="6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78" name="Freeform 2923">
                  <a:extLst>
                    <a:ext uri="{FF2B5EF4-FFF2-40B4-BE49-F238E27FC236}">
                      <a16:creationId xmlns:a16="http://schemas.microsoft.com/office/drawing/2014/main" id="{6541CDB9-6BCB-4A7F-817D-45D56F4BFC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1" y="3624"/>
                  <a:ext cx="8" cy="17"/>
                </a:xfrm>
                <a:custGeom>
                  <a:avLst/>
                  <a:gdLst>
                    <a:gd name="T0" fmla="*/ 2 w 4"/>
                    <a:gd name="T1" fmla="*/ 0 h 9"/>
                    <a:gd name="T2" fmla="*/ 1 w 4"/>
                    <a:gd name="T3" fmla="*/ 4 h 9"/>
                    <a:gd name="T4" fmla="*/ 4 w 4"/>
                    <a:gd name="T5" fmla="*/ 4 h 9"/>
                    <a:gd name="T6" fmla="*/ 2 w 4"/>
                    <a:gd name="T7" fmla="*/ 7 h 9"/>
                    <a:gd name="T8" fmla="*/ 2 w 4"/>
                    <a:gd name="T9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9">
                      <a:moveTo>
                        <a:pt x="2" y="0"/>
                      </a:moveTo>
                      <a:cubicBezTo>
                        <a:pt x="2" y="1"/>
                        <a:pt x="1" y="3"/>
                        <a:pt x="1" y="4"/>
                      </a:cubicBezTo>
                      <a:cubicBezTo>
                        <a:pt x="2" y="3"/>
                        <a:pt x="3" y="1"/>
                        <a:pt x="4" y="4"/>
                      </a:cubicBezTo>
                      <a:cubicBezTo>
                        <a:pt x="3" y="9"/>
                        <a:pt x="3" y="2"/>
                        <a:pt x="2" y="7"/>
                      </a:cubicBezTo>
                      <a:cubicBezTo>
                        <a:pt x="1" y="6"/>
                        <a:pt x="0" y="4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79" name="Freeform 2924">
                  <a:extLst>
                    <a:ext uri="{FF2B5EF4-FFF2-40B4-BE49-F238E27FC236}">
                      <a16:creationId xmlns:a16="http://schemas.microsoft.com/office/drawing/2014/main" id="{3396FADC-4F9B-4946-A25B-9C6B6A0D8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8" y="3474"/>
                  <a:ext cx="49" cy="57"/>
                </a:xfrm>
                <a:custGeom>
                  <a:avLst/>
                  <a:gdLst>
                    <a:gd name="T0" fmla="*/ 8 w 26"/>
                    <a:gd name="T1" fmla="*/ 10 h 30"/>
                    <a:gd name="T2" fmla="*/ 6 w 26"/>
                    <a:gd name="T3" fmla="*/ 13 h 30"/>
                    <a:gd name="T4" fmla="*/ 3 w 26"/>
                    <a:gd name="T5" fmla="*/ 14 h 30"/>
                    <a:gd name="T6" fmla="*/ 3 w 26"/>
                    <a:gd name="T7" fmla="*/ 7 h 30"/>
                    <a:gd name="T8" fmla="*/ 4 w 26"/>
                    <a:gd name="T9" fmla="*/ 4 h 30"/>
                    <a:gd name="T10" fmla="*/ 5 w 26"/>
                    <a:gd name="T11" fmla="*/ 4 h 30"/>
                    <a:gd name="T12" fmla="*/ 7 w 26"/>
                    <a:gd name="T13" fmla="*/ 9 h 30"/>
                    <a:gd name="T14" fmla="*/ 9 w 26"/>
                    <a:gd name="T15" fmla="*/ 8 h 30"/>
                    <a:gd name="T16" fmla="*/ 10 w 26"/>
                    <a:gd name="T17" fmla="*/ 3 h 30"/>
                    <a:gd name="T18" fmla="*/ 15 w 26"/>
                    <a:gd name="T19" fmla="*/ 7 h 30"/>
                    <a:gd name="T20" fmla="*/ 13 w 26"/>
                    <a:gd name="T21" fmla="*/ 12 h 30"/>
                    <a:gd name="T22" fmla="*/ 12 w 26"/>
                    <a:gd name="T23" fmla="*/ 12 h 30"/>
                    <a:gd name="T24" fmla="*/ 9 w 26"/>
                    <a:gd name="T25" fmla="*/ 16 h 30"/>
                    <a:gd name="T26" fmla="*/ 9 w 26"/>
                    <a:gd name="T27" fmla="*/ 22 h 30"/>
                    <a:gd name="T28" fmla="*/ 11 w 26"/>
                    <a:gd name="T29" fmla="*/ 17 h 30"/>
                    <a:gd name="T30" fmla="*/ 17 w 26"/>
                    <a:gd name="T31" fmla="*/ 20 h 30"/>
                    <a:gd name="T32" fmla="*/ 18 w 26"/>
                    <a:gd name="T33" fmla="*/ 15 h 30"/>
                    <a:gd name="T34" fmla="*/ 18 w 26"/>
                    <a:gd name="T35" fmla="*/ 21 h 30"/>
                    <a:gd name="T36" fmla="*/ 22 w 26"/>
                    <a:gd name="T37" fmla="*/ 21 h 30"/>
                    <a:gd name="T38" fmla="*/ 25 w 26"/>
                    <a:gd name="T39" fmla="*/ 10 h 30"/>
                    <a:gd name="T40" fmla="*/ 26 w 26"/>
                    <a:gd name="T41" fmla="*/ 13 h 30"/>
                    <a:gd name="T42" fmla="*/ 24 w 26"/>
                    <a:gd name="T43" fmla="*/ 22 h 30"/>
                    <a:gd name="T44" fmla="*/ 26 w 26"/>
                    <a:gd name="T45" fmla="*/ 17 h 30"/>
                    <a:gd name="T46" fmla="*/ 25 w 26"/>
                    <a:gd name="T47" fmla="*/ 24 h 30"/>
                    <a:gd name="T48" fmla="*/ 16 w 26"/>
                    <a:gd name="T49" fmla="*/ 22 h 30"/>
                    <a:gd name="T50" fmla="*/ 8 w 26"/>
                    <a:gd name="T51" fmla="*/ 20 h 30"/>
                    <a:gd name="T52" fmla="*/ 7 w 26"/>
                    <a:gd name="T53" fmla="*/ 25 h 30"/>
                    <a:gd name="T54" fmla="*/ 3 w 26"/>
                    <a:gd name="T55" fmla="*/ 22 h 30"/>
                    <a:gd name="T56" fmla="*/ 0 w 26"/>
                    <a:gd name="T57" fmla="*/ 25 h 30"/>
                    <a:gd name="T58" fmla="*/ 4 w 26"/>
                    <a:gd name="T59" fmla="*/ 17 h 30"/>
                    <a:gd name="T60" fmla="*/ 8 w 26"/>
                    <a:gd name="T61" fmla="*/ 17 h 30"/>
                    <a:gd name="T62" fmla="*/ 7 w 26"/>
                    <a:gd name="T63" fmla="*/ 13 h 30"/>
                    <a:gd name="T64" fmla="*/ 8 w 26"/>
                    <a:gd name="T65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" h="30">
                      <a:moveTo>
                        <a:pt x="8" y="10"/>
                      </a:moveTo>
                      <a:cubicBezTo>
                        <a:pt x="8" y="11"/>
                        <a:pt x="7" y="10"/>
                        <a:pt x="6" y="13"/>
                      </a:cubicBezTo>
                      <a:cubicBezTo>
                        <a:pt x="6" y="11"/>
                        <a:pt x="4" y="9"/>
                        <a:pt x="3" y="14"/>
                      </a:cubicBezTo>
                      <a:cubicBezTo>
                        <a:pt x="2" y="13"/>
                        <a:pt x="3" y="9"/>
                        <a:pt x="3" y="7"/>
                      </a:cubicBezTo>
                      <a:cubicBezTo>
                        <a:pt x="3" y="6"/>
                        <a:pt x="5" y="5"/>
                        <a:pt x="4" y="4"/>
                      </a:cubicBezTo>
                      <a:cubicBezTo>
                        <a:pt x="5" y="0"/>
                        <a:pt x="4" y="6"/>
                        <a:pt x="5" y="4"/>
                      </a:cubicBezTo>
                      <a:cubicBezTo>
                        <a:pt x="4" y="12"/>
                        <a:pt x="7" y="6"/>
                        <a:pt x="7" y="9"/>
                      </a:cubicBezTo>
                      <a:cubicBezTo>
                        <a:pt x="7" y="6"/>
                        <a:pt x="9" y="4"/>
                        <a:pt x="9" y="8"/>
                      </a:cubicBezTo>
                      <a:cubicBezTo>
                        <a:pt x="10" y="8"/>
                        <a:pt x="10" y="4"/>
                        <a:pt x="10" y="3"/>
                      </a:cubicBezTo>
                      <a:cubicBezTo>
                        <a:pt x="12" y="7"/>
                        <a:pt x="13" y="4"/>
                        <a:pt x="15" y="7"/>
                      </a:cubicBezTo>
                      <a:cubicBezTo>
                        <a:pt x="14" y="8"/>
                        <a:pt x="12" y="9"/>
                        <a:pt x="13" y="12"/>
                      </a:cubicBezTo>
                      <a:cubicBezTo>
                        <a:pt x="13" y="15"/>
                        <a:pt x="13" y="10"/>
                        <a:pt x="12" y="12"/>
                      </a:cubicBezTo>
                      <a:cubicBezTo>
                        <a:pt x="13" y="16"/>
                        <a:pt x="9" y="12"/>
                        <a:pt x="9" y="16"/>
                      </a:cubicBezTo>
                      <a:cubicBezTo>
                        <a:pt x="9" y="19"/>
                        <a:pt x="11" y="15"/>
                        <a:pt x="9" y="22"/>
                      </a:cubicBezTo>
                      <a:cubicBezTo>
                        <a:pt x="10" y="23"/>
                        <a:pt x="10" y="19"/>
                        <a:pt x="11" y="17"/>
                      </a:cubicBezTo>
                      <a:cubicBezTo>
                        <a:pt x="11" y="24"/>
                        <a:pt x="16" y="15"/>
                        <a:pt x="17" y="20"/>
                      </a:cubicBezTo>
                      <a:cubicBezTo>
                        <a:pt x="17" y="20"/>
                        <a:pt x="17" y="17"/>
                        <a:pt x="18" y="15"/>
                      </a:cubicBezTo>
                      <a:cubicBezTo>
                        <a:pt x="18" y="16"/>
                        <a:pt x="19" y="17"/>
                        <a:pt x="18" y="21"/>
                      </a:cubicBezTo>
                      <a:cubicBezTo>
                        <a:pt x="20" y="16"/>
                        <a:pt x="19" y="25"/>
                        <a:pt x="22" y="21"/>
                      </a:cubicBezTo>
                      <a:cubicBezTo>
                        <a:pt x="22" y="17"/>
                        <a:pt x="24" y="14"/>
                        <a:pt x="25" y="10"/>
                      </a:cubicBezTo>
                      <a:cubicBezTo>
                        <a:pt x="25" y="10"/>
                        <a:pt x="24" y="13"/>
                        <a:pt x="26" y="13"/>
                      </a:cubicBezTo>
                      <a:cubicBezTo>
                        <a:pt x="24" y="15"/>
                        <a:pt x="24" y="17"/>
                        <a:pt x="24" y="22"/>
                      </a:cubicBezTo>
                      <a:cubicBezTo>
                        <a:pt x="25" y="20"/>
                        <a:pt x="25" y="15"/>
                        <a:pt x="26" y="17"/>
                      </a:cubicBezTo>
                      <a:cubicBezTo>
                        <a:pt x="25" y="20"/>
                        <a:pt x="26" y="20"/>
                        <a:pt x="25" y="24"/>
                      </a:cubicBezTo>
                      <a:cubicBezTo>
                        <a:pt x="23" y="20"/>
                        <a:pt x="17" y="30"/>
                        <a:pt x="16" y="22"/>
                      </a:cubicBezTo>
                      <a:cubicBezTo>
                        <a:pt x="13" y="26"/>
                        <a:pt x="9" y="28"/>
                        <a:pt x="8" y="20"/>
                      </a:cubicBezTo>
                      <a:cubicBezTo>
                        <a:pt x="7" y="21"/>
                        <a:pt x="8" y="22"/>
                        <a:pt x="7" y="25"/>
                      </a:cubicBezTo>
                      <a:cubicBezTo>
                        <a:pt x="6" y="20"/>
                        <a:pt x="4" y="26"/>
                        <a:pt x="3" y="22"/>
                      </a:cubicBezTo>
                      <a:cubicBezTo>
                        <a:pt x="2" y="26"/>
                        <a:pt x="1" y="24"/>
                        <a:pt x="0" y="25"/>
                      </a:cubicBezTo>
                      <a:cubicBezTo>
                        <a:pt x="0" y="22"/>
                        <a:pt x="3" y="22"/>
                        <a:pt x="4" y="17"/>
                      </a:cubicBezTo>
                      <a:cubicBezTo>
                        <a:pt x="4" y="21"/>
                        <a:pt x="7" y="18"/>
                        <a:pt x="8" y="17"/>
                      </a:cubicBezTo>
                      <a:cubicBezTo>
                        <a:pt x="9" y="11"/>
                        <a:pt x="7" y="16"/>
                        <a:pt x="7" y="13"/>
                      </a:cubicBezTo>
                      <a:cubicBezTo>
                        <a:pt x="7" y="10"/>
                        <a:pt x="8" y="16"/>
                        <a:pt x="8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80" name="Freeform 2925">
                  <a:extLst>
                    <a:ext uri="{FF2B5EF4-FFF2-40B4-BE49-F238E27FC236}">
                      <a16:creationId xmlns:a16="http://schemas.microsoft.com/office/drawing/2014/main" id="{E5EFBF55-87B7-46F3-A93B-71B0E9AB7F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8" y="3679"/>
                  <a:ext cx="5" cy="15"/>
                </a:xfrm>
                <a:custGeom>
                  <a:avLst/>
                  <a:gdLst>
                    <a:gd name="T0" fmla="*/ 0 w 3"/>
                    <a:gd name="T1" fmla="*/ 6 h 8"/>
                    <a:gd name="T2" fmla="*/ 2 w 3"/>
                    <a:gd name="T3" fmla="*/ 0 h 8"/>
                    <a:gd name="T4" fmla="*/ 3 w 3"/>
                    <a:gd name="T5" fmla="*/ 4 h 8"/>
                    <a:gd name="T6" fmla="*/ 0 w 3"/>
                    <a:gd name="T7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8">
                      <a:moveTo>
                        <a:pt x="0" y="6"/>
                      </a:moveTo>
                      <a:cubicBezTo>
                        <a:pt x="1" y="3"/>
                        <a:pt x="1" y="1"/>
                        <a:pt x="2" y="0"/>
                      </a:cubicBezTo>
                      <a:cubicBezTo>
                        <a:pt x="3" y="0"/>
                        <a:pt x="2" y="4"/>
                        <a:pt x="3" y="4"/>
                      </a:cubicBezTo>
                      <a:cubicBezTo>
                        <a:pt x="2" y="7"/>
                        <a:pt x="1" y="8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81" name="Freeform 2926">
                  <a:extLst>
                    <a:ext uri="{FF2B5EF4-FFF2-40B4-BE49-F238E27FC236}">
                      <a16:creationId xmlns:a16="http://schemas.microsoft.com/office/drawing/2014/main" id="{F07FBFD7-DBE0-4465-AF03-4C46833E1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4" y="3726"/>
                  <a:ext cx="7" cy="33"/>
                </a:xfrm>
                <a:custGeom>
                  <a:avLst/>
                  <a:gdLst>
                    <a:gd name="T0" fmla="*/ 2 w 4"/>
                    <a:gd name="T1" fmla="*/ 2 h 17"/>
                    <a:gd name="T2" fmla="*/ 2 w 4"/>
                    <a:gd name="T3" fmla="*/ 0 h 17"/>
                    <a:gd name="T4" fmla="*/ 3 w 4"/>
                    <a:gd name="T5" fmla="*/ 0 h 17"/>
                    <a:gd name="T6" fmla="*/ 2 w 4"/>
                    <a:gd name="T7" fmla="*/ 2 h 17"/>
                    <a:gd name="T8" fmla="*/ 4 w 4"/>
                    <a:gd name="T9" fmla="*/ 4 h 17"/>
                    <a:gd name="T10" fmla="*/ 3 w 4"/>
                    <a:gd name="T11" fmla="*/ 10 h 17"/>
                    <a:gd name="T12" fmla="*/ 1 w 4"/>
                    <a:gd name="T13" fmla="*/ 13 h 17"/>
                    <a:gd name="T14" fmla="*/ 2 w 4"/>
                    <a:gd name="T15" fmla="*/ 11 h 17"/>
                    <a:gd name="T16" fmla="*/ 2 w 4"/>
                    <a:gd name="T17" fmla="*/ 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7">
                      <a:moveTo>
                        <a:pt x="2" y="2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2" y="1"/>
                        <a:pt x="2" y="2"/>
                      </a:cubicBezTo>
                      <a:cubicBezTo>
                        <a:pt x="3" y="2"/>
                        <a:pt x="3" y="3"/>
                        <a:pt x="4" y="4"/>
                      </a:cubicBezTo>
                      <a:cubicBezTo>
                        <a:pt x="3" y="8"/>
                        <a:pt x="2" y="13"/>
                        <a:pt x="3" y="10"/>
                      </a:cubicBezTo>
                      <a:cubicBezTo>
                        <a:pt x="3" y="15"/>
                        <a:pt x="0" y="17"/>
                        <a:pt x="1" y="13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2" y="8"/>
                        <a:pt x="3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82" name="Freeform 2927">
                  <a:extLst>
                    <a:ext uri="{FF2B5EF4-FFF2-40B4-BE49-F238E27FC236}">
                      <a16:creationId xmlns:a16="http://schemas.microsoft.com/office/drawing/2014/main" id="{428267DB-A6C4-47E2-9BF0-9372752A86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1" y="3679"/>
                  <a:ext cx="10" cy="32"/>
                </a:xfrm>
                <a:custGeom>
                  <a:avLst/>
                  <a:gdLst>
                    <a:gd name="T0" fmla="*/ 1 w 5"/>
                    <a:gd name="T1" fmla="*/ 13 h 17"/>
                    <a:gd name="T2" fmla="*/ 3 w 5"/>
                    <a:gd name="T3" fmla="*/ 7 h 17"/>
                    <a:gd name="T4" fmla="*/ 3 w 5"/>
                    <a:gd name="T5" fmla="*/ 2 h 17"/>
                    <a:gd name="T6" fmla="*/ 5 w 5"/>
                    <a:gd name="T7" fmla="*/ 1 h 17"/>
                    <a:gd name="T8" fmla="*/ 3 w 5"/>
                    <a:gd name="T9" fmla="*/ 14 h 17"/>
                    <a:gd name="T10" fmla="*/ 2 w 5"/>
                    <a:gd name="T11" fmla="*/ 17 h 17"/>
                    <a:gd name="T12" fmla="*/ 1 w 5"/>
                    <a:gd name="T13" fmla="*/ 12 h 17"/>
                    <a:gd name="T14" fmla="*/ 1 w 5"/>
                    <a:gd name="T15" fmla="*/ 1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17">
                      <a:moveTo>
                        <a:pt x="1" y="13"/>
                      </a:moveTo>
                      <a:cubicBezTo>
                        <a:pt x="0" y="12"/>
                        <a:pt x="2" y="9"/>
                        <a:pt x="3" y="7"/>
                      </a:cubicBezTo>
                      <a:cubicBezTo>
                        <a:pt x="3" y="4"/>
                        <a:pt x="2" y="6"/>
                        <a:pt x="3" y="2"/>
                      </a:cubicBezTo>
                      <a:cubicBezTo>
                        <a:pt x="3" y="3"/>
                        <a:pt x="4" y="0"/>
                        <a:pt x="5" y="1"/>
                      </a:cubicBezTo>
                      <a:cubicBezTo>
                        <a:pt x="4" y="6"/>
                        <a:pt x="3" y="11"/>
                        <a:pt x="3" y="14"/>
                      </a:cubicBezTo>
                      <a:cubicBezTo>
                        <a:pt x="3" y="15"/>
                        <a:pt x="2" y="16"/>
                        <a:pt x="2" y="17"/>
                      </a:cubicBezTo>
                      <a:cubicBezTo>
                        <a:pt x="2" y="16"/>
                        <a:pt x="3" y="12"/>
                        <a:pt x="1" y="12"/>
                      </a:cubicBezTo>
                      <a:cubicBezTo>
                        <a:pt x="1" y="12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83" name="Freeform 2928">
                  <a:extLst>
                    <a:ext uri="{FF2B5EF4-FFF2-40B4-BE49-F238E27FC236}">
                      <a16:creationId xmlns:a16="http://schemas.microsoft.com/office/drawing/2014/main" id="{485BFDB3-3B0A-43DB-BAB3-4B5FFC239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8" y="3540"/>
                  <a:ext cx="17" cy="27"/>
                </a:xfrm>
                <a:custGeom>
                  <a:avLst/>
                  <a:gdLst>
                    <a:gd name="T0" fmla="*/ 7 w 9"/>
                    <a:gd name="T1" fmla="*/ 9 h 14"/>
                    <a:gd name="T2" fmla="*/ 6 w 9"/>
                    <a:gd name="T3" fmla="*/ 12 h 14"/>
                    <a:gd name="T4" fmla="*/ 1 w 9"/>
                    <a:gd name="T5" fmla="*/ 13 h 14"/>
                    <a:gd name="T6" fmla="*/ 2 w 9"/>
                    <a:gd name="T7" fmla="*/ 5 h 14"/>
                    <a:gd name="T8" fmla="*/ 5 w 9"/>
                    <a:gd name="T9" fmla="*/ 4 h 14"/>
                    <a:gd name="T10" fmla="*/ 4 w 9"/>
                    <a:gd name="T11" fmla="*/ 8 h 14"/>
                    <a:gd name="T12" fmla="*/ 7 w 9"/>
                    <a:gd name="T13" fmla="*/ 5 h 14"/>
                    <a:gd name="T14" fmla="*/ 7 w 9"/>
                    <a:gd name="T15" fmla="*/ 1 h 14"/>
                    <a:gd name="T16" fmla="*/ 8 w 9"/>
                    <a:gd name="T17" fmla="*/ 9 h 14"/>
                    <a:gd name="T18" fmla="*/ 7 w 9"/>
                    <a:gd name="T19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4">
                      <a:moveTo>
                        <a:pt x="7" y="9"/>
                      </a:moveTo>
                      <a:cubicBezTo>
                        <a:pt x="6" y="8"/>
                        <a:pt x="7" y="10"/>
                        <a:pt x="6" y="12"/>
                      </a:cubicBezTo>
                      <a:cubicBezTo>
                        <a:pt x="6" y="9"/>
                        <a:pt x="3" y="14"/>
                        <a:pt x="1" y="13"/>
                      </a:cubicBezTo>
                      <a:cubicBezTo>
                        <a:pt x="0" y="12"/>
                        <a:pt x="2" y="7"/>
                        <a:pt x="2" y="5"/>
                      </a:cubicBezTo>
                      <a:cubicBezTo>
                        <a:pt x="4" y="4"/>
                        <a:pt x="4" y="5"/>
                        <a:pt x="5" y="4"/>
                      </a:cubicBezTo>
                      <a:cubicBezTo>
                        <a:pt x="5" y="6"/>
                        <a:pt x="5" y="7"/>
                        <a:pt x="4" y="8"/>
                      </a:cubicBezTo>
                      <a:cubicBezTo>
                        <a:pt x="6" y="5"/>
                        <a:pt x="6" y="5"/>
                        <a:pt x="7" y="5"/>
                      </a:cubicBezTo>
                      <a:cubicBezTo>
                        <a:pt x="7" y="3"/>
                        <a:pt x="7" y="3"/>
                        <a:pt x="7" y="1"/>
                      </a:cubicBezTo>
                      <a:cubicBezTo>
                        <a:pt x="9" y="0"/>
                        <a:pt x="7" y="8"/>
                        <a:pt x="8" y="9"/>
                      </a:cubicBezTo>
                      <a:cubicBezTo>
                        <a:pt x="7" y="10"/>
                        <a:pt x="7" y="9"/>
                        <a:pt x="7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84" name="Freeform 2929">
                  <a:extLst>
                    <a:ext uri="{FF2B5EF4-FFF2-40B4-BE49-F238E27FC236}">
                      <a16:creationId xmlns:a16="http://schemas.microsoft.com/office/drawing/2014/main" id="{917E1DE2-70A6-4C35-B9D0-370498B24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3" y="3453"/>
                  <a:ext cx="11" cy="29"/>
                </a:xfrm>
                <a:custGeom>
                  <a:avLst/>
                  <a:gdLst>
                    <a:gd name="T0" fmla="*/ 4 w 6"/>
                    <a:gd name="T1" fmla="*/ 13 h 15"/>
                    <a:gd name="T2" fmla="*/ 1 w 6"/>
                    <a:gd name="T3" fmla="*/ 9 h 15"/>
                    <a:gd name="T4" fmla="*/ 2 w 6"/>
                    <a:gd name="T5" fmla="*/ 12 h 15"/>
                    <a:gd name="T6" fmla="*/ 5 w 6"/>
                    <a:gd name="T7" fmla="*/ 7 h 15"/>
                    <a:gd name="T8" fmla="*/ 4 w 6"/>
                    <a:gd name="T9" fmla="*/ 3 h 15"/>
                    <a:gd name="T10" fmla="*/ 6 w 6"/>
                    <a:gd name="T11" fmla="*/ 1 h 15"/>
                    <a:gd name="T12" fmla="*/ 4 w 6"/>
                    <a:gd name="T13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5">
                      <a:moveTo>
                        <a:pt x="4" y="13"/>
                      </a:moveTo>
                      <a:cubicBezTo>
                        <a:pt x="3" y="12"/>
                        <a:pt x="0" y="15"/>
                        <a:pt x="1" y="9"/>
                      </a:cubicBezTo>
                      <a:cubicBezTo>
                        <a:pt x="2" y="9"/>
                        <a:pt x="3" y="8"/>
                        <a:pt x="2" y="12"/>
                      </a:cubicBezTo>
                      <a:cubicBezTo>
                        <a:pt x="3" y="10"/>
                        <a:pt x="4" y="7"/>
                        <a:pt x="5" y="7"/>
                      </a:cubicBezTo>
                      <a:cubicBezTo>
                        <a:pt x="5" y="5"/>
                        <a:pt x="4" y="5"/>
                        <a:pt x="4" y="3"/>
                      </a:cubicBezTo>
                      <a:cubicBezTo>
                        <a:pt x="5" y="1"/>
                        <a:pt x="5" y="0"/>
                        <a:pt x="6" y="1"/>
                      </a:cubicBezTo>
                      <a:cubicBezTo>
                        <a:pt x="6" y="7"/>
                        <a:pt x="4" y="8"/>
                        <a:pt x="4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85" name="Freeform 2930">
                  <a:extLst>
                    <a:ext uri="{FF2B5EF4-FFF2-40B4-BE49-F238E27FC236}">
                      <a16:creationId xmlns:a16="http://schemas.microsoft.com/office/drawing/2014/main" id="{2274F33C-4577-4148-B0DC-89D524D416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0" y="3605"/>
                  <a:ext cx="13" cy="11"/>
                </a:xfrm>
                <a:custGeom>
                  <a:avLst/>
                  <a:gdLst>
                    <a:gd name="T0" fmla="*/ 1 w 7"/>
                    <a:gd name="T1" fmla="*/ 1 h 6"/>
                    <a:gd name="T2" fmla="*/ 3 w 7"/>
                    <a:gd name="T3" fmla="*/ 0 h 6"/>
                    <a:gd name="T4" fmla="*/ 4 w 7"/>
                    <a:gd name="T5" fmla="*/ 0 h 6"/>
                    <a:gd name="T6" fmla="*/ 0 w 7"/>
                    <a:gd name="T7" fmla="*/ 6 h 6"/>
                    <a:gd name="T8" fmla="*/ 1 w 7"/>
                    <a:gd name="T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1" y="1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1" y="3"/>
                        <a:pt x="2" y="4"/>
                        <a:pt x="4" y="0"/>
                      </a:cubicBezTo>
                      <a:cubicBezTo>
                        <a:pt x="7" y="3"/>
                        <a:pt x="2" y="6"/>
                        <a:pt x="0" y="6"/>
                      </a:cubicBezTo>
                      <a:cubicBezTo>
                        <a:pt x="0" y="6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86" name="Freeform 2931">
                  <a:extLst>
                    <a:ext uri="{FF2B5EF4-FFF2-40B4-BE49-F238E27FC236}">
                      <a16:creationId xmlns:a16="http://schemas.microsoft.com/office/drawing/2014/main" id="{3A9E8071-AD66-4F27-AAE3-526DF30999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2" y="3814"/>
                  <a:ext cx="9" cy="17"/>
                </a:xfrm>
                <a:custGeom>
                  <a:avLst/>
                  <a:gdLst>
                    <a:gd name="T0" fmla="*/ 2 w 5"/>
                    <a:gd name="T1" fmla="*/ 9 h 9"/>
                    <a:gd name="T2" fmla="*/ 5 w 5"/>
                    <a:gd name="T3" fmla="*/ 3 h 9"/>
                    <a:gd name="T4" fmla="*/ 2 w 5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9">
                      <a:moveTo>
                        <a:pt x="2" y="9"/>
                      </a:moveTo>
                      <a:cubicBezTo>
                        <a:pt x="0" y="6"/>
                        <a:pt x="5" y="0"/>
                        <a:pt x="5" y="3"/>
                      </a:cubicBezTo>
                      <a:cubicBezTo>
                        <a:pt x="4" y="5"/>
                        <a:pt x="3" y="4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87" name="Freeform 2932">
                  <a:extLst>
                    <a:ext uri="{FF2B5EF4-FFF2-40B4-BE49-F238E27FC236}">
                      <a16:creationId xmlns:a16="http://schemas.microsoft.com/office/drawing/2014/main" id="{9960970A-E0FC-41B6-B8CE-A225B9B533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" y="3404"/>
                  <a:ext cx="13" cy="19"/>
                </a:xfrm>
                <a:custGeom>
                  <a:avLst/>
                  <a:gdLst>
                    <a:gd name="T0" fmla="*/ 5 w 7"/>
                    <a:gd name="T1" fmla="*/ 10 h 10"/>
                    <a:gd name="T2" fmla="*/ 5 w 7"/>
                    <a:gd name="T3" fmla="*/ 9 h 10"/>
                    <a:gd name="T4" fmla="*/ 2 w 7"/>
                    <a:gd name="T5" fmla="*/ 8 h 10"/>
                    <a:gd name="T6" fmla="*/ 3 w 7"/>
                    <a:gd name="T7" fmla="*/ 6 h 10"/>
                    <a:gd name="T8" fmla="*/ 0 w 7"/>
                    <a:gd name="T9" fmla="*/ 9 h 10"/>
                    <a:gd name="T10" fmla="*/ 1 w 7"/>
                    <a:gd name="T11" fmla="*/ 0 h 10"/>
                    <a:gd name="T12" fmla="*/ 7 w 7"/>
                    <a:gd name="T13" fmla="*/ 5 h 10"/>
                    <a:gd name="T14" fmla="*/ 5 w 7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10">
                      <a:moveTo>
                        <a:pt x="5" y="10"/>
                      </a:moveTo>
                      <a:cubicBezTo>
                        <a:pt x="5" y="10"/>
                        <a:pt x="5" y="9"/>
                        <a:pt x="5" y="9"/>
                      </a:cubicBezTo>
                      <a:cubicBezTo>
                        <a:pt x="5" y="6"/>
                        <a:pt x="3" y="9"/>
                        <a:pt x="2" y="8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2"/>
                        <a:pt x="1" y="6"/>
                        <a:pt x="0" y="9"/>
                      </a:cubicBezTo>
                      <a:cubicBezTo>
                        <a:pt x="0" y="8"/>
                        <a:pt x="2" y="4"/>
                        <a:pt x="1" y="0"/>
                      </a:cubicBezTo>
                      <a:cubicBezTo>
                        <a:pt x="4" y="4"/>
                        <a:pt x="5" y="1"/>
                        <a:pt x="7" y="5"/>
                      </a:cubicBezTo>
                      <a:cubicBezTo>
                        <a:pt x="7" y="8"/>
                        <a:pt x="6" y="8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88" name="Freeform 2933">
                  <a:extLst>
                    <a:ext uri="{FF2B5EF4-FFF2-40B4-BE49-F238E27FC236}">
                      <a16:creationId xmlns:a16="http://schemas.microsoft.com/office/drawing/2014/main" id="{2B7FFFD7-3F68-4478-9A0A-ABF044FDE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9" y="3546"/>
                  <a:ext cx="2" cy="19"/>
                </a:xfrm>
                <a:custGeom>
                  <a:avLst/>
                  <a:gdLst>
                    <a:gd name="T0" fmla="*/ 0 w 1"/>
                    <a:gd name="T1" fmla="*/ 4 h 10"/>
                    <a:gd name="T2" fmla="*/ 0 w 1"/>
                    <a:gd name="T3" fmla="*/ 6 h 10"/>
                    <a:gd name="T4" fmla="*/ 1 w 1"/>
                    <a:gd name="T5" fmla="*/ 6 h 10"/>
                    <a:gd name="T6" fmla="*/ 0 w 1"/>
                    <a:gd name="T7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0">
                      <a:moveTo>
                        <a:pt x="0" y="4"/>
                      </a:moveTo>
                      <a:cubicBezTo>
                        <a:pt x="1" y="0"/>
                        <a:pt x="1" y="4"/>
                        <a:pt x="0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0" y="10"/>
                        <a:pt x="0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89" name="Freeform 2934">
                  <a:extLst>
                    <a:ext uri="{FF2B5EF4-FFF2-40B4-BE49-F238E27FC236}">
                      <a16:creationId xmlns:a16="http://schemas.microsoft.com/office/drawing/2014/main" id="{6AC0055C-AA25-4CA3-A5BA-CB5DCD030E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0" y="3478"/>
                  <a:ext cx="8" cy="21"/>
                </a:xfrm>
                <a:custGeom>
                  <a:avLst/>
                  <a:gdLst>
                    <a:gd name="T0" fmla="*/ 2 w 4"/>
                    <a:gd name="T1" fmla="*/ 3 h 11"/>
                    <a:gd name="T2" fmla="*/ 4 w 4"/>
                    <a:gd name="T3" fmla="*/ 3 h 11"/>
                    <a:gd name="T4" fmla="*/ 4 w 4"/>
                    <a:gd name="T5" fmla="*/ 7 h 11"/>
                    <a:gd name="T6" fmla="*/ 2 w 4"/>
                    <a:gd name="T7" fmla="*/ 11 h 11"/>
                    <a:gd name="T8" fmla="*/ 2 w 4"/>
                    <a:gd name="T9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2" y="3"/>
                      </a:moveTo>
                      <a:cubicBezTo>
                        <a:pt x="2" y="0"/>
                        <a:pt x="3" y="4"/>
                        <a:pt x="4" y="3"/>
                      </a:cubicBezTo>
                      <a:cubicBezTo>
                        <a:pt x="4" y="4"/>
                        <a:pt x="4" y="7"/>
                        <a:pt x="4" y="7"/>
                      </a:cubicBezTo>
                      <a:cubicBezTo>
                        <a:pt x="3" y="9"/>
                        <a:pt x="3" y="7"/>
                        <a:pt x="2" y="11"/>
                      </a:cubicBezTo>
                      <a:cubicBezTo>
                        <a:pt x="0" y="10"/>
                        <a:pt x="4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0" name="Freeform 2935">
                  <a:extLst>
                    <a:ext uri="{FF2B5EF4-FFF2-40B4-BE49-F238E27FC236}">
                      <a16:creationId xmlns:a16="http://schemas.microsoft.com/office/drawing/2014/main" id="{DE0CF9A6-0713-47E1-8605-A1C95F940F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3" y="3544"/>
                  <a:ext cx="13" cy="23"/>
                </a:xfrm>
                <a:custGeom>
                  <a:avLst/>
                  <a:gdLst>
                    <a:gd name="T0" fmla="*/ 1 w 7"/>
                    <a:gd name="T1" fmla="*/ 9 h 12"/>
                    <a:gd name="T2" fmla="*/ 0 w 7"/>
                    <a:gd name="T3" fmla="*/ 4 h 12"/>
                    <a:gd name="T4" fmla="*/ 7 w 7"/>
                    <a:gd name="T5" fmla="*/ 2 h 12"/>
                    <a:gd name="T6" fmla="*/ 1 w 7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12">
                      <a:moveTo>
                        <a:pt x="1" y="9"/>
                      </a:moveTo>
                      <a:cubicBezTo>
                        <a:pt x="0" y="10"/>
                        <a:pt x="2" y="3"/>
                        <a:pt x="0" y="4"/>
                      </a:cubicBezTo>
                      <a:cubicBezTo>
                        <a:pt x="4" y="0"/>
                        <a:pt x="4" y="5"/>
                        <a:pt x="7" y="2"/>
                      </a:cubicBezTo>
                      <a:cubicBezTo>
                        <a:pt x="4" y="12"/>
                        <a:pt x="3" y="2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1" name="Freeform 2936">
                  <a:extLst>
                    <a:ext uri="{FF2B5EF4-FFF2-40B4-BE49-F238E27FC236}">
                      <a16:creationId xmlns:a16="http://schemas.microsoft.com/office/drawing/2014/main" id="{F70506D1-BC3E-4E29-875F-C6974FEC42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6" y="3679"/>
                  <a:ext cx="5" cy="8"/>
                </a:xfrm>
                <a:custGeom>
                  <a:avLst/>
                  <a:gdLst>
                    <a:gd name="T0" fmla="*/ 0 w 3"/>
                    <a:gd name="T1" fmla="*/ 3 h 4"/>
                    <a:gd name="T2" fmla="*/ 3 w 3"/>
                    <a:gd name="T3" fmla="*/ 0 h 4"/>
                    <a:gd name="T4" fmla="*/ 0 w 3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cubicBezTo>
                        <a:pt x="1" y="0"/>
                        <a:pt x="2" y="3"/>
                        <a:pt x="3" y="0"/>
                      </a:cubicBezTo>
                      <a:cubicBezTo>
                        <a:pt x="3" y="2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2" name="Freeform 2937">
                  <a:extLst>
                    <a:ext uri="{FF2B5EF4-FFF2-40B4-BE49-F238E27FC236}">
                      <a16:creationId xmlns:a16="http://schemas.microsoft.com/office/drawing/2014/main" id="{79A05763-1573-4ED1-A155-DDB954B771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" y="3489"/>
                  <a:ext cx="7" cy="17"/>
                </a:xfrm>
                <a:custGeom>
                  <a:avLst/>
                  <a:gdLst>
                    <a:gd name="T0" fmla="*/ 1 w 4"/>
                    <a:gd name="T1" fmla="*/ 5 h 9"/>
                    <a:gd name="T2" fmla="*/ 2 w 4"/>
                    <a:gd name="T3" fmla="*/ 7 h 9"/>
                    <a:gd name="T4" fmla="*/ 4 w 4"/>
                    <a:gd name="T5" fmla="*/ 0 h 9"/>
                    <a:gd name="T6" fmla="*/ 1 w 4"/>
                    <a:gd name="T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9">
                      <a:moveTo>
                        <a:pt x="1" y="5"/>
                      </a:moveTo>
                      <a:cubicBezTo>
                        <a:pt x="1" y="6"/>
                        <a:pt x="1" y="7"/>
                        <a:pt x="2" y="7"/>
                      </a:cubicBezTo>
                      <a:cubicBezTo>
                        <a:pt x="0" y="9"/>
                        <a:pt x="3" y="1"/>
                        <a:pt x="4" y="0"/>
                      </a:cubicBezTo>
                      <a:cubicBezTo>
                        <a:pt x="4" y="3"/>
                        <a:pt x="2" y="4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3" name="Freeform 2938">
                  <a:extLst>
                    <a:ext uri="{FF2B5EF4-FFF2-40B4-BE49-F238E27FC236}">
                      <a16:creationId xmlns:a16="http://schemas.microsoft.com/office/drawing/2014/main" id="{0875070B-CAAA-489E-8824-61B7EBECDC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9" y="3909"/>
                  <a:ext cx="3" cy="9"/>
                </a:xfrm>
                <a:custGeom>
                  <a:avLst/>
                  <a:gdLst>
                    <a:gd name="T0" fmla="*/ 0 w 2"/>
                    <a:gd name="T1" fmla="*/ 3 h 5"/>
                    <a:gd name="T2" fmla="*/ 0 w 2"/>
                    <a:gd name="T3" fmla="*/ 3 h 5"/>
                    <a:gd name="T4" fmla="*/ 2 w 2"/>
                    <a:gd name="T5" fmla="*/ 0 h 5"/>
                    <a:gd name="T6" fmla="*/ 1 w 2"/>
                    <a:gd name="T7" fmla="*/ 5 h 5"/>
                    <a:gd name="T8" fmla="*/ 0 w 2"/>
                    <a:gd name="T9" fmla="*/ 5 h 5"/>
                    <a:gd name="T10" fmla="*/ 0 w 2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0" y="1"/>
                        <a:pt x="1" y="2"/>
                        <a:pt x="0" y="3"/>
                      </a:cubicBezTo>
                      <a:cubicBezTo>
                        <a:pt x="1" y="2"/>
                        <a:pt x="1" y="0"/>
                        <a:pt x="2" y="0"/>
                      </a:cubicBezTo>
                      <a:cubicBezTo>
                        <a:pt x="2" y="3"/>
                        <a:pt x="2" y="2"/>
                        <a:pt x="1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4" name="Freeform 2939">
                  <a:extLst>
                    <a:ext uri="{FF2B5EF4-FFF2-40B4-BE49-F238E27FC236}">
                      <a16:creationId xmlns:a16="http://schemas.microsoft.com/office/drawing/2014/main" id="{FB621D30-A124-4BF2-BD96-234A549A2E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9" y="3829"/>
                  <a:ext cx="7" cy="32"/>
                </a:xfrm>
                <a:custGeom>
                  <a:avLst/>
                  <a:gdLst>
                    <a:gd name="T0" fmla="*/ 1 w 4"/>
                    <a:gd name="T1" fmla="*/ 11 h 17"/>
                    <a:gd name="T2" fmla="*/ 4 w 4"/>
                    <a:gd name="T3" fmla="*/ 0 h 17"/>
                    <a:gd name="T4" fmla="*/ 3 w 4"/>
                    <a:gd name="T5" fmla="*/ 15 h 17"/>
                    <a:gd name="T6" fmla="*/ 0 w 4"/>
                    <a:gd name="T7" fmla="*/ 16 h 17"/>
                    <a:gd name="T8" fmla="*/ 2 w 4"/>
                    <a:gd name="T9" fmla="*/ 11 h 17"/>
                    <a:gd name="T10" fmla="*/ 2 w 4"/>
                    <a:gd name="T11" fmla="*/ 8 h 17"/>
                    <a:gd name="T12" fmla="*/ 1 w 4"/>
                    <a:gd name="T13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17">
                      <a:moveTo>
                        <a:pt x="1" y="11"/>
                      </a:moveTo>
                      <a:cubicBezTo>
                        <a:pt x="0" y="9"/>
                        <a:pt x="4" y="6"/>
                        <a:pt x="4" y="0"/>
                      </a:cubicBezTo>
                      <a:cubicBezTo>
                        <a:pt x="4" y="4"/>
                        <a:pt x="4" y="8"/>
                        <a:pt x="3" y="15"/>
                      </a:cubicBezTo>
                      <a:cubicBezTo>
                        <a:pt x="2" y="15"/>
                        <a:pt x="1" y="17"/>
                        <a:pt x="0" y="16"/>
                      </a:cubicBezTo>
                      <a:cubicBezTo>
                        <a:pt x="1" y="14"/>
                        <a:pt x="2" y="14"/>
                        <a:pt x="2" y="11"/>
                      </a:cubicBezTo>
                      <a:cubicBezTo>
                        <a:pt x="2" y="10"/>
                        <a:pt x="2" y="9"/>
                        <a:pt x="2" y="8"/>
                      </a:cubicBezTo>
                      <a:cubicBezTo>
                        <a:pt x="2" y="8"/>
                        <a:pt x="1" y="10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5" name="Freeform 2940">
                  <a:extLst>
                    <a:ext uri="{FF2B5EF4-FFF2-40B4-BE49-F238E27FC236}">
                      <a16:creationId xmlns:a16="http://schemas.microsoft.com/office/drawing/2014/main" id="{0B3899D5-9102-4DD1-8262-C61B2C15C2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" y="3459"/>
                  <a:ext cx="8" cy="34"/>
                </a:xfrm>
                <a:custGeom>
                  <a:avLst/>
                  <a:gdLst>
                    <a:gd name="T0" fmla="*/ 1 w 4"/>
                    <a:gd name="T1" fmla="*/ 7 h 18"/>
                    <a:gd name="T2" fmla="*/ 3 w 4"/>
                    <a:gd name="T3" fmla="*/ 3 h 18"/>
                    <a:gd name="T4" fmla="*/ 2 w 4"/>
                    <a:gd name="T5" fmla="*/ 4 h 18"/>
                    <a:gd name="T6" fmla="*/ 3 w 4"/>
                    <a:gd name="T7" fmla="*/ 9 h 18"/>
                    <a:gd name="T8" fmla="*/ 2 w 4"/>
                    <a:gd name="T9" fmla="*/ 8 h 18"/>
                    <a:gd name="T10" fmla="*/ 1 w 4"/>
                    <a:gd name="T11" fmla="*/ 18 h 18"/>
                    <a:gd name="T12" fmla="*/ 0 w 4"/>
                    <a:gd name="T13" fmla="*/ 16 h 18"/>
                    <a:gd name="T14" fmla="*/ 1 w 4"/>
                    <a:gd name="T15" fmla="*/ 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18">
                      <a:moveTo>
                        <a:pt x="1" y="7"/>
                      </a:moveTo>
                      <a:cubicBezTo>
                        <a:pt x="2" y="9"/>
                        <a:pt x="2" y="0"/>
                        <a:pt x="3" y="3"/>
                      </a:cubicBezTo>
                      <a:cubicBezTo>
                        <a:pt x="3" y="4"/>
                        <a:pt x="3" y="4"/>
                        <a:pt x="2" y="4"/>
                      </a:cubicBezTo>
                      <a:cubicBezTo>
                        <a:pt x="2" y="7"/>
                        <a:pt x="4" y="4"/>
                        <a:pt x="3" y="9"/>
                      </a:cubicBezTo>
                      <a:cubicBezTo>
                        <a:pt x="3" y="8"/>
                        <a:pt x="3" y="7"/>
                        <a:pt x="2" y="8"/>
                      </a:cubicBezTo>
                      <a:cubicBezTo>
                        <a:pt x="1" y="13"/>
                        <a:pt x="2" y="14"/>
                        <a:pt x="1" y="18"/>
                      </a:cubicBezTo>
                      <a:cubicBezTo>
                        <a:pt x="1" y="17"/>
                        <a:pt x="0" y="16"/>
                        <a:pt x="0" y="16"/>
                      </a:cubicBezTo>
                      <a:cubicBezTo>
                        <a:pt x="2" y="11"/>
                        <a:pt x="0" y="13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6" name="Freeform 2941">
                  <a:extLst>
                    <a:ext uri="{FF2B5EF4-FFF2-40B4-BE49-F238E27FC236}">
                      <a16:creationId xmlns:a16="http://schemas.microsoft.com/office/drawing/2014/main" id="{9CE573E3-E8E9-4100-AD44-749AD26008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4" y="3840"/>
                  <a:ext cx="12" cy="15"/>
                </a:xfrm>
                <a:custGeom>
                  <a:avLst/>
                  <a:gdLst>
                    <a:gd name="T0" fmla="*/ 0 w 6"/>
                    <a:gd name="T1" fmla="*/ 8 h 8"/>
                    <a:gd name="T2" fmla="*/ 2 w 6"/>
                    <a:gd name="T3" fmla="*/ 0 h 8"/>
                    <a:gd name="T4" fmla="*/ 6 w 6"/>
                    <a:gd name="T5" fmla="*/ 2 h 8"/>
                    <a:gd name="T6" fmla="*/ 4 w 6"/>
                    <a:gd name="T7" fmla="*/ 6 h 8"/>
                    <a:gd name="T8" fmla="*/ 4 w 6"/>
                    <a:gd name="T9" fmla="*/ 7 h 8"/>
                    <a:gd name="T10" fmla="*/ 0 w 6"/>
                    <a:gd name="T11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8">
                      <a:moveTo>
                        <a:pt x="0" y="8"/>
                      </a:moveTo>
                      <a:cubicBezTo>
                        <a:pt x="1" y="5"/>
                        <a:pt x="2" y="3"/>
                        <a:pt x="2" y="0"/>
                      </a:cubicBezTo>
                      <a:cubicBezTo>
                        <a:pt x="3" y="4"/>
                        <a:pt x="4" y="2"/>
                        <a:pt x="6" y="2"/>
                      </a:cubicBezTo>
                      <a:cubicBezTo>
                        <a:pt x="5" y="5"/>
                        <a:pt x="5" y="6"/>
                        <a:pt x="4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6"/>
                        <a:pt x="1" y="8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7" name="Freeform 2942">
                  <a:extLst>
                    <a:ext uri="{FF2B5EF4-FFF2-40B4-BE49-F238E27FC236}">
                      <a16:creationId xmlns:a16="http://schemas.microsoft.com/office/drawing/2014/main" id="{4302FCF4-DBDD-4021-BB11-0CF143A951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" y="3548"/>
                  <a:ext cx="6" cy="13"/>
                </a:xfrm>
                <a:custGeom>
                  <a:avLst/>
                  <a:gdLst>
                    <a:gd name="T0" fmla="*/ 0 w 3"/>
                    <a:gd name="T1" fmla="*/ 7 h 7"/>
                    <a:gd name="T2" fmla="*/ 0 w 3"/>
                    <a:gd name="T3" fmla="*/ 3 h 7"/>
                    <a:gd name="T4" fmla="*/ 3 w 3"/>
                    <a:gd name="T5" fmla="*/ 3 h 7"/>
                    <a:gd name="T6" fmla="*/ 2 w 3"/>
                    <a:gd name="T7" fmla="*/ 4 h 7"/>
                    <a:gd name="T8" fmla="*/ 2 w 3"/>
                    <a:gd name="T9" fmla="*/ 5 h 7"/>
                    <a:gd name="T10" fmla="*/ 0 w 3"/>
                    <a:gd name="T11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7">
                      <a:moveTo>
                        <a:pt x="0" y="7"/>
                      </a:moveTo>
                      <a:cubicBezTo>
                        <a:pt x="0" y="6"/>
                        <a:pt x="0" y="5"/>
                        <a:pt x="0" y="3"/>
                      </a:cubicBezTo>
                      <a:cubicBezTo>
                        <a:pt x="0" y="6"/>
                        <a:pt x="2" y="0"/>
                        <a:pt x="3" y="3"/>
                      </a:cubicBezTo>
                      <a:cubicBezTo>
                        <a:pt x="3" y="4"/>
                        <a:pt x="2" y="4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5"/>
                        <a:pt x="1" y="7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8" name="Freeform 2943">
                  <a:extLst>
                    <a:ext uri="{FF2B5EF4-FFF2-40B4-BE49-F238E27FC236}">
                      <a16:creationId xmlns:a16="http://schemas.microsoft.com/office/drawing/2014/main" id="{9E49B254-3B6F-44B9-B517-B5FF9D38F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6" y="3827"/>
                  <a:ext cx="5" cy="11"/>
                </a:xfrm>
                <a:custGeom>
                  <a:avLst/>
                  <a:gdLst>
                    <a:gd name="T0" fmla="*/ 1 w 3"/>
                    <a:gd name="T1" fmla="*/ 6 h 6"/>
                    <a:gd name="T2" fmla="*/ 0 w 3"/>
                    <a:gd name="T3" fmla="*/ 4 h 6"/>
                    <a:gd name="T4" fmla="*/ 1 w 3"/>
                    <a:gd name="T5" fmla="*/ 0 h 6"/>
                    <a:gd name="T6" fmla="*/ 1 w 3"/>
                    <a:gd name="T7" fmla="*/ 3 h 6"/>
                    <a:gd name="T8" fmla="*/ 3 w 3"/>
                    <a:gd name="T9" fmla="*/ 1 h 6"/>
                    <a:gd name="T10" fmla="*/ 2 w 3"/>
                    <a:gd name="T11" fmla="*/ 5 h 6"/>
                    <a:gd name="T12" fmla="*/ 1 w 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6">
                      <a:moveTo>
                        <a:pt x="1" y="6"/>
                      </a:moveTo>
                      <a:cubicBezTo>
                        <a:pt x="1" y="5"/>
                        <a:pt x="1" y="4"/>
                        <a:pt x="0" y="4"/>
                      </a:cubicBezTo>
                      <a:cubicBezTo>
                        <a:pt x="1" y="2"/>
                        <a:pt x="1" y="2"/>
                        <a:pt x="1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ubicBezTo>
                        <a:pt x="2" y="3"/>
                        <a:pt x="2" y="0"/>
                        <a:pt x="3" y="1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2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9" name="Freeform 2944">
                  <a:extLst>
                    <a:ext uri="{FF2B5EF4-FFF2-40B4-BE49-F238E27FC236}">
                      <a16:creationId xmlns:a16="http://schemas.microsoft.com/office/drawing/2014/main" id="{64E8A9F0-7FFA-40D5-AB83-A7AEF35BF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9" y="3755"/>
                  <a:ext cx="8" cy="17"/>
                </a:xfrm>
                <a:custGeom>
                  <a:avLst/>
                  <a:gdLst>
                    <a:gd name="T0" fmla="*/ 0 w 4"/>
                    <a:gd name="T1" fmla="*/ 7 h 9"/>
                    <a:gd name="T2" fmla="*/ 4 w 4"/>
                    <a:gd name="T3" fmla="*/ 7 h 9"/>
                    <a:gd name="T4" fmla="*/ 0 w 4"/>
                    <a:gd name="T5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7"/>
                      </a:moveTo>
                      <a:cubicBezTo>
                        <a:pt x="1" y="6"/>
                        <a:pt x="4" y="0"/>
                        <a:pt x="4" y="7"/>
                      </a:cubicBezTo>
                      <a:cubicBezTo>
                        <a:pt x="2" y="9"/>
                        <a:pt x="2" y="6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0" name="Freeform 2945">
                  <a:extLst>
                    <a:ext uri="{FF2B5EF4-FFF2-40B4-BE49-F238E27FC236}">
                      <a16:creationId xmlns:a16="http://schemas.microsoft.com/office/drawing/2014/main" id="{ABD917EC-994A-4A43-A3E8-21E534A504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3" y="3799"/>
                  <a:ext cx="12" cy="24"/>
                </a:xfrm>
                <a:custGeom>
                  <a:avLst/>
                  <a:gdLst>
                    <a:gd name="T0" fmla="*/ 1 w 6"/>
                    <a:gd name="T1" fmla="*/ 4 h 13"/>
                    <a:gd name="T2" fmla="*/ 2 w 6"/>
                    <a:gd name="T3" fmla="*/ 3 h 13"/>
                    <a:gd name="T4" fmla="*/ 3 w 6"/>
                    <a:gd name="T5" fmla="*/ 7 h 13"/>
                    <a:gd name="T6" fmla="*/ 6 w 6"/>
                    <a:gd name="T7" fmla="*/ 4 h 13"/>
                    <a:gd name="T8" fmla="*/ 1 w 6"/>
                    <a:gd name="T9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3">
                      <a:moveTo>
                        <a:pt x="1" y="4"/>
                      </a:moveTo>
                      <a:cubicBezTo>
                        <a:pt x="2" y="0"/>
                        <a:pt x="1" y="9"/>
                        <a:pt x="2" y="3"/>
                      </a:cubicBezTo>
                      <a:cubicBezTo>
                        <a:pt x="2" y="5"/>
                        <a:pt x="4" y="4"/>
                        <a:pt x="3" y="7"/>
                      </a:cubicBezTo>
                      <a:cubicBezTo>
                        <a:pt x="4" y="6"/>
                        <a:pt x="5" y="4"/>
                        <a:pt x="6" y="4"/>
                      </a:cubicBezTo>
                      <a:cubicBezTo>
                        <a:pt x="5" y="8"/>
                        <a:pt x="0" y="1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1" name="Freeform 2946">
                  <a:extLst>
                    <a:ext uri="{FF2B5EF4-FFF2-40B4-BE49-F238E27FC236}">
                      <a16:creationId xmlns:a16="http://schemas.microsoft.com/office/drawing/2014/main" id="{3ED009FF-5E93-4EA6-97B6-16AB0C12D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4" y="3514"/>
                  <a:ext cx="12" cy="26"/>
                </a:xfrm>
                <a:custGeom>
                  <a:avLst/>
                  <a:gdLst>
                    <a:gd name="T0" fmla="*/ 1 w 6"/>
                    <a:gd name="T1" fmla="*/ 6 h 14"/>
                    <a:gd name="T2" fmla="*/ 1 w 6"/>
                    <a:gd name="T3" fmla="*/ 7 h 14"/>
                    <a:gd name="T4" fmla="*/ 3 w 6"/>
                    <a:gd name="T5" fmla="*/ 3 h 14"/>
                    <a:gd name="T6" fmla="*/ 3 w 6"/>
                    <a:gd name="T7" fmla="*/ 6 h 14"/>
                    <a:gd name="T8" fmla="*/ 4 w 6"/>
                    <a:gd name="T9" fmla="*/ 1 h 14"/>
                    <a:gd name="T10" fmla="*/ 4 w 6"/>
                    <a:gd name="T11" fmla="*/ 7 h 14"/>
                    <a:gd name="T12" fmla="*/ 6 w 6"/>
                    <a:gd name="T13" fmla="*/ 9 h 14"/>
                    <a:gd name="T14" fmla="*/ 1 w 6"/>
                    <a:gd name="T15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4">
                      <a:moveTo>
                        <a:pt x="1" y="6"/>
                      </a:moveTo>
                      <a:cubicBezTo>
                        <a:pt x="2" y="5"/>
                        <a:pt x="1" y="6"/>
                        <a:pt x="1" y="7"/>
                      </a:cubicBezTo>
                      <a:cubicBezTo>
                        <a:pt x="1" y="9"/>
                        <a:pt x="3" y="8"/>
                        <a:pt x="3" y="3"/>
                      </a:cubicBezTo>
                      <a:cubicBezTo>
                        <a:pt x="4" y="4"/>
                        <a:pt x="3" y="6"/>
                        <a:pt x="3" y="6"/>
                      </a:cubicBezTo>
                      <a:cubicBezTo>
                        <a:pt x="5" y="5"/>
                        <a:pt x="4" y="3"/>
                        <a:pt x="4" y="1"/>
                      </a:cubicBezTo>
                      <a:cubicBezTo>
                        <a:pt x="6" y="0"/>
                        <a:pt x="4" y="6"/>
                        <a:pt x="4" y="7"/>
                      </a:cubicBezTo>
                      <a:cubicBezTo>
                        <a:pt x="6" y="5"/>
                        <a:pt x="5" y="9"/>
                        <a:pt x="6" y="9"/>
                      </a:cubicBezTo>
                      <a:cubicBezTo>
                        <a:pt x="5" y="12"/>
                        <a:pt x="0" y="14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2" name="Freeform 2947">
                  <a:extLst>
                    <a:ext uri="{FF2B5EF4-FFF2-40B4-BE49-F238E27FC236}">
                      <a16:creationId xmlns:a16="http://schemas.microsoft.com/office/drawing/2014/main" id="{88778B2B-8AEA-47B4-A6B6-3378EDED4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6" y="3470"/>
                  <a:ext cx="15" cy="19"/>
                </a:xfrm>
                <a:custGeom>
                  <a:avLst/>
                  <a:gdLst>
                    <a:gd name="T0" fmla="*/ 1 w 8"/>
                    <a:gd name="T1" fmla="*/ 3 h 10"/>
                    <a:gd name="T2" fmla="*/ 3 w 8"/>
                    <a:gd name="T3" fmla="*/ 1 h 10"/>
                    <a:gd name="T4" fmla="*/ 3 w 8"/>
                    <a:gd name="T5" fmla="*/ 5 h 10"/>
                    <a:gd name="T6" fmla="*/ 8 w 8"/>
                    <a:gd name="T7" fmla="*/ 5 h 10"/>
                    <a:gd name="T8" fmla="*/ 2 w 8"/>
                    <a:gd name="T9" fmla="*/ 6 h 10"/>
                    <a:gd name="T10" fmla="*/ 2 w 8"/>
                    <a:gd name="T11" fmla="*/ 9 h 10"/>
                    <a:gd name="T12" fmla="*/ 1 w 8"/>
                    <a:gd name="T13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0">
                      <a:moveTo>
                        <a:pt x="1" y="3"/>
                      </a:moveTo>
                      <a:cubicBezTo>
                        <a:pt x="2" y="3"/>
                        <a:pt x="2" y="4"/>
                        <a:pt x="3" y="1"/>
                      </a:cubicBezTo>
                      <a:cubicBezTo>
                        <a:pt x="4" y="2"/>
                        <a:pt x="3" y="3"/>
                        <a:pt x="3" y="5"/>
                      </a:cubicBezTo>
                      <a:cubicBezTo>
                        <a:pt x="6" y="0"/>
                        <a:pt x="6" y="3"/>
                        <a:pt x="8" y="5"/>
                      </a:cubicBezTo>
                      <a:cubicBezTo>
                        <a:pt x="6" y="7"/>
                        <a:pt x="4" y="8"/>
                        <a:pt x="2" y="6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10"/>
                        <a:pt x="0" y="7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3" name="Freeform 2948">
                  <a:extLst>
                    <a:ext uri="{FF2B5EF4-FFF2-40B4-BE49-F238E27FC236}">
                      <a16:creationId xmlns:a16="http://schemas.microsoft.com/office/drawing/2014/main" id="{AD5CEE5C-733F-475F-8C72-69F860456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4" y="3726"/>
                  <a:ext cx="9" cy="18"/>
                </a:xfrm>
                <a:custGeom>
                  <a:avLst/>
                  <a:gdLst>
                    <a:gd name="T0" fmla="*/ 0 w 5"/>
                    <a:gd name="T1" fmla="*/ 8 h 9"/>
                    <a:gd name="T2" fmla="*/ 1 w 5"/>
                    <a:gd name="T3" fmla="*/ 3 h 9"/>
                    <a:gd name="T4" fmla="*/ 3 w 5"/>
                    <a:gd name="T5" fmla="*/ 6 h 9"/>
                    <a:gd name="T6" fmla="*/ 5 w 5"/>
                    <a:gd name="T7" fmla="*/ 4 h 9"/>
                    <a:gd name="T8" fmla="*/ 0 w 5"/>
                    <a:gd name="T9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9">
                      <a:moveTo>
                        <a:pt x="0" y="8"/>
                      </a:moveTo>
                      <a:cubicBezTo>
                        <a:pt x="0" y="6"/>
                        <a:pt x="1" y="4"/>
                        <a:pt x="1" y="3"/>
                      </a:cubicBezTo>
                      <a:cubicBezTo>
                        <a:pt x="2" y="2"/>
                        <a:pt x="4" y="0"/>
                        <a:pt x="3" y="6"/>
                      </a:cubicBezTo>
                      <a:cubicBezTo>
                        <a:pt x="3" y="6"/>
                        <a:pt x="4" y="2"/>
                        <a:pt x="5" y="4"/>
                      </a:cubicBezTo>
                      <a:cubicBezTo>
                        <a:pt x="3" y="9"/>
                        <a:pt x="2" y="6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4" name="Freeform 2949">
                  <a:extLst>
                    <a:ext uri="{FF2B5EF4-FFF2-40B4-BE49-F238E27FC236}">
                      <a16:creationId xmlns:a16="http://schemas.microsoft.com/office/drawing/2014/main" id="{AFD6360C-17A9-4B30-9216-A051C84D37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6" y="3563"/>
                  <a:ext cx="4" cy="25"/>
                </a:xfrm>
                <a:custGeom>
                  <a:avLst/>
                  <a:gdLst>
                    <a:gd name="T0" fmla="*/ 1 w 2"/>
                    <a:gd name="T1" fmla="*/ 0 h 13"/>
                    <a:gd name="T2" fmla="*/ 2 w 2"/>
                    <a:gd name="T3" fmla="*/ 8 h 13"/>
                    <a:gd name="T4" fmla="*/ 1 w 2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3">
                      <a:moveTo>
                        <a:pt x="1" y="0"/>
                      </a:moveTo>
                      <a:cubicBezTo>
                        <a:pt x="2" y="1"/>
                        <a:pt x="0" y="8"/>
                        <a:pt x="2" y="8"/>
                      </a:cubicBezTo>
                      <a:cubicBezTo>
                        <a:pt x="0" y="13"/>
                        <a:pt x="0" y="6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5" name="Freeform 2950">
                  <a:extLst>
                    <a:ext uri="{FF2B5EF4-FFF2-40B4-BE49-F238E27FC236}">
                      <a16:creationId xmlns:a16="http://schemas.microsoft.com/office/drawing/2014/main" id="{0B4B6279-BF39-4B52-8AA0-4FDED3C4C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3521"/>
                  <a:ext cx="6" cy="19"/>
                </a:xfrm>
                <a:custGeom>
                  <a:avLst/>
                  <a:gdLst>
                    <a:gd name="T0" fmla="*/ 2 w 3"/>
                    <a:gd name="T1" fmla="*/ 6 h 10"/>
                    <a:gd name="T2" fmla="*/ 1 w 3"/>
                    <a:gd name="T3" fmla="*/ 1 h 10"/>
                    <a:gd name="T4" fmla="*/ 1 w 3"/>
                    <a:gd name="T5" fmla="*/ 3 h 10"/>
                    <a:gd name="T6" fmla="*/ 2 w 3"/>
                    <a:gd name="T7" fmla="*/ 2 h 10"/>
                    <a:gd name="T8" fmla="*/ 2 w 3"/>
                    <a:gd name="T9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0">
                      <a:moveTo>
                        <a:pt x="2" y="6"/>
                      </a:moveTo>
                      <a:cubicBezTo>
                        <a:pt x="0" y="10"/>
                        <a:pt x="0" y="4"/>
                        <a:pt x="1" y="1"/>
                      </a:cubicBezTo>
                      <a:cubicBezTo>
                        <a:pt x="2" y="0"/>
                        <a:pt x="2" y="2"/>
                        <a:pt x="1" y="3"/>
                      </a:cubicBezTo>
                      <a:cubicBezTo>
                        <a:pt x="2" y="4"/>
                        <a:pt x="2" y="3"/>
                        <a:pt x="2" y="2"/>
                      </a:cubicBezTo>
                      <a:cubicBezTo>
                        <a:pt x="3" y="2"/>
                        <a:pt x="0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6" name="Freeform 2951">
                  <a:extLst>
                    <a:ext uri="{FF2B5EF4-FFF2-40B4-BE49-F238E27FC236}">
                      <a16:creationId xmlns:a16="http://schemas.microsoft.com/office/drawing/2014/main" id="{BA106AE5-8DCF-43AC-A2B5-F1828BFEED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0" y="3457"/>
                  <a:ext cx="19" cy="32"/>
                </a:xfrm>
                <a:custGeom>
                  <a:avLst/>
                  <a:gdLst>
                    <a:gd name="T0" fmla="*/ 1 w 10"/>
                    <a:gd name="T1" fmla="*/ 15 h 17"/>
                    <a:gd name="T2" fmla="*/ 2 w 10"/>
                    <a:gd name="T3" fmla="*/ 2 h 17"/>
                    <a:gd name="T4" fmla="*/ 10 w 10"/>
                    <a:gd name="T5" fmla="*/ 1 h 17"/>
                    <a:gd name="T6" fmla="*/ 1 w 10"/>
                    <a:gd name="T7" fmla="*/ 1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7">
                      <a:moveTo>
                        <a:pt x="1" y="15"/>
                      </a:moveTo>
                      <a:cubicBezTo>
                        <a:pt x="0" y="17"/>
                        <a:pt x="1" y="9"/>
                        <a:pt x="2" y="2"/>
                      </a:cubicBezTo>
                      <a:cubicBezTo>
                        <a:pt x="5" y="0"/>
                        <a:pt x="8" y="3"/>
                        <a:pt x="10" y="1"/>
                      </a:cubicBezTo>
                      <a:cubicBezTo>
                        <a:pt x="7" y="8"/>
                        <a:pt x="2" y="6"/>
                        <a:pt x="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7" name="Freeform 2952">
                  <a:extLst>
                    <a:ext uri="{FF2B5EF4-FFF2-40B4-BE49-F238E27FC236}">
                      <a16:creationId xmlns:a16="http://schemas.microsoft.com/office/drawing/2014/main" id="{2F619A07-9889-4B0D-89DF-2154471CC6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2" y="3495"/>
                  <a:ext cx="4" cy="21"/>
                </a:xfrm>
                <a:custGeom>
                  <a:avLst/>
                  <a:gdLst>
                    <a:gd name="T0" fmla="*/ 1 w 2"/>
                    <a:gd name="T1" fmla="*/ 3 h 11"/>
                    <a:gd name="T2" fmla="*/ 2 w 2"/>
                    <a:gd name="T3" fmla="*/ 6 h 11"/>
                    <a:gd name="T4" fmla="*/ 1 w 2"/>
                    <a:gd name="T5" fmla="*/ 7 h 11"/>
                    <a:gd name="T6" fmla="*/ 1 w 2"/>
                    <a:gd name="T7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1">
                      <a:moveTo>
                        <a:pt x="1" y="3"/>
                      </a:moveTo>
                      <a:cubicBezTo>
                        <a:pt x="1" y="0"/>
                        <a:pt x="2" y="5"/>
                        <a:pt x="2" y="6"/>
                      </a:cubicBezTo>
                      <a:cubicBezTo>
                        <a:pt x="1" y="11"/>
                        <a:pt x="1" y="3"/>
                        <a:pt x="1" y="7"/>
                      </a:cubicBezTo>
                      <a:cubicBezTo>
                        <a:pt x="0" y="7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8" name="Freeform 2953">
                  <a:extLst>
                    <a:ext uri="{FF2B5EF4-FFF2-40B4-BE49-F238E27FC236}">
                      <a16:creationId xmlns:a16="http://schemas.microsoft.com/office/drawing/2014/main" id="{C1C2B345-BA37-4A0D-AE81-D0A6F3384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6" y="3461"/>
                  <a:ext cx="42" cy="32"/>
                </a:xfrm>
                <a:custGeom>
                  <a:avLst/>
                  <a:gdLst>
                    <a:gd name="T0" fmla="*/ 6 w 22"/>
                    <a:gd name="T1" fmla="*/ 17 h 17"/>
                    <a:gd name="T2" fmla="*/ 0 w 22"/>
                    <a:gd name="T3" fmla="*/ 12 h 17"/>
                    <a:gd name="T4" fmla="*/ 4 w 22"/>
                    <a:gd name="T5" fmla="*/ 9 h 17"/>
                    <a:gd name="T6" fmla="*/ 3 w 22"/>
                    <a:gd name="T7" fmla="*/ 8 h 17"/>
                    <a:gd name="T8" fmla="*/ 14 w 22"/>
                    <a:gd name="T9" fmla="*/ 7 h 17"/>
                    <a:gd name="T10" fmla="*/ 14 w 22"/>
                    <a:gd name="T11" fmla="*/ 11 h 17"/>
                    <a:gd name="T12" fmla="*/ 22 w 22"/>
                    <a:gd name="T13" fmla="*/ 10 h 17"/>
                    <a:gd name="T14" fmla="*/ 9 w 22"/>
                    <a:gd name="T15" fmla="*/ 9 h 17"/>
                    <a:gd name="T16" fmla="*/ 6 w 22"/>
                    <a:gd name="T1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17">
                      <a:moveTo>
                        <a:pt x="6" y="17"/>
                      </a:moveTo>
                      <a:cubicBezTo>
                        <a:pt x="7" y="7"/>
                        <a:pt x="3" y="16"/>
                        <a:pt x="0" y="12"/>
                      </a:cubicBezTo>
                      <a:cubicBezTo>
                        <a:pt x="2" y="7"/>
                        <a:pt x="3" y="14"/>
                        <a:pt x="4" y="9"/>
                      </a:cubicBezTo>
                      <a:cubicBezTo>
                        <a:pt x="5" y="5"/>
                        <a:pt x="2" y="12"/>
                        <a:pt x="3" y="8"/>
                      </a:cubicBezTo>
                      <a:cubicBezTo>
                        <a:pt x="8" y="0"/>
                        <a:pt x="10" y="12"/>
                        <a:pt x="14" y="7"/>
                      </a:cubicBezTo>
                      <a:cubicBezTo>
                        <a:pt x="14" y="7"/>
                        <a:pt x="15" y="8"/>
                        <a:pt x="14" y="11"/>
                      </a:cubicBezTo>
                      <a:cubicBezTo>
                        <a:pt x="17" y="7"/>
                        <a:pt x="19" y="10"/>
                        <a:pt x="22" y="10"/>
                      </a:cubicBezTo>
                      <a:cubicBezTo>
                        <a:pt x="19" y="13"/>
                        <a:pt x="11" y="17"/>
                        <a:pt x="9" y="9"/>
                      </a:cubicBezTo>
                      <a:cubicBezTo>
                        <a:pt x="8" y="10"/>
                        <a:pt x="7" y="13"/>
                        <a:pt x="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9" name="Freeform 2954">
                  <a:extLst>
                    <a:ext uri="{FF2B5EF4-FFF2-40B4-BE49-F238E27FC236}">
                      <a16:creationId xmlns:a16="http://schemas.microsoft.com/office/drawing/2014/main" id="{7F162FBD-BC81-4097-84FB-BF8142340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2" y="3499"/>
                  <a:ext cx="23" cy="22"/>
                </a:xfrm>
                <a:custGeom>
                  <a:avLst/>
                  <a:gdLst>
                    <a:gd name="T0" fmla="*/ 8 w 12"/>
                    <a:gd name="T1" fmla="*/ 12 h 12"/>
                    <a:gd name="T2" fmla="*/ 9 w 12"/>
                    <a:gd name="T3" fmla="*/ 8 h 12"/>
                    <a:gd name="T4" fmla="*/ 7 w 12"/>
                    <a:gd name="T5" fmla="*/ 12 h 12"/>
                    <a:gd name="T6" fmla="*/ 7 w 12"/>
                    <a:gd name="T7" fmla="*/ 9 h 12"/>
                    <a:gd name="T8" fmla="*/ 4 w 12"/>
                    <a:gd name="T9" fmla="*/ 7 h 12"/>
                    <a:gd name="T10" fmla="*/ 0 w 12"/>
                    <a:gd name="T11" fmla="*/ 10 h 12"/>
                    <a:gd name="T12" fmla="*/ 2 w 12"/>
                    <a:gd name="T13" fmla="*/ 3 h 12"/>
                    <a:gd name="T14" fmla="*/ 6 w 12"/>
                    <a:gd name="T15" fmla="*/ 7 h 12"/>
                    <a:gd name="T16" fmla="*/ 5 w 12"/>
                    <a:gd name="T17" fmla="*/ 5 h 12"/>
                    <a:gd name="T18" fmla="*/ 7 w 12"/>
                    <a:gd name="T19" fmla="*/ 6 h 12"/>
                    <a:gd name="T20" fmla="*/ 12 w 12"/>
                    <a:gd name="T21" fmla="*/ 3 h 12"/>
                    <a:gd name="T22" fmla="*/ 10 w 12"/>
                    <a:gd name="T23" fmla="*/ 11 h 12"/>
                    <a:gd name="T24" fmla="*/ 8 w 12"/>
                    <a:gd name="T2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" h="12">
                      <a:moveTo>
                        <a:pt x="8" y="12"/>
                      </a:moveTo>
                      <a:cubicBezTo>
                        <a:pt x="8" y="11"/>
                        <a:pt x="9" y="10"/>
                        <a:pt x="9" y="8"/>
                      </a:cubicBezTo>
                      <a:cubicBezTo>
                        <a:pt x="8" y="7"/>
                        <a:pt x="8" y="10"/>
                        <a:pt x="7" y="12"/>
                      </a:cubicBezTo>
                      <a:cubicBezTo>
                        <a:pt x="7" y="11"/>
                        <a:pt x="7" y="9"/>
                        <a:pt x="7" y="9"/>
                      </a:cubicBezTo>
                      <a:cubicBezTo>
                        <a:pt x="7" y="12"/>
                        <a:pt x="2" y="12"/>
                        <a:pt x="4" y="7"/>
                      </a:cubicBezTo>
                      <a:cubicBezTo>
                        <a:pt x="2" y="6"/>
                        <a:pt x="2" y="12"/>
                        <a:pt x="0" y="10"/>
                      </a:cubicBezTo>
                      <a:cubicBezTo>
                        <a:pt x="2" y="6"/>
                        <a:pt x="2" y="9"/>
                        <a:pt x="2" y="3"/>
                      </a:cubicBezTo>
                      <a:cubicBezTo>
                        <a:pt x="4" y="3"/>
                        <a:pt x="5" y="6"/>
                        <a:pt x="6" y="7"/>
                      </a:cubicBezTo>
                      <a:cubicBezTo>
                        <a:pt x="6" y="8"/>
                        <a:pt x="6" y="4"/>
                        <a:pt x="5" y="5"/>
                      </a:cubicBezTo>
                      <a:cubicBezTo>
                        <a:pt x="6" y="3"/>
                        <a:pt x="8" y="3"/>
                        <a:pt x="7" y="6"/>
                      </a:cubicBezTo>
                      <a:cubicBezTo>
                        <a:pt x="9" y="0"/>
                        <a:pt x="9" y="5"/>
                        <a:pt x="12" y="3"/>
                      </a:cubicBezTo>
                      <a:cubicBezTo>
                        <a:pt x="11" y="8"/>
                        <a:pt x="10" y="7"/>
                        <a:pt x="10" y="11"/>
                      </a:cubicBezTo>
                      <a:cubicBezTo>
                        <a:pt x="9" y="9"/>
                        <a:pt x="9" y="9"/>
                        <a:pt x="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0" name="Freeform 2955">
                  <a:extLst>
                    <a:ext uri="{FF2B5EF4-FFF2-40B4-BE49-F238E27FC236}">
                      <a16:creationId xmlns:a16="http://schemas.microsoft.com/office/drawing/2014/main" id="{834A0F18-4F66-4C7A-A6BE-D68A195CB4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3565"/>
                  <a:ext cx="35" cy="48"/>
                </a:xfrm>
                <a:custGeom>
                  <a:avLst/>
                  <a:gdLst>
                    <a:gd name="T0" fmla="*/ 6 w 19"/>
                    <a:gd name="T1" fmla="*/ 20 h 25"/>
                    <a:gd name="T2" fmla="*/ 5 w 19"/>
                    <a:gd name="T3" fmla="*/ 23 h 25"/>
                    <a:gd name="T4" fmla="*/ 3 w 19"/>
                    <a:gd name="T5" fmla="*/ 15 h 25"/>
                    <a:gd name="T6" fmla="*/ 3 w 19"/>
                    <a:gd name="T7" fmla="*/ 16 h 25"/>
                    <a:gd name="T8" fmla="*/ 0 w 19"/>
                    <a:gd name="T9" fmla="*/ 25 h 25"/>
                    <a:gd name="T10" fmla="*/ 1 w 19"/>
                    <a:gd name="T11" fmla="*/ 12 h 25"/>
                    <a:gd name="T12" fmla="*/ 6 w 19"/>
                    <a:gd name="T13" fmla="*/ 12 h 25"/>
                    <a:gd name="T14" fmla="*/ 3 w 19"/>
                    <a:gd name="T15" fmla="*/ 11 h 25"/>
                    <a:gd name="T16" fmla="*/ 4 w 19"/>
                    <a:gd name="T17" fmla="*/ 2 h 25"/>
                    <a:gd name="T18" fmla="*/ 9 w 19"/>
                    <a:gd name="T19" fmla="*/ 0 h 25"/>
                    <a:gd name="T20" fmla="*/ 6 w 19"/>
                    <a:gd name="T21" fmla="*/ 14 h 25"/>
                    <a:gd name="T22" fmla="*/ 16 w 19"/>
                    <a:gd name="T23" fmla="*/ 16 h 25"/>
                    <a:gd name="T24" fmla="*/ 18 w 19"/>
                    <a:gd name="T25" fmla="*/ 19 h 25"/>
                    <a:gd name="T26" fmla="*/ 6 w 19"/>
                    <a:gd name="T27" fmla="*/ 23 h 25"/>
                    <a:gd name="T28" fmla="*/ 6 w 19"/>
                    <a:gd name="T29" fmla="*/ 2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" h="25">
                      <a:moveTo>
                        <a:pt x="6" y="20"/>
                      </a:moveTo>
                      <a:cubicBezTo>
                        <a:pt x="6" y="21"/>
                        <a:pt x="5" y="22"/>
                        <a:pt x="5" y="23"/>
                      </a:cubicBezTo>
                      <a:cubicBezTo>
                        <a:pt x="6" y="16"/>
                        <a:pt x="3" y="22"/>
                        <a:pt x="3" y="15"/>
                      </a:cubicBezTo>
                      <a:cubicBezTo>
                        <a:pt x="3" y="15"/>
                        <a:pt x="3" y="16"/>
                        <a:pt x="3" y="16"/>
                      </a:cubicBezTo>
                      <a:cubicBezTo>
                        <a:pt x="3" y="21"/>
                        <a:pt x="0" y="19"/>
                        <a:pt x="0" y="25"/>
                      </a:cubicBezTo>
                      <a:cubicBezTo>
                        <a:pt x="0" y="22"/>
                        <a:pt x="1" y="19"/>
                        <a:pt x="1" y="12"/>
                      </a:cubicBezTo>
                      <a:cubicBezTo>
                        <a:pt x="3" y="13"/>
                        <a:pt x="5" y="17"/>
                        <a:pt x="6" y="12"/>
                      </a:cubicBezTo>
                      <a:cubicBezTo>
                        <a:pt x="8" y="6"/>
                        <a:pt x="3" y="6"/>
                        <a:pt x="3" y="11"/>
                      </a:cubicBezTo>
                      <a:cubicBezTo>
                        <a:pt x="2" y="9"/>
                        <a:pt x="3" y="7"/>
                        <a:pt x="4" y="2"/>
                      </a:cubicBezTo>
                      <a:cubicBezTo>
                        <a:pt x="4" y="5"/>
                        <a:pt x="8" y="5"/>
                        <a:pt x="9" y="0"/>
                      </a:cubicBezTo>
                      <a:cubicBezTo>
                        <a:pt x="9" y="6"/>
                        <a:pt x="7" y="12"/>
                        <a:pt x="6" y="14"/>
                      </a:cubicBezTo>
                      <a:cubicBezTo>
                        <a:pt x="9" y="14"/>
                        <a:pt x="13" y="15"/>
                        <a:pt x="16" y="16"/>
                      </a:cubicBezTo>
                      <a:cubicBezTo>
                        <a:pt x="17" y="16"/>
                        <a:pt x="19" y="12"/>
                        <a:pt x="18" y="19"/>
                      </a:cubicBezTo>
                      <a:cubicBezTo>
                        <a:pt x="13" y="24"/>
                        <a:pt x="11" y="13"/>
                        <a:pt x="6" y="23"/>
                      </a:cubicBezTo>
                      <a:cubicBezTo>
                        <a:pt x="4" y="24"/>
                        <a:pt x="6" y="22"/>
                        <a:pt x="6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1" name="Freeform 2956">
                  <a:extLst>
                    <a:ext uri="{FF2B5EF4-FFF2-40B4-BE49-F238E27FC236}">
                      <a16:creationId xmlns:a16="http://schemas.microsoft.com/office/drawing/2014/main" id="{12D4BF07-1E25-4955-BDAB-D617B20EA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6" y="3455"/>
                  <a:ext cx="11" cy="21"/>
                </a:xfrm>
                <a:custGeom>
                  <a:avLst/>
                  <a:gdLst>
                    <a:gd name="T0" fmla="*/ 1 w 6"/>
                    <a:gd name="T1" fmla="*/ 2 h 11"/>
                    <a:gd name="T2" fmla="*/ 3 w 6"/>
                    <a:gd name="T3" fmla="*/ 1 h 11"/>
                    <a:gd name="T4" fmla="*/ 6 w 6"/>
                    <a:gd name="T5" fmla="*/ 2 h 11"/>
                    <a:gd name="T6" fmla="*/ 1 w 6"/>
                    <a:gd name="T7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1">
                      <a:moveTo>
                        <a:pt x="1" y="2"/>
                      </a:moveTo>
                      <a:cubicBezTo>
                        <a:pt x="2" y="3"/>
                        <a:pt x="2" y="1"/>
                        <a:pt x="3" y="1"/>
                      </a:cubicBezTo>
                      <a:cubicBezTo>
                        <a:pt x="2" y="10"/>
                        <a:pt x="5" y="0"/>
                        <a:pt x="6" y="2"/>
                      </a:cubicBezTo>
                      <a:cubicBezTo>
                        <a:pt x="4" y="8"/>
                        <a:pt x="0" y="1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2" name="Freeform 2957">
                  <a:extLst>
                    <a:ext uri="{FF2B5EF4-FFF2-40B4-BE49-F238E27FC236}">
                      <a16:creationId xmlns:a16="http://schemas.microsoft.com/office/drawing/2014/main" id="{C1AF3296-80A3-4F28-BBEB-5F9AC81B6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8" y="3470"/>
                  <a:ext cx="9" cy="21"/>
                </a:xfrm>
                <a:custGeom>
                  <a:avLst/>
                  <a:gdLst>
                    <a:gd name="T0" fmla="*/ 4 w 5"/>
                    <a:gd name="T1" fmla="*/ 7 h 11"/>
                    <a:gd name="T2" fmla="*/ 3 w 5"/>
                    <a:gd name="T3" fmla="*/ 9 h 11"/>
                    <a:gd name="T4" fmla="*/ 0 w 5"/>
                    <a:gd name="T5" fmla="*/ 7 h 11"/>
                    <a:gd name="T6" fmla="*/ 4 w 5"/>
                    <a:gd name="T7" fmla="*/ 7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1">
                      <a:moveTo>
                        <a:pt x="4" y="7"/>
                      </a:moveTo>
                      <a:cubicBezTo>
                        <a:pt x="5" y="11"/>
                        <a:pt x="3" y="4"/>
                        <a:pt x="3" y="9"/>
                      </a:cubicBezTo>
                      <a:cubicBezTo>
                        <a:pt x="1" y="7"/>
                        <a:pt x="1" y="9"/>
                        <a:pt x="0" y="7"/>
                      </a:cubicBezTo>
                      <a:cubicBezTo>
                        <a:pt x="2" y="0"/>
                        <a:pt x="2" y="8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3" name="Freeform 2958">
                  <a:extLst>
                    <a:ext uri="{FF2B5EF4-FFF2-40B4-BE49-F238E27FC236}">
                      <a16:creationId xmlns:a16="http://schemas.microsoft.com/office/drawing/2014/main" id="{58B54690-6228-4918-8B62-D0437122B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1" y="3468"/>
                  <a:ext cx="14" cy="21"/>
                </a:xfrm>
                <a:custGeom>
                  <a:avLst/>
                  <a:gdLst>
                    <a:gd name="T0" fmla="*/ 1 w 7"/>
                    <a:gd name="T1" fmla="*/ 2 h 11"/>
                    <a:gd name="T2" fmla="*/ 3 w 7"/>
                    <a:gd name="T3" fmla="*/ 1 h 11"/>
                    <a:gd name="T4" fmla="*/ 3 w 7"/>
                    <a:gd name="T5" fmla="*/ 5 h 11"/>
                    <a:gd name="T6" fmla="*/ 4 w 7"/>
                    <a:gd name="T7" fmla="*/ 2 h 11"/>
                    <a:gd name="T8" fmla="*/ 5 w 7"/>
                    <a:gd name="T9" fmla="*/ 4 h 11"/>
                    <a:gd name="T10" fmla="*/ 7 w 7"/>
                    <a:gd name="T11" fmla="*/ 2 h 11"/>
                    <a:gd name="T12" fmla="*/ 5 w 7"/>
                    <a:gd name="T13" fmla="*/ 4 h 11"/>
                    <a:gd name="T14" fmla="*/ 4 w 7"/>
                    <a:gd name="T15" fmla="*/ 11 h 11"/>
                    <a:gd name="T16" fmla="*/ 4 w 7"/>
                    <a:gd name="T17" fmla="*/ 9 h 11"/>
                    <a:gd name="T18" fmla="*/ 1 w 7"/>
                    <a:gd name="T19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11">
                      <a:moveTo>
                        <a:pt x="1" y="2"/>
                      </a:moveTo>
                      <a:cubicBezTo>
                        <a:pt x="2" y="3"/>
                        <a:pt x="2" y="1"/>
                        <a:pt x="3" y="1"/>
                      </a:cubicBezTo>
                      <a:cubicBezTo>
                        <a:pt x="3" y="3"/>
                        <a:pt x="2" y="6"/>
                        <a:pt x="3" y="5"/>
                      </a:cubicBezTo>
                      <a:cubicBezTo>
                        <a:pt x="4" y="5"/>
                        <a:pt x="3" y="3"/>
                        <a:pt x="4" y="2"/>
                      </a:cubicBezTo>
                      <a:cubicBezTo>
                        <a:pt x="5" y="2"/>
                        <a:pt x="5" y="4"/>
                        <a:pt x="5" y="4"/>
                      </a:cubicBezTo>
                      <a:cubicBezTo>
                        <a:pt x="5" y="0"/>
                        <a:pt x="6" y="3"/>
                        <a:pt x="7" y="2"/>
                      </a:cubicBezTo>
                      <a:cubicBezTo>
                        <a:pt x="7" y="5"/>
                        <a:pt x="6" y="5"/>
                        <a:pt x="5" y="4"/>
                      </a:cubicBezTo>
                      <a:cubicBezTo>
                        <a:pt x="5" y="7"/>
                        <a:pt x="6" y="8"/>
                        <a:pt x="4" y="11"/>
                      </a:cubicBezTo>
                      <a:cubicBezTo>
                        <a:pt x="4" y="9"/>
                        <a:pt x="5" y="4"/>
                        <a:pt x="4" y="9"/>
                      </a:cubicBezTo>
                      <a:cubicBezTo>
                        <a:pt x="4" y="3"/>
                        <a:pt x="0" y="9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4" name="Freeform 2959">
                  <a:extLst>
                    <a:ext uri="{FF2B5EF4-FFF2-40B4-BE49-F238E27FC236}">
                      <a16:creationId xmlns:a16="http://schemas.microsoft.com/office/drawing/2014/main" id="{7A82FC60-24B3-4F45-ADA5-C8A5430DB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1" y="3465"/>
                  <a:ext cx="13" cy="49"/>
                </a:xfrm>
                <a:custGeom>
                  <a:avLst/>
                  <a:gdLst>
                    <a:gd name="T0" fmla="*/ 2 w 7"/>
                    <a:gd name="T1" fmla="*/ 17 h 26"/>
                    <a:gd name="T2" fmla="*/ 3 w 7"/>
                    <a:gd name="T3" fmla="*/ 16 h 26"/>
                    <a:gd name="T4" fmla="*/ 3 w 7"/>
                    <a:gd name="T5" fmla="*/ 19 h 26"/>
                    <a:gd name="T6" fmla="*/ 4 w 7"/>
                    <a:gd name="T7" fmla="*/ 16 h 26"/>
                    <a:gd name="T8" fmla="*/ 4 w 7"/>
                    <a:gd name="T9" fmla="*/ 10 h 26"/>
                    <a:gd name="T10" fmla="*/ 4 w 7"/>
                    <a:gd name="T11" fmla="*/ 6 h 26"/>
                    <a:gd name="T12" fmla="*/ 6 w 7"/>
                    <a:gd name="T13" fmla="*/ 3 h 26"/>
                    <a:gd name="T14" fmla="*/ 7 w 7"/>
                    <a:gd name="T15" fmla="*/ 18 h 26"/>
                    <a:gd name="T16" fmla="*/ 2 w 7"/>
                    <a:gd name="T17" fmla="*/ 26 h 26"/>
                    <a:gd name="T18" fmla="*/ 2 w 7"/>
                    <a:gd name="T19" fmla="*/ 17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26">
                      <a:moveTo>
                        <a:pt x="2" y="17"/>
                      </a:moveTo>
                      <a:cubicBezTo>
                        <a:pt x="2" y="17"/>
                        <a:pt x="3" y="17"/>
                        <a:pt x="3" y="16"/>
                      </a:cubicBezTo>
                      <a:cubicBezTo>
                        <a:pt x="3" y="16"/>
                        <a:pt x="3" y="19"/>
                        <a:pt x="3" y="19"/>
                      </a:cubicBezTo>
                      <a:cubicBezTo>
                        <a:pt x="4" y="18"/>
                        <a:pt x="4" y="16"/>
                        <a:pt x="4" y="16"/>
                      </a:cubicBezTo>
                      <a:cubicBezTo>
                        <a:pt x="4" y="14"/>
                        <a:pt x="5" y="10"/>
                        <a:pt x="4" y="10"/>
                      </a:cubicBezTo>
                      <a:cubicBezTo>
                        <a:pt x="4" y="8"/>
                        <a:pt x="5" y="6"/>
                        <a:pt x="4" y="6"/>
                      </a:cubicBezTo>
                      <a:cubicBezTo>
                        <a:pt x="5" y="0"/>
                        <a:pt x="5" y="7"/>
                        <a:pt x="6" y="3"/>
                      </a:cubicBezTo>
                      <a:cubicBezTo>
                        <a:pt x="6" y="7"/>
                        <a:pt x="4" y="17"/>
                        <a:pt x="7" y="18"/>
                      </a:cubicBezTo>
                      <a:cubicBezTo>
                        <a:pt x="6" y="25"/>
                        <a:pt x="4" y="22"/>
                        <a:pt x="2" y="26"/>
                      </a:cubicBezTo>
                      <a:cubicBezTo>
                        <a:pt x="0" y="23"/>
                        <a:pt x="2" y="24"/>
                        <a:pt x="2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5" name="Freeform 2960">
                  <a:extLst>
                    <a:ext uri="{FF2B5EF4-FFF2-40B4-BE49-F238E27FC236}">
                      <a16:creationId xmlns:a16="http://schemas.microsoft.com/office/drawing/2014/main" id="{A348B65B-0B5B-4F76-B07F-C4B034F8B0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4" y="3827"/>
                  <a:ext cx="3" cy="15"/>
                </a:xfrm>
                <a:custGeom>
                  <a:avLst/>
                  <a:gdLst>
                    <a:gd name="T0" fmla="*/ 0 w 2"/>
                    <a:gd name="T1" fmla="*/ 4 h 8"/>
                    <a:gd name="T2" fmla="*/ 1 w 2"/>
                    <a:gd name="T3" fmla="*/ 0 h 8"/>
                    <a:gd name="T4" fmla="*/ 2 w 2"/>
                    <a:gd name="T5" fmla="*/ 0 h 8"/>
                    <a:gd name="T6" fmla="*/ 1 w 2"/>
                    <a:gd name="T7" fmla="*/ 4 h 8"/>
                    <a:gd name="T8" fmla="*/ 2 w 2"/>
                    <a:gd name="T9" fmla="*/ 4 h 8"/>
                    <a:gd name="T10" fmla="*/ 0 w 2"/>
                    <a:gd name="T11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8">
                      <a:moveTo>
                        <a:pt x="0" y="4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2"/>
                        <a:pt x="1" y="2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8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6" name="Freeform 2961">
                  <a:extLst>
                    <a:ext uri="{FF2B5EF4-FFF2-40B4-BE49-F238E27FC236}">
                      <a16:creationId xmlns:a16="http://schemas.microsoft.com/office/drawing/2014/main" id="{A220E762-3054-414B-82E1-85DBB84AD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0" y="3478"/>
                  <a:ext cx="7" cy="17"/>
                </a:xfrm>
                <a:custGeom>
                  <a:avLst/>
                  <a:gdLst>
                    <a:gd name="T0" fmla="*/ 0 w 4"/>
                    <a:gd name="T1" fmla="*/ 5 h 9"/>
                    <a:gd name="T2" fmla="*/ 2 w 4"/>
                    <a:gd name="T3" fmla="*/ 1 h 9"/>
                    <a:gd name="T4" fmla="*/ 4 w 4"/>
                    <a:gd name="T5" fmla="*/ 2 h 9"/>
                    <a:gd name="T6" fmla="*/ 0 w 4"/>
                    <a:gd name="T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9">
                      <a:moveTo>
                        <a:pt x="0" y="5"/>
                      </a:moveTo>
                      <a:cubicBezTo>
                        <a:pt x="1" y="0"/>
                        <a:pt x="1" y="9"/>
                        <a:pt x="2" y="1"/>
                      </a:cubicBezTo>
                      <a:cubicBezTo>
                        <a:pt x="2" y="4"/>
                        <a:pt x="3" y="2"/>
                        <a:pt x="4" y="2"/>
                      </a:cubicBezTo>
                      <a:cubicBezTo>
                        <a:pt x="3" y="8"/>
                        <a:pt x="1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7" name="Freeform 2962">
                  <a:extLst>
                    <a:ext uri="{FF2B5EF4-FFF2-40B4-BE49-F238E27FC236}">
                      <a16:creationId xmlns:a16="http://schemas.microsoft.com/office/drawing/2014/main" id="{2E5B4FB8-9999-4F4A-B4F3-D1887E1E1F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3503"/>
                  <a:ext cx="6" cy="18"/>
                </a:xfrm>
                <a:custGeom>
                  <a:avLst/>
                  <a:gdLst>
                    <a:gd name="T0" fmla="*/ 1 w 3"/>
                    <a:gd name="T1" fmla="*/ 6 h 10"/>
                    <a:gd name="T2" fmla="*/ 2 w 3"/>
                    <a:gd name="T3" fmla="*/ 1 h 10"/>
                    <a:gd name="T4" fmla="*/ 2 w 3"/>
                    <a:gd name="T5" fmla="*/ 6 h 10"/>
                    <a:gd name="T6" fmla="*/ 1 w 3"/>
                    <a:gd name="T7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0">
                      <a:moveTo>
                        <a:pt x="1" y="6"/>
                      </a:moveTo>
                      <a:cubicBezTo>
                        <a:pt x="0" y="6"/>
                        <a:pt x="2" y="4"/>
                        <a:pt x="2" y="1"/>
                      </a:cubicBezTo>
                      <a:cubicBezTo>
                        <a:pt x="3" y="0"/>
                        <a:pt x="3" y="3"/>
                        <a:pt x="2" y="6"/>
                      </a:cubicBezTo>
                      <a:cubicBezTo>
                        <a:pt x="1" y="10"/>
                        <a:pt x="2" y="3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8" name="Freeform 2963">
                  <a:extLst>
                    <a:ext uri="{FF2B5EF4-FFF2-40B4-BE49-F238E27FC236}">
                      <a16:creationId xmlns:a16="http://schemas.microsoft.com/office/drawing/2014/main" id="{91987B9F-0DA9-440A-924E-354C946BB6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1" y="3484"/>
                  <a:ext cx="22" cy="30"/>
                </a:xfrm>
                <a:custGeom>
                  <a:avLst/>
                  <a:gdLst>
                    <a:gd name="T0" fmla="*/ 6 w 12"/>
                    <a:gd name="T1" fmla="*/ 8 h 16"/>
                    <a:gd name="T2" fmla="*/ 8 w 12"/>
                    <a:gd name="T3" fmla="*/ 9 h 16"/>
                    <a:gd name="T4" fmla="*/ 9 w 12"/>
                    <a:gd name="T5" fmla="*/ 4 h 16"/>
                    <a:gd name="T6" fmla="*/ 12 w 12"/>
                    <a:gd name="T7" fmla="*/ 6 h 16"/>
                    <a:gd name="T8" fmla="*/ 11 w 12"/>
                    <a:gd name="T9" fmla="*/ 7 h 16"/>
                    <a:gd name="T10" fmla="*/ 11 w 12"/>
                    <a:gd name="T11" fmla="*/ 12 h 16"/>
                    <a:gd name="T12" fmla="*/ 3 w 12"/>
                    <a:gd name="T13" fmla="*/ 16 h 16"/>
                    <a:gd name="T14" fmla="*/ 1 w 12"/>
                    <a:gd name="T15" fmla="*/ 15 h 16"/>
                    <a:gd name="T16" fmla="*/ 3 w 12"/>
                    <a:gd name="T17" fmla="*/ 7 h 16"/>
                    <a:gd name="T18" fmla="*/ 1 w 12"/>
                    <a:gd name="T19" fmla="*/ 11 h 16"/>
                    <a:gd name="T20" fmla="*/ 1 w 12"/>
                    <a:gd name="T21" fmla="*/ 9 h 16"/>
                    <a:gd name="T22" fmla="*/ 0 w 12"/>
                    <a:gd name="T23" fmla="*/ 9 h 16"/>
                    <a:gd name="T24" fmla="*/ 7 w 12"/>
                    <a:gd name="T25" fmla="*/ 3 h 16"/>
                    <a:gd name="T26" fmla="*/ 8 w 12"/>
                    <a:gd name="T27" fmla="*/ 5 h 16"/>
                    <a:gd name="T28" fmla="*/ 6 w 12"/>
                    <a:gd name="T29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" h="16">
                      <a:moveTo>
                        <a:pt x="6" y="8"/>
                      </a:moveTo>
                      <a:cubicBezTo>
                        <a:pt x="6" y="10"/>
                        <a:pt x="7" y="7"/>
                        <a:pt x="8" y="9"/>
                      </a:cubicBezTo>
                      <a:cubicBezTo>
                        <a:pt x="8" y="9"/>
                        <a:pt x="9" y="6"/>
                        <a:pt x="9" y="4"/>
                      </a:cubicBezTo>
                      <a:cubicBezTo>
                        <a:pt x="10" y="5"/>
                        <a:pt x="11" y="8"/>
                        <a:pt x="12" y="6"/>
                      </a:cubicBezTo>
                      <a:cubicBezTo>
                        <a:pt x="12" y="7"/>
                        <a:pt x="12" y="7"/>
                        <a:pt x="11" y="7"/>
                      </a:cubicBezTo>
                      <a:cubicBezTo>
                        <a:pt x="10" y="11"/>
                        <a:pt x="12" y="8"/>
                        <a:pt x="11" y="12"/>
                      </a:cubicBezTo>
                      <a:cubicBezTo>
                        <a:pt x="9" y="12"/>
                        <a:pt x="5" y="8"/>
                        <a:pt x="3" y="16"/>
                      </a:cubicBezTo>
                      <a:cubicBezTo>
                        <a:pt x="2" y="16"/>
                        <a:pt x="1" y="16"/>
                        <a:pt x="1" y="15"/>
                      </a:cubicBezTo>
                      <a:cubicBezTo>
                        <a:pt x="2" y="11"/>
                        <a:pt x="2" y="12"/>
                        <a:pt x="3" y="7"/>
                      </a:cubicBezTo>
                      <a:cubicBezTo>
                        <a:pt x="2" y="6"/>
                        <a:pt x="1" y="7"/>
                        <a:pt x="1" y="11"/>
                      </a:cubicBezTo>
                      <a:cubicBezTo>
                        <a:pt x="1" y="11"/>
                        <a:pt x="1" y="10"/>
                        <a:pt x="1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3" y="0"/>
                        <a:pt x="5" y="7"/>
                        <a:pt x="7" y="3"/>
                      </a:cubicBezTo>
                      <a:cubicBezTo>
                        <a:pt x="8" y="3"/>
                        <a:pt x="7" y="5"/>
                        <a:pt x="8" y="5"/>
                      </a:cubicBezTo>
                      <a:cubicBezTo>
                        <a:pt x="7" y="7"/>
                        <a:pt x="7" y="8"/>
                        <a:pt x="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9" name="Freeform 2964">
                  <a:extLst>
                    <a:ext uri="{FF2B5EF4-FFF2-40B4-BE49-F238E27FC236}">
                      <a16:creationId xmlns:a16="http://schemas.microsoft.com/office/drawing/2014/main" id="{A4C4D3D9-3C93-4278-8AD5-687145E6E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7" y="3565"/>
                  <a:ext cx="69" cy="61"/>
                </a:xfrm>
                <a:custGeom>
                  <a:avLst/>
                  <a:gdLst>
                    <a:gd name="T0" fmla="*/ 1 w 36"/>
                    <a:gd name="T1" fmla="*/ 12 h 32"/>
                    <a:gd name="T2" fmla="*/ 3 w 36"/>
                    <a:gd name="T3" fmla="*/ 22 h 32"/>
                    <a:gd name="T4" fmla="*/ 6 w 36"/>
                    <a:gd name="T5" fmla="*/ 20 h 32"/>
                    <a:gd name="T6" fmla="*/ 5 w 36"/>
                    <a:gd name="T7" fmla="*/ 18 h 32"/>
                    <a:gd name="T8" fmla="*/ 7 w 36"/>
                    <a:gd name="T9" fmla="*/ 16 h 32"/>
                    <a:gd name="T10" fmla="*/ 7 w 36"/>
                    <a:gd name="T11" fmla="*/ 11 h 32"/>
                    <a:gd name="T12" fmla="*/ 5 w 36"/>
                    <a:gd name="T13" fmla="*/ 14 h 32"/>
                    <a:gd name="T14" fmla="*/ 9 w 36"/>
                    <a:gd name="T15" fmla="*/ 3 h 32"/>
                    <a:gd name="T16" fmla="*/ 10 w 36"/>
                    <a:gd name="T17" fmla="*/ 6 h 32"/>
                    <a:gd name="T18" fmla="*/ 17 w 36"/>
                    <a:gd name="T19" fmla="*/ 9 h 32"/>
                    <a:gd name="T20" fmla="*/ 19 w 36"/>
                    <a:gd name="T21" fmla="*/ 9 h 32"/>
                    <a:gd name="T22" fmla="*/ 21 w 36"/>
                    <a:gd name="T23" fmla="*/ 4 h 32"/>
                    <a:gd name="T24" fmla="*/ 23 w 36"/>
                    <a:gd name="T25" fmla="*/ 7 h 32"/>
                    <a:gd name="T26" fmla="*/ 32 w 36"/>
                    <a:gd name="T27" fmla="*/ 6 h 32"/>
                    <a:gd name="T28" fmla="*/ 35 w 36"/>
                    <a:gd name="T29" fmla="*/ 7 h 32"/>
                    <a:gd name="T30" fmla="*/ 33 w 36"/>
                    <a:gd name="T31" fmla="*/ 14 h 32"/>
                    <a:gd name="T32" fmla="*/ 32 w 36"/>
                    <a:gd name="T33" fmla="*/ 16 h 32"/>
                    <a:gd name="T34" fmla="*/ 24 w 36"/>
                    <a:gd name="T35" fmla="*/ 9 h 32"/>
                    <a:gd name="T36" fmla="*/ 18 w 36"/>
                    <a:gd name="T37" fmla="*/ 10 h 32"/>
                    <a:gd name="T38" fmla="*/ 13 w 36"/>
                    <a:gd name="T39" fmla="*/ 8 h 32"/>
                    <a:gd name="T40" fmla="*/ 10 w 36"/>
                    <a:gd name="T41" fmla="*/ 13 h 32"/>
                    <a:gd name="T42" fmla="*/ 11 w 36"/>
                    <a:gd name="T43" fmla="*/ 15 h 32"/>
                    <a:gd name="T44" fmla="*/ 8 w 36"/>
                    <a:gd name="T45" fmla="*/ 20 h 32"/>
                    <a:gd name="T46" fmla="*/ 13 w 36"/>
                    <a:gd name="T47" fmla="*/ 17 h 32"/>
                    <a:gd name="T48" fmla="*/ 13 w 36"/>
                    <a:gd name="T49" fmla="*/ 22 h 32"/>
                    <a:gd name="T50" fmla="*/ 12 w 36"/>
                    <a:gd name="T51" fmla="*/ 26 h 32"/>
                    <a:gd name="T52" fmla="*/ 9 w 36"/>
                    <a:gd name="T53" fmla="*/ 29 h 32"/>
                    <a:gd name="T54" fmla="*/ 10 w 36"/>
                    <a:gd name="T55" fmla="*/ 27 h 32"/>
                    <a:gd name="T56" fmla="*/ 8 w 36"/>
                    <a:gd name="T57" fmla="*/ 27 h 32"/>
                    <a:gd name="T58" fmla="*/ 7 w 36"/>
                    <a:gd name="T59" fmla="*/ 32 h 32"/>
                    <a:gd name="T60" fmla="*/ 0 w 36"/>
                    <a:gd name="T61" fmla="*/ 27 h 32"/>
                    <a:gd name="T62" fmla="*/ 0 w 36"/>
                    <a:gd name="T63" fmla="*/ 19 h 32"/>
                    <a:gd name="T64" fmla="*/ 1 w 36"/>
                    <a:gd name="T65" fmla="*/ 1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" h="32">
                      <a:moveTo>
                        <a:pt x="1" y="12"/>
                      </a:moveTo>
                      <a:cubicBezTo>
                        <a:pt x="1" y="23"/>
                        <a:pt x="4" y="13"/>
                        <a:pt x="3" y="22"/>
                      </a:cubicBezTo>
                      <a:cubicBezTo>
                        <a:pt x="4" y="22"/>
                        <a:pt x="5" y="20"/>
                        <a:pt x="6" y="20"/>
                      </a:cubicBezTo>
                      <a:cubicBezTo>
                        <a:pt x="6" y="19"/>
                        <a:pt x="5" y="16"/>
                        <a:pt x="5" y="18"/>
                      </a:cubicBezTo>
                      <a:cubicBezTo>
                        <a:pt x="5" y="16"/>
                        <a:pt x="7" y="13"/>
                        <a:pt x="7" y="16"/>
                      </a:cubicBezTo>
                      <a:cubicBezTo>
                        <a:pt x="8" y="12"/>
                        <a:pt x="6" y="16"/>
                        <a:pt x="7" y="11"/>
                      </a:cubicBezTo>
                      <a:cubicBezTo>
                        <a:pt x="6" y="10"/>
                        <a:pt x="6" y="12"/>
                        <a:pt x="5" y="14"/>
                      </a:cubicBezTo>
                      <a:cubicBezTo>
                        <a:pt x="5" y="10"/>
                        <a:pt x="8" y="5"/>
                        <a:pt x="9" y="3"/>
                      </a:cubicBezTo>
                      <a:cubicBezTo>
                        <a:pt x="10" y="2"/>
                        <a:pt x="9" y="6"/>
                        <a:pt x="10" y="6"/>
                      </a:cubicBezTo>
                      <a:cubicBezTo>
                        <a:pt x="11" y="2"/>
                        <a:pt x="17" y="2"/>
                        <a:pt x="17" y="9"/>
                      </a:cubicBezTo>
                      <a:cubicBezTo>
                        <a:pt x="18" y="8"/>
                        <a:pt x="20" y="2"/>
                        <a:pt x="19" y="9"/>
                      </a:cubicBezTo>
                      <a:cubicBezTo>
                        <a:pt x="19" y="9"/>
                        <a:pt x="20" y="6"/>
                        <a:pt x="21" y="4"/>
                      </a:cubicBezTo>
                      <a:cubicBezTo>
                        <a:pt x="21" y="5"/>
                        <a:pt x="22" y="6"/>
                        <a:pt x="23" y="7"/>
                      </a:cubicBezTo>
                      <a:cubicBezTo>
                        <a:pt x="27" y="0"/>
                        <a:pt x="28" y="15"/>
                        <a:pt x="32" y="6"/>
                      </a:cubicBezTo>
                      <a:cubicBezTo>
                        <a:pt x="32" y="10"/>
                        <a:pt x="34" y="9"/>
                        <a:pt x="35" y="7"/>
                      </a:cubicBezTo>
                      <a:cubicBezTo>
                        <a:pt x="36" y="11"/>
                        <a:pt x="32" y="12"/>
                        <a:pt x="33" y="14"/>
                      </a:cubicBezTo>
                      <a:cubicBezTo>
                        <a:pt x="32" y="18"/>
                        <a:pt x="33" y="11"/>
                        <a:pt x="32" y="16"/>
                      </a:cubicBezTo>
                      <a:cubicBezTo>
                        <a:pt x="31" y="8"/>
                        <a:pt x="24" y="16"/>
                        <a:pt x="24" y="9"/>
                      </a:cubicBezTo>
                      <a:cubicBezTo>
                        <a:pt x="21" y="16"/>
                        <a:pt x="20" y="11"/>
                        <a:pt x="18" y="10"/>
                      </a:cubicBezTo>
                      <a:cubicBezTo>
                        <a:pt x="16" y="9"/>
                        <a:pt x="12" y="18"/>
                        <a:pt x="13" y="8"/>
                      </a:cubicBezTo>
                      <a:cubicBezTo>
                        <a:pt x="12" y="12"/>
                        <a:pt x="12" y="11"/>
                        <a:pt x="10" y="13"/>
                      </a:cubicBez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0" y="17"/>
                        <a:pt x="9" y="20"/>
                        <a:pt x="8" y="20"/>
                      </a:cubicBezTo>
                      <a:cubicBezTo>
                        <a:pt x="8" y="25"/>
                        <a:pt x="11" y="18"/>
                        <a:pt x="13" y="17"/>
                      </a:cubicBezTo>
                      <a:cubicBezTo>
                        <a:pt x="12" y="18"/>
                        <a:pt x="11" y="24"/>
                        <a:pt x="13" y="22"/>
                      </a:cubicBezTo>
                      <a:cubicBezTo>
                        <a:pt x="12" y="24"/>
                        <a:pt x="12" y="26"/>
                        <a:pt x="12" y="26"/>
                      </a:cubicBezTo>
                      <a:cubicBezTo>
                        <a:pt x="11" y="29"/>
                        <a:pt x="10" y="28"/>
                        <a:pt x="9" y="29"/>
                      </a:cubicBezTo>
                      <a:cubicBezTo>
                        <a:pt x="9" y="27"/>
                        <a:pt x="10" y="27"/>
                        <a:pt x="10" y="27"/>
                      </a:cubicBezTo>
                      <a:cubicBezTo>
                        <a:pt x="10" y="22"/>
                        <a:pt x="8" y="32"/>
                        <a:pt x="8" y="27"/>
                      </a:cubicBezTo>
                      <a:cubicBezTo>
                        <a:pt x="7" y="28"/>
                        <a:pt x="8" y="30"/>
                        <a:pt x="7" y="32"/>
                      </a:cubicBezTo>
                      <a:cubicBezTo>
                        <a:pt x="6" y="24"/>
                        <a:pt x="4" y="25"/>
                        <a:pt x="0" y="27"/>
                      </a:cubicBezTo>
                      <a:cubicBezTo>
                        <a:pt x="1" y="21"/>
                        <a:pt x="0" y="20"/>
                        <a:pt x="0" y="19"/>
                      </a:cubicBezTo>
                      <a:cubicBezTo>
                        <a:pt x="0" y="15"/>
                        <a:pt x="1" y="15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0" name="Freeform 2965">
                  <a:extLst>
                    <a:ext uri="{FF2B5EF4-FFF2-40B4-BE49-F238E27FC236}">
                      <a16:creationId xmlns:a16="http://schemas.microsoft.com/office/drawing/2014/main" id="{F431528E-9B9C-489C-93EA-C7445E730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6" y="3645"/>
                  <a:ext cx="28" cy="25"/>
                </a:xfrm>
                <a:custGeom>
                  <a:avLst/>
                  <a:gdLst>
                    <a:gd name="T0" fmla="*/ 0 w 15"/>
                    <a:gd name="T1" fmla="*/ 10 h 13"/>
                    <a:gd name="T2" fmla="*/ 7 w 15"/>
                    <a:gd name="T3" fmla="*/ 3 h 13"/>
                    <a:gd name="T4" fmla="*/ 15 w 15"/>
                    <a:gd name="T5" fmla="*/ 10 h 13"/>
                    <a:gd name="T6" fmla="*/ 0 w 15"/>
                    <a:gd name="T7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13">
                      <a:moveTo>
                        <a:pt x="0" y="10"/>
                      </a:moveTo>
                      <a:cubicBezTo>
                        <a:pt x="3" y="1"/>
                        <a:pt x="4" y="7"/>
                        <a:pt x="7" y="3"/>
                      </a:cubicBezTo>
                      <a:cubicBezTo>
                        <a:pt x="6" y="13"/>
                        <a:pt x="14" y="0"/>
                        <a:pt x="15" y="10"/>
                      </a:cubicBezTo>
                      <a:cubicBezTo>
                        <a:pt x="9" y="9"/>
                        <a:pt x="5" y="8"/>
                        <a:pt x="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1" name="Freeform 2966">
                  <a:extLst>
                    <a:ext uri="{FF2B5EF4-FFF2-40B4-BE49-F238E27FC236}">
                      <a16:creationId xmlns:a16="http://schemas.microsoft.com/office/drawing/2014/main" id="{37F90F96-1E50-4119-B06D-F213A8AD0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1" y="3535"/>
                  <a:ext cx="24" cy="30"/>
                </a:xfrm>
                <a:custGeom>
                  <a:avLst/>
                  <a:gdLst>
                    <a:gd name="T0" fmla="*/ 6 w 13"/>
                    <a:gd name="T1" fmla="*/ 12 h 16"/>
                    <a:gd name="T2" fmla="*/ 0 w 13"/>
                    <a:gd name="T3" fmla="*/ 8 h 16"/>
                    <a:gd name="T4" fmla="*/ 2 w 13"/>
                    <a:gd name="T5" fmla="*/ 6 h 16"/>
                    <a:gd name="T6" fmla="*/ 4 w 13"/>
                    <a:gd name="T7" fmla="*/ 9 h 16"/>
                    <a:gd name="T8" fmla="*/ 7 w 13"/>
                    <a:gd name="T9" fmla="*/ 1 h 16"/>
                    <a:gd name="T10" fmla="*/ 10 w 13"/>
                    <a:gd name="T11" fmla="*/ 2 h 16"/>
                    <a:gd name="T12" fmla="*/ 13 w 13"/>
                    <a:gd name="T13" fmla="*/ 9 h 16"/>
                    <a:gd name="T14" fmla="*/ 12 w 13"/>
                    <a:gd name="T15" fmla="*/ 13 h 16"/>
                    <a:gd name="T16" fmla="*/ 7 w 13"/>
                    <a:gd name="T17" fmla="*/ 14 h 16"/>
                    <a:gd name="T18" fmla="*/ 7 w 13"/>
                    <a:gd name="T19" fmla="*/ 11 h 16"/>
                    <a:gd name="T20" fmla="*/ 9 w 13"/>
                    <a:gd name="T21" fmla="*/ 7 h 16"/>
                    <a:gd name="T22" fmla="*/ 6 w 13"/>
                    <a:gd name="T2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" h="16">
                      <a:moveTo>
                        <a:pt x="6" y="12"/>
                      </a:moveTo>
                      <a:cubicBezTo>
                        <a:pt x="5" y="10"/>
                        <a:pt x="0" y="16"/>
                        <a:pt x="0" y="8"/>
                      </a:cubicBezTo>
                      <a:cubicBezTo>
                        <a:pt x="0" y="10"/>
                        <a:pt x="2" y="11"/>
                        <a:pt x="2" y="6"/>
                      </a:cubicBezTo>
                      <a:cubicBezTo>
                        <a:pt x="3" y="9"/>
                        <a:pt x="5" y="4"/>
                        <a:pt x="4" y="9"/>
                      </a:cubicBezTo>
                      <a:cubicBezTo>
                        <a:pt x="5" y="9"/>
                        <a:pt x="6" y="5"/>
                        <a:pt x="7" y="1"/>
                      </a:cubicBezTo>
                      <a:cubicBezTo>
                        <a:pt x="8" y="3"/>
                        <a:pt x="9" y="0"/>
                        <a:pt x="10" y="2"/>
                      </a:cubicBezTo>
                      <a:cubicBezTo>
                        <a:pt x="8" y="11"/>
                        <a:pt x="13" y="4"/>
                        <a:pt x="13" y="9"/>
                      </a:cubicBezTo>
                      <a:cubicBezTo>
                        <a:pt x="12" y="10"/>
                        <a:pt x="12" y="11"/>
                        <a:pt x="12" y="13"/>
                      </a:cubicBezTo>
                      <a:cubicBezTo>
                        <a:pt x="9" y="14"/>
                        <a:pt x="9" y="12"/>
                        <a:pt x="7" y="14"/>
                      </a:cubicBezTo>
                      <a:cubicBezTo>
                        <a:pt x="7" y="15"/>
                        <a:pt x="9" y="6"/>
                        <a:pt x="7" y="11"/>
                      </a:cubicBezTo>
                      <a:cubicBezTo>
                        <a:pt x="6" y="9"/>
                        <a:pt x="8" y="9"/>
                        <a:pt x="9" y="7"/>
                      </a:cubicBezTo>
                      <a:cubicBezTo>
                        <a:pt x="8" y="4"/>
                        <a:pt x="6" y="9"/>
                        <a:pt x="6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2" name="Freeform 2967">
                  <a:extLst>
                    <a:ext uri="{FF2B5EF4-FFF2-40B4-BE49-F238E27FC236}">
                      <a16:creationId xmlns:a16="http://schemas.microsoft.com/office/drawing/2014/main" id="{E9960CF0-50B9-42F6-9FC9-3681092E13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7" y="3565"/>
                  <a:ext cx="2" cy="17"/>
                </a:xfrm>
                <a:custGeom>
                  <a:avLst/>
                  <a:gdLst>
                    <a:gd name="T0" fmla="*/ 0 w 1"/>
                    <a:gd name="T1" fmla="*/ 4 h 9"/>
                    <a:gd name="T2" fmla="*/ 0 w 1"/>
                    <a:gd name="T3" fmla="*/ 1 h 9"/>
                    <a:gd name="T4" fmla="*/ 1 w 1"/>
                    <a:gd name="T5" fmla="*/ 0 h 9"/>
                    <a:gd name="T6" fmla="*/ 1 w 1"/>
                    <a:gd name="T7" fmla="*/ 5 h 9"/>
                    <a:gd name="T8" fmla="*/ 1 w 1"/>
                    <a:gd name="T9" fmla="*/ 5 h 9"/>
                    <a:gd name="T10" fmla="*/ 0 w 1"/>
                    <a:gd name="T11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9">
                      <a:moveTo>
                        <a:pt x="0" y="4"/>
                      </a:move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9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3" name="Freeform 2968">
                  <a:extLst>
                    <a:ext uri="{FF2B5EF4-FFF2-40B4-BE49-F238E27FC236}">
                      <a16:creationId xmlns:a16="http://schemas.microsoft.com/office/drawing/2014/main" id="{6832D623-4134-4EC2-8E97-9F98E5F685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4" y="3929"/>
                  <a:ext cx="6" cy="14"/>
                </a:xfrm>
                <a:custGeom>
                  <a:avLst/>
                  <a:gdLst>
                    <a:gd name="T0" fmla="*/ 0 w 3"/>
                    <a:gd name="T1" fmla="*/ 6 h 7"/>
                    <a:gd name="T2" fmla="*/ 3 w 3"/>
                    <a:gd name="T3" fmla="*/ 0 h 7"/>
                    <a:gd name="T4" fmla="*/ 0 w 3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6"/>
                      </a:moveTo>
                      <a:cubicBezTo>
                        <a:pt x="1" y="0"/>
                        <a:pt x="2" y="5"/>
                        <a:pt x="3" y="0"/>
                      </a:cubicBezTo>
                      <a:cubicBezTo>
                        <a:pt x="3" y="2"/>
                        <a:pt x="1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4" name="Freeform 2969">
                  <a:extLst>
                    <a:ext uri="{FF2B5EF4-FFF2-40B4-BE49-F238E27FC236}">
                      <a16:creationId xmlns:a16="http://schemas.microsoft.com/office/drawing/2014/main" id="{0CB623DC-EE3B-4FE5-80E8-5C25ACBD80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3" y="3487"/>
                  <a:ext cx="12" cy="17"/>
                </a:xfrm>
                <a:custGeom>
                  <a:avLst/>
                  <a:gdLst>
                    <a:gd name="T0" fmla="*/ 0 w 6"/>
                    <a:gd name="T1" fmla="*/ 5 h 9"/>
                    <a:gd name="T2" fmla="*/ 6 w 6"/>
                    <a:gd name="T3" fmla="*/ 4 h 9"/>
                    <a:gd name="T4" fmla="*/ 0 w 6"/>
                    <a:gd name="T5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9">
                      <a:moveTo>
                        <a:pt x="0" y="5"/>
                      </a:moveTo>
                      <a:cubicBezTo>
                        <a:pt x="3" y="0"/>
                        <a:pt x="3" y="6"/>
                        <a:pt x="6" y="4"/>
                      </a:cubicBezTo>
                      <a:cubicBezTo>
                        <a:pt x="3" y="9"/>
                        <a:pt x="2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5" name="Freeform 2970">
                  <a:extLst>
                    <a:ext uri="{FF2B5EF4-FFF2-40B4-BE49-F238E27FC236}">
                      <a16:creationId xmlns:a16="http://schemas.microsoft.com/office/drawing/2014/main" id="{1789BDFB-290B-4987-B449-6F904F92C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3" y="3973"/>
                  <a:ext cx="4" cy="17"/>
                </a:xfrm>
                <a:custGeom>
                  <a:avLst/>
                  <a:gdLst>
                    <a:gd name="T0" fmla="*/ 0 w 2"/>
                    <a:gd name="T1" fmla="*/ 2 h 9"/>
                    <a:gd name="T2" fmla="*/ 2 w 2"/>
                    <a:gd name="T3" fmla="*/ 3 h 9"/>
                    <a:gd name="T4" fmla="*/ 1 w 2"/>
                    <a:gd name="T5" fmla="*/ 9 h 9"/>
                    <a:gd name="T6" fmla="*/ 0 w 2"/>
                    <a:gd name="T7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9">
                      <a:moveTo>
                        <a:pt x="0" y="2"/>
                      </a:moveTo>
                      <a:cubicBezTo>
                        <a:pt x="1" y="1"/>
                        <a:pt x="2" y="0"/>
                        <a:pt x="2" y="3"/>
                      </a:cubicBezTo>
                      <a:cubicBezTo>
                        <a:pt x="1" y="7"/>
                        <a:pt x="2" y="6"/>
                        <a:pt x="1" y="9"/>
                      </a:cubicBezTo>
                      <a:cubicBezTo>
                        <a:pt x="0" y="8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6" name="Freeform 2971">
                  <a:extLst>
                    <a:ext uri="{FF2B5EF4-FFF2-40B4-BE49-F238E27FC236}">
                      <a16:creationId xmlns:a16="http://schemas.microsoft.com/office/drawing/2014/main" id="{8AB65CE7-65F6-49D1-BE94-60486AAE70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1" y="3487"/>
                  <a:ext cx="12" cy="31"/>
                </a:xfrm>
                <a:custGeom>
                  <a:avLst/>
                  <a:gdLst>
                    <a:gd name="T0" fmla="*/ 5 w 6"/>
                    <a:gd name="T1" fmla="*/ 6 h 16"/>
                    <a:gd name="T2" fmla="*/ 3 w 6"/>
                    <a:gd name="T3" fmla="*/ 8 h 16"/>
                    <a:gd name="T4" fmla="*/ 1 w 6"/>
                    <a:gd name="T5" fmla="*/ 16 h 16"/>
                    <a:gd name="T6" fmla="*/ 2 w 6"/>
                    <a:gd name="T7" fmla="*/ 9 h 16"/>
                    <a:gd name="T8" fmla="*/ 0 w 6"/>
                    <a:gd name="T9" fmla="*/ 6 h 16"/>
                    <a:gd name="T10" fmla="*/ 6 w 6"/>
                    <a:gd name="T11" fmla="*/ 6 h 16"/>
                    <a:gd name="T12" fmla="*/ 6 w 6"/>
                    <a:gd name="T13" fmla="*/ 10 h 16"/>
                    <a:gd name="T14" fmla="*/ 4 w 6"/>
                    <a:gd name="T15" fmla="*/ 12 h 16"/>
                    <a:gd name="T16" fmla="*/ 5 w 6"/>
                    <a:gd name="T17" fmla="*/ 10 h 16"/>
                    <a:gd name="T18" fmla="*/ 5 w 6"/>
                    <a:gd name="T19" fmla="*/ 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16">
                      <a:moveTo>
                        <a:pt x="5" y="6"/>
                      </a:moveTo>
                      <a:cubicBezTo>
                        <a:pt x="4" y="5"/>
                        <a:pt x="4" y="8"/>
                        <a:pt x="3" y="8"/>
                      </a:cubicBezTo>
                      <a:cubicBezTo>
                        <a:pt x="4" y="11"/>
                        <a:pt x="2" y="15"/>
                        <a:pt x="1" y="16"/>
                      </a:cubicBezTo>
                      <a:cubicBezTo>
                        <a:pt x="2" y="14"/>
                        <a:pt x="1" y="10"/>
                        <a:pt x="2" y="9"/>
                      </a:cubicBezTo>
                      <a:cubicBezTo>
                        <a:pt x="2" y="5"/>
                        <a:pt x="1" y="5"/>
                        <a:pt x="0" y="6"/>
                      </a:cubicBezTo>
                      <a:cubicBezTo>
                        <a:pt x="1" y="0"/>
                        <a:pt x="5" y="3"/>
                        <a:pt x="6" y="6"/>
                      </a:cubicBezTo>
                      <a:cubicBezTo>
                        <a:pt x="6" y="8"/>
                        <a:pt x="6" y="10"/>
                        <a:pt x="6" y="10"/>
                      </a:cubicBezTo>
                      <a:cubicBezTo>
                        <a:pt x="5" y="14"/>
                        <a:pt x="4" y="11"/>
                        <a:pt x="4" y="12"/>
                      </a:cubicBezTo>
                      <a:cubicBezTo>
                        <a:pt x="3" y="10"/>
                        <a:pt x="5" y="8"/>
                        <a:pt x="5" y="10"/>
                      </a:cubicBezTo>
                      <a:cubicBezTo>
                        <a:pt x="5" y="8"/>
                        <a:pt x="5" y="8"/>
                        <a:pt x="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7" name="Freeform 2972">
                  <a:extLst>
                    <a:ext uri="{FF2B5EF4-FFF2-40B4-BE49-F238E27FC236}">
                      <a16:creationId xmlns:a16="http://schemas.microsoft.com/office/drawing/2014/main" id="{F9AD5ABD-6DE1-47FB-A7F8-A9242C27D1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" y="3577"/>
                  <a:ext cx="27" cy="22"/>
                </a:xfrm>
                <a:custGeom>
                  <a:avLst/>
                  <a:gdLst>
                    <a:gd name="T0" fmla="*/ 3 w 14"/>
                    <a:gd name="T1" fmla="*/ 5 h 12"/>
                    <a:gd name="T2" fmla="*/ 1 w 14"/>
                    <a:gd name="T3" fmla="*/ 10 h 12"/>
                    <a:gd name="T4" fmla="*/ 1 w 14"/>
                    <a:gd name="T5" fmla="*/ 2 h 12"/>
                    <a:gd name="T6" fmla="*/ 3 w 14"/>
                    <a:gd name="T7" fmla="*/ 7 h 12"/>
                    <a:gd name="T8" fmla="*/ 5 w 14"/>
                    <a:gd name="T9" fmla="*/ 0 h 12"/>
                    <a:gd name="T10" fmla="*/ 13 w 14"/>
                    <a:gd name="T11" fmla="*/ 3 h 12"/>
                    <a:gd name="T12" fmla="*/ 14 w 14"/>
                    <a:gd name="T13" fmla="*/ 9 h 12"/>
                    <a:gd name="T14" fmla="*/ 12 w 14"/>
                    <a:gd name="T15" fmla="*/ 6 h 12"/>
                    <a:gd name="T16" fmla="*/ 3 w 14"/>
                    <a:gd name="T17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12">
                      <a:moveTo>
                        <a:pt x="3" y="5"/>
                      </a:moveTo>
                      <a:cubicBezTo>
                        <a:pt x="2" y="6"/>
                        <a:pt x="1" y="7"/>
                        <a:pt x="1" y="10"/>
                      </a:cubicBezTo>
                      <a:cubicBezTo>
                        <a:pt x="1" y="7"/>
                        <a:pt x="0" y="6"/>
                        <a:pt x="1" y="2"/>
                      </a:cubicBezTo>
                      <a:cubicBezTo>
                        <a:pt x="2" y="1"/>
                        <a:pt x="3" y="3"/>
                        <a:pt x="3" y="7"/>
                      </a:cubicBezTo>
                      <a:cubicBezTo>
                        <a:pt x="4" y="5"/>
                        <a:pt x="4" y="4"/>
                        <a:pt x="5" y="0"/>
                      </a:cubicBezTo>
                      <a:cubicBezTo>
                        <a:pt x="7" y="2"/>
                        <a:pt x="11" y="6"/>
                        <a:pt x="13" y="3"/>
                      </a:cubicBezTo>
                      <a:cubicBezTo>
                        <a:pt x="14" y="6"/>
                        <a:pt x="14" y="6"/>
                        <a:pt x="14" y="9"/>
                      </a:cubicBezTo>
                      <a:cubicBezTo>
                        <a:pt x="14" y="6"/>
                        <a:pt x="11" y="12"/>
                        <a:pt x="12" y="6"/>
                      </a:cubicBezTo>
                      <a:cubicBezTo>
                        <a:pt x="9" y="8"/>
                        <a:pt x="4" y="9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8" name="Freeform 2973">
                  <a:extLst>
                    <a:ext uri="{FF2B5EF4-FFF2-40B4-BE49-F238E27FC236}">
                      <a16:creationId xmlns:a16="http://schemas.microsoft.com/office/drawing/2014/main" id="{06E53A55-4C11-4A8C-A609-1B25BCA9C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4" y="3485"/>
                  <a:ext cx="12" cy="33"/>
                </a:xfrm>
                <a:custGeom>
                  <a:avLst/>
                  <a:gdLst>
                    <a:gd name="T0" fmla="*/ 0 w 6"/>
                    <a:gd name="T1" fmla="*/ 7 h 17"/>
                    <a:gd name="T2" fmla="*/ 4 w 6"/>
                    <a:gd name="T3" fmla="*/ 6 h 17"/>
                    <a:gd name="T4" fmla="*/ 3 w 6"/>
                    <a:gd name="T5" fmla="*/ 9 h 17"/>
                    <a:gd name="T6" fmla="*/ 4 w 6"/>
                    <a:gd name="T7" fmla="*/ 12 h 17"/>
                    <a:gd name="T8" fmla="*/ 4 w 6"/>
                    <a:gd name="T9" fmla="*/ 7 h 17"/>
                    <a:gd name="T10" fmla="*/ 5 w 6"/>
                    <a:gd name="T11" fmla="*/ 13 h 17"/>
                    <a:gd name="T12" fmla="*/ 2 w 6"/>
                    <a:gd name="T13" fmla="*/ 17 h 17"/>
                    <a:gd name="T14" fmla="*/ 3 w 6"/>
                    <a:gd name="T15" fmla="*/ 8 h 17"/>
                    <a:gd name="T16" fmla="*/ 0 w 6"/>
                    <a:gd name="T17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7">
                      <a:moveTo>
                        <a:pt x="0" y="7"/>
                      </a:moveTo>
                      <a:cubicBezTo>
                        <a:pt x="2" y="0"/>
                        <a:pt x="3" y="5"/>
                        <a:pt x="4" y="6"/>
                      </a:cubicBezTo>
                      <a:cubicBezTo>
                        <a:pt x="4" y="8"/>
                        <a:pt x="3" y="9"/>
                        <a:pt x="3" y="9"/>
                      </a:cubicBezTo>
                      <a:cubicBezTo>
                        <a:pt x="3" y="11"/>
                        <a:pt x="3" y="12"/>
                        <a:pt x="4" y="12"/>
                      </a:cubicBezTo>
                      <a:cubicBezTo>
                        <a:pt x="5" y="7"/>
                        <a:pt x="3" y="11"/>
                        <a:pt x="4" y="7"/>
                      </a:cubicBezTo>
                      <a:cubicBezTo>
                        <a:pt x="5" y="8"/>
                        <a:pt x="6" y="9"/>
                        <a:pt x="5" y="13"/>
                      </a:cubicBezTo>
                      <a:cubicBezTo>
                        <a:pt x="4" y="16"/>
                        <a:pt x="3" y="10"/>
                        <a:pt x="2" y="17"/>
                      </a:cubicBezTo>
                      <a:cubicBezTo>
                        <a:pt x="2" y="14"/>
                        <a:pt x="2" y="7"/>
                        <a:pt x="3" y="8"/>
                      </a:cubicBezTo>
                      <a:cubicBezTo>
                        <a:pt x="3" y="4"/>
                        <a:pt x="1" y="7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9" name="Freeform 2974">
                  <a:extLst>
                    <a:ext uri="{FF2B5EF4-FFF2-40B4-BE49-F238E27FC236}">
                      <a16:creationId xmlns:a16="http://schemas.microsoft.com/office/drawing/2014/main" id="{CC59D19E-5108-4B50-B60C-87FDFA83A6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34" y="3643"/>
                  <a:ext cx="39" cy="28"/>
                </a:xfrm>
                <a:custGeom>
                  <a:avLst/>
                  <a:gdLst>
                    <a:gd name="T0" fmla="*/ 10 w 21"/>
                    <a:gd name="T1" fmla="*/ 3 h 15"/>
                    <a:gd name="T2" fmla="*/ 9 w 21"/>
                    <a:gd name="T3" fmla="*/ 6 h 15"/>
                    <a:gd name="T4" fmla="*/ 6 w 21"/>
                    <a:gd name="T5" fmla="*/ 7 h 15"/>
                    <a:gd name="T6" fmla="*/ 0 w 21"/>
                    <a:gd name="T7" fmla="*/ 9 h 15"/>
                    <a:gd name="T8" fmla="*/ 10 w 21"/>
                    <a:gd name="T9" fmla="*/ 13 h 15"/>
                    <a:gd name="T10" fmla="*/ 21 w 21"/>
                    <a:gd name="T11" fmla="*/ 12 h 15"/>
                    <a:gd name="T12" fmla="*/ 17 w 21"/>
                    <a:gd name="T13" fmla="*/ 5 h 15"/>
                    <a:gd name="T14" fmla="*/ 16 w 21"/>
                    <a:gd name="T15" fmla="*/ 9 h 15"/>
                    <a:gd name="T16" fmla="*/ 15 w 21"/>
                    <a:gd name="T17" fmla="*/ 9 h 15"/>
                    <a:gd name="T18" fmla="*/ 17 w 21"/>
                    <a:gd name="T19" fmla="*/ 3 h 15"/>
                    <a:gd name="T20" fmla="*/ 10 w 21"/>
                    <a:gd name="T21" fmla="*/ 3 h 15"/>
                    <a:gd name="T22" fmla="*/ 14 w 21"/>
                    <a:gd name="T23" fmla="*/ 10 h 15"/>
                    <a:gd name="T24" fmla="*/ 14 w 21"/>
                    <a:gd name="T25" fmla="*/ 5 h 15"/>
                    <a:gd name="T26" fmla="*/ 14 w 21"/>
                    <a:gd name="T27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" h="15">
                      <a:moveTo>
                        <a:pt x="10" y="3"/>
                      </a:moveTo>
                      <a:cubicBezTo>
                        <a:pt x="12" y="4"/>
                        <a:pt x="10" y="7"/>
                        <a:pt x="9" y="6"/>
                      </a:cubicBezTo>
                      <a:cubicBezTo>
                        <a:pt x="8" y="6"/>
                        <a:pt x="8" y="6"/>
                        <a:pt x="6" y="7"/>
                      </a:cubicBezTo>
                      <a:cubicBezTo>
                        <a:pt x="4" y="8"/>
                        <a:pt x="1" y="5"/>
                        <a:pt x="0" y="9"/>
                      </a:cubicBezTo>
                      <a:cubicBezTo>
                        <a:pt x="3" y="12"/>
                        <a:pt x="7" y="12"/>
                        <a:pt x="10" y="13"/>
                      </a:cubicBezTo>
                      <a:cubicBezTo>
                        <a:pt x="14" y="14"/>
                        <a:pt x="18" y="15"/>
                        <a:pt x="21" y="12"/>
                      </a:cubicBezTo>
                      <a:cubicBezTo>
                        <a:pt x="20" y="9"/>
                        <a:pt x="17" y="13"/>
                        <a:pt x="17" y="5"/>
                      </a:cubicBezTo>
                      <a:cubicBezTo>
                        <a:pt x="17" y="7"/>
                        <a:pt x="17" y="9"/>
                        <a:pt x="16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6" y="6"/>
                        <a:pt x="16" y="6"/>
                        <a:pt x="17" y="3"/>
                      </a:cubicBezTo>
                      <a:cubicBezTo>
                        <a:pt x="14" y="7"/>
                        <a:pt x="13" y="0"/>
                        <a:pt x="10" y="3"/>
                      </a:cubicBezTo>
                      <a:close/>
                      <a:moveTo>
                        <a:pt x="14" y="10"/>
                      </a:moveTo>
                      <a:cubicBezTo>
                        <a:pt x="13" y="10"/>
                        <a:pt x="13" y="7"/>
                        <a:pt x="14" y="5"/>
                      </a:cubicBezTo>
                      <a:cubicBezTo>
                        <a:pt x="15" y="6"/>
                        <a:pt x="15" y="8"/>
                        <a:pt x="1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0" name="Freeform 2975">
                  <a:extLst>
                    <a:ext uri="{FF2B5EF4-FFF2-40B4-BE49-F238E27FC236}">
                      <a16:creationId xmlns:a16="http://schemas.microsoft.com/office/drawing/2014/main" id="{5A312E9F-3AB9-4BB6-922F-22C96BF4A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6" y="3719"/>
                  <a:ext cx="7" cy="11"/>
                </a:xfrm>
                <a:custGeom>
                  <a:avLst/>
                  <a:gdLst>
                    <a:gd name="T0" fmla="*/ 2 w 4"/>
                    <a:gd name="T1" fmla="*/ 5 h 6"/>
                    <a:gd name="T2" fmla="*/ 0 w 4"/>
                    <a:gd name="T3" fmla="*/ 4 h 6"/>
                    <a:gd name="T4" fmla="*/ 4 w 4"/>
                    <a:gd name="T5" fmla="*/ 1 h 6"/>
                    <a:gd name="T6" fmla="*/ 2 w 4"/>
                    <a:gd name="T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2" y="5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1"/>
                        <a:pt x="3" y="0"/>
                        <a:pt x="4" y="1"/>
                      </a:cubicBezTo>
                      <a:cubicBezTo>
                        <a:pt x="3" y="6"/>
                        <a:pt x="3" y="0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1" name="Freeform 2976">
                  <a:extLst>
                    <a:ext uri="{FF2B5EF4-FFF2-40B4-BE49-F238E27FC236}">
                      <a16:creationId xmlns:a16="http://schemas.microsoft.com/office/drawing/2014/main" id="{00C3E33D-ACF8-4863-966E-01A36266FC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1" y="3472"/>
                  <a:ext cx="6" cy="13"/>
                </a:xfrm>
                <a:custGeom>
                  <a:avLst/>
                  <a:gdLst>
                    <a:gd name="T0" fmla="*/ 1 w 3"/>
                    <a:gd name="T1" fmla="*/ 4 h 7"/>
                    <a:gd name="T2" fmla="*/ 0 w 3"/>
                    <a:gd name="T3" fmla="*/ 3 h 7"/>
                    <a:gd name="T4" fmla="*/ 2 w 3"/>
                    <a:gd name="T5" fmla="*/ 0 h 7"/>
                    <a:gd name="T6" fmla="*/ 1 w 3"/>
                    <a:gd name="T7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7">
                      <a:moveTo>
                        <a:pt x="1" y="4"/>
                      </a:moveTo>
                      <a:cubicBezTo>
                        <a:pt x="0" y="7"/>
                        <a:pt x="0" y="4"/>
                        <a:pt x="0" y="3"/>
                      </a:cubicBezTo>
                      <a:cubicBezTo>
                        <a:pt x="0" y="1"/>
                        <a:pt x="1" y="3"/>
                        <a:pt x="2" y="0"/>
                      </a:cubicBezTo>
                      <a:cubicBezTo>
                        <a:pt x="3" y="2"/>
                        <a:pt x="0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2" name="Freeform 2977">
                  <a:extLst>
                    <a:ext uri="{FF2B5EF4-FFF2-40B4-BE49-F238E27FC236}">
                      <a16:creationId xmlns:a16="http://schemas.microsoft.com/office/drawing/2014/main" id="{686D643B-1AB3-4DB2-BDF7-5C6F6B1B3E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3614"/>
                  <a:ext cx="19" cy="31"/>
                </a:xfrm>
                <a:custGeom>
                  <a:avLst/>
                  <a:gdLst>
                    <a:gd name="T0" fmla="*/ 0 w 10"/>
                    <a:gd name="T1" fmla="*/ 9 h 16"/>
                    <a:gd name="T2" fmla="*/ 5 w 10"/>
                    <a:gd name="T3" fmla="*/ 3 h 16"/>
                    <a:gd name="T4" fmla="*/ 4 w 10"/>
                    <a:gd name="T5" fmla="*/ 7 h 16"/>
                    <a:gd name="T6" fmla="*/ 5 w 10"/>
                    <a:gd name="T7" fmla="*/ 10 h 16"/>
                    <a:gd name="T8" fmla="*/ 7 w 10"/>
                    <a:gd name="T9" fmla="*/ 4 h 16"/>
                    <a:gd name="T10" fmla="*/ 8 w 10"/>
                    <a:gd name="T11" fmla="*/ 8 h 16"/>
                    <a:gd name="T12" fmla="*/ 9 w 10"/>
                    <a:gd name="T13" fmla="*/ 4 h 16"/>
                    <a:gd name="T14" fmla="*/ 9 w 10"/>
                    <a:gd name="T15" fmla="*/ 10 h 16"/>
                    <a:gd name="T16" fmla="*/ 3 w 10"/>
                    <a:gd name="T17" fmla="*/ 9 h 16"/>
                    <a:gd name="T18" fmla="*/ 2 w 10"/>
                    <a:gd name="T19" fmla="*/ 13 h 16"/>
                    <a:gd name="T20" fmla="*/ 1 w 10"/>
                    <a:gd name="T21" fmla="*/ 10 h 16"/>
                    <a:gd name="T22" fmla="*/ 2 w 10"/>
                    <a:gd name="T23" fmla="*/ 5 h 16"/>
                    <a:gd name="T24" fmla="*/ 2 w 10"/>
                    <a:gd name="T25" fmla="*/ 5 h 16"/>
                    <a:gd name="T26" fmla="*/ 0 w 10"/>
                    <a:gd name="T27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6">
                      <a:moveTo>
                        <a:pt x="0" y="9"/>
                      </a:moveTo>
                      <a:cubicBezTo>
                        <a:pt x="0" y="4"/>
                        <a:pt x="3" y="0"/>
                        <a:pt x="5" y="3"/>
                      </a:cubicBezTo>
                      <a:cubicBezTo>
                        <a:pt x="4" y="4"/>
                        <a:pt x="4" y="5"/>
                        <a:pt x="4" y="7"/>
                      </a:cubicBezTo>
                      <a:cubicBezTo>
                        <a:pt x="3" y="9"/>
                        <a:pt x="5" y="8"/>
                        <a:pt x="5" y="10"/>
                      </a:cubicBezTo>
                      <a:cubicBezTo>
                        <a:pt x="6" y="8"/>
                        <a:pt x="7" y="7"/>
                        <a:pt x="7" y="4"/>
                      </a:cubicBezTo>
                      <a:cubicBezTo>
                        <a:pt x="9" y="2"/>
                        <a:pt x="8" y="6"/>
                        <a:pt x="8" y="8"/>
                      </a:cubicBezTo>
                      <a:cubicBezTo>
                        <a:pt x="9" y="8"/>
                        <a:pt x="8" y="3"/>
                        <a:pt x="9" y="4"/>
                      </a:cubicBezTo>
                      <a:cubicBezTo>
                        <a:pt x="10" y="4"/>
                        <a:pt x="9" y="8"/>
                        <a:pt x="9" y="10"/>
                      </a:cubicBezTo>
                      <a:cubicBezTo>
                        <a:pt x="7" y="10"/>
                        <a:pt x="4" y="16"/>
                        <a:pt x="3" y="9"/>
                      </a:cubicBezTo>
                      <a:cubicBezTo>
                        <a:pt x="2" y="10"/>
                        <a:pt x="3" y="11"/>
                        <a:pt x="2" y="13"/>
                      </a:cubicBezTo>
                      <a:cubicBezTo>
                        <a:pt x="1" y="14"/>
                        <a:pt x="2" y="7"/>
                        <a:pt x="1" y="10"/>
                      </a:cubicBezTo>
                      <a:cubicBezTo>
                        <a:pt x="1" y="10"/>
                        <a:pt x="2" y="8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1" y="6"/>
                        <a:pt x="1" y="7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3" name="Freeform 2978">
                  <a:extLst>
                    <a:ext uri="{FF2B5EF4-FFF2-40B4-BE49-F238E27FC236}">
                      <a16:creationId xmlns:a16="http://schemas.microsoft.com/office/drawing/2014/main" id="{3138E621-DBC8-46AD-949F-3BAC7A9CB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6" y="3580"/>
                  <a:ext cx="21" cy="25"/>
                </a:xfrm>
                <a:custGeom>
                  <a:avLst/>
                  <a:gdLst>
                    <a:gd name="T0" fmla="*/ 5 w 11"/>
                    <a:gd name="T1" fmla="*/ 9 h 13"/>
                    <a:gd name="T2" fmla="*/ 4 w 11"/>
                    <a:gd name="T3" fmla="*/ 9 h 13"/>
                    <a:gd name="T4" fmla="*/ 0 w 11"/>
                    <a:gd name="T5" fmla="*/ 5 h 13"/>
                    <a:gd name="T6" fmla="*/ 11 w 11"/>
                    <a:gd name="T7" fmla="*/ 5 h 13"/>
                    <a:gd name="T8" fmla="*/ 7 w 11"/>
                    <a:gd name="T9" fmla="*/ 9 h 13"/>
                    <a:gd name="T10" fmla="*/ 5 w 11"/>
                    <a:gd name="T11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13">
                      <a:moveTo>
                        <a:pt x="5" y="9"/>
                      </a:moveTo>
                      <a:cubicBezTo>
                        <a:pt x="5" y="7"/>
                        <a:pt x="5" y="4"/>
                        <a:pt x="4" y="9"/>
                      </a:cubicBezTo>
                      <a:cubicBezTo>
                        <a:pt x="3" y="4"/>
                        <a:pt x="1" y="8"/>
                        <a:pt x="0" y="5"/>
                      </a:cubicBezTo>
                      <a:cubicBezTo>
                        <a:pt x="4" y="0"/>
                        <a:pt x="7" y="5"/>
                        <a:pt x="11" y="5"/>
                      </a:cubicBezTo>
                      <a:cubicBezTo>
                        <a:pt x="10" y="13"/>
                        <a:pt x="8" y="3"/>
                        <a:pt x="7" y="9"/>
                      </a:cubicBezTo>
                      <a:cubicBezTo>
                        <a:pt x="7" y="7"/>
                        <a:pt x="6" y="5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4" name="Freeform 2979">
                  <a:extLst>
                    <a:ext uri="{FF2B5EF4-FFF2-40B4-BE49-F238E27FC236}">
                      <a16:creationId xmlns:a16="http://schemas.microsoft.com/office/drawing/2014/main" id="{11C93AA0-F1FE-4A44-B0A9-03CD25F70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7" y="3504"/>
                  <a:ext cx="3" cy="17"/>
                </a:xfrm>
                <a:custGeom>
                  <a:avLst/>
                  <a:gdLst>
                    <a:gd name="T0" fmla="*/ 0 w 2"/>
                    <a:gd name="T1" fmla="*/ 7 h 9"/>
                    <a:gd name="T2" fmla="*/ 1 w 2"/>
                    <a:gd name="T3" fmla="*/ 5 h 9"/>
                    <a:gd name="T4" fmla="*/ 1 w 2"/>
                    <a:gd name="T5" fmla="*/ 0 h 9"/>
                    <a:gd name="T6" fmla="*/ 2 w 2"/>
                    <a:gd name="T7" fmla="*/ 4 h 9"/>
                    <a:gd name="T8" fmla="*/ 0 w 2"/>
                    <a:gd name="T9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9">
                      <a:moveTo>
                        <a:pt x="0" y="7"/>
                      </a:moveTo>
                      <a:cubicBezTo>
                        <a:pt x="0" y="6"/>
                        <a:pt x="0" y="5"/>
                        <a:pt x="1" y="5"/>
                      </a:cubicBezTo>
                      <a:cubicBezTo>
                        <a:pt x="1" y="3"/>
                        <a:pt x="1" y="3"/>
                        <a:pt x="1" y="0"/>
                      </a:cubicBezTo>
                      <a:cubicBezTo>
                        <a:pt x="2" y="1"/>
                        <a:pt x="1" y="4"/>
                        <a:pt x="2" y="4"/>
                      </a:cubicBezTo>
                      <a:cubicBezTo>
                        <a:pt x="1" y="9"/>
                        <a:pt x="1" y="4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5" name="Freeform 2980">
                  <a:extLst>
                    <a:ext uri="{FF2B5EF4-FFF2-40B4-BE49-F238E27FC236}">
                      <a16:creationId xmlns:a16="http://schemas.microsoft.com/office/drawing/2014/main" id="{9E5ADFAB-4D6D-4003-922D-E2642F203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4" y="3671"/>
                  <a:ext cx="6" cy="21"/>
                </a:xfrm>
                <a:custGeom>
                  <a:avLst/>
                  <a:gdLst>
                    <a:gd name="T0" fmla="*/ 2 w 3"/>
                    <a:gd name="T1" fmla="*/ 9 h 11"/>
                    <a:gd name="T2" fmla="*/ 1 w 3"/>
                    <a:gd name="T3" fmla="*/ 11 h 11"/>
                    <a:gd name="T4" fmla="*/ 1 w 3"/>
                    <a:gd name="T5" fmla="*/ 6 h 11"/>
                    <a:gd name="T6" fmla="*/ 3 w 3"/>
                    <a:gd name="T7" fmla="*/ 5 h 11"/>
                    <a:gd name="T8" fmla="*/ 2 w 3"/>
                    <a:gd name="T9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1">
                      <a:moveTo>
                        <a:pt x="2" y="9"/>
                      </a:moveTo>
                      <a:cubicBezTo>
                        <a:pt x="1" y="10"/>
                        <a:pt x="1" y="9"/>
                        <a:pt x="1" y="11"/>
                      </a:cubicBezTo>
                      <a:cubicBezTo>
                        <a:pt x="0" y="9"/>
                        <a:pt x="3" y="5"/>
                        <a:pt x="1" y="6"/>
                      </a:cubicBezTo>
                      <a:cubicBezTo>
                        <a:pt x="2" y="0"/>
                        <a:pt x="3" y="3"/>
                        <a:pt x="3" y="5"/>
                      </a:cubicBezTo>
                      <a:cubicBezTo>
                        <a:pt x="3" y="7"/>
                        <a:pt x="1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6" name="Freeform 2981">
                  <a:extLst>
                    <a:ext uri="{FF2B5EF4-FFF2-40B4-BE49-F238E27FC236}">
                      <a16:creationId xmlns:a16="http://schemas.microsoft.com/office/drawing/2014/main" id="{68B193E4-5BD4-412A-B04A-57DFA1DE5D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" y="3618"/>
                  <a:ext cx="10" cy="27"/>
                </a:xfrm>
                <a:custGeom>
                  <a:avLst/>
                  <a:gdLst>
                    <a:gd name="T0" fmla="*/ 0 w 5"/>
                    <a:gd name="T1" fmla="*/ 11 h 14"/>
                    <a:gd name="T2" fmla="*/ 3 w 5"/>
                    <a:gd name="T3" fmla="*/ 8 h 14"/>
                    <a:gd name="T4" fmla="*/ 1 w 5"/>
                    <a:gd name="T5" fmla="*/ 3 h 14"/>
                    <a:gd name="T6" fmla="*/ 5 w 5"/>
                    <a:gd name="T7" fmla="*/ 3 h 14"/>
                    <a:gd name="T8" fmla="*/ 2 w 5"/>
                    <a:gd name="T9" fmla="*/ 14 h 14"/>
                    <a:gd name="T10" fmla="*/ 0 w 5"/>
                    <a:gd name="T11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4">
                      <a:moveTo>
                        <a:pt x="0" y="11"/>
                      </a:moveTo>
                      <a:cubicBezTo>
                        <a:pt x="1" y="7"/>
                        <a:pt x="2" y="11"/>
                        <a:pt x="3" y="8"/>
                      </a:cubicBezTo>
                      <a:cubicBezTo>
                        <a:pt x="3" y="5"/>
                        <a:pt x="1" y="6"/>
                        <a:pt x="1" y="3"/>
                      </a:cubicBezTo>
                      <a:cubicBezTo>
                        <a:pt x="3" y="0"/>
                        <a:pt x="4" y="6"/>
                        <a:pt x="5" y="3"/>
                      </a:cubicBezTo>
                      <a:cubicBezTo>
                        <a:pt x="4" y="8"/>
                        <a:pt x="4" y="10"/>
                        <a:pt x="2" y="14"/>
                      </a:cubicBezTo>
                      <a:cubicBezTo>
                        <a:pt x="2" y="12"/>
                        <a:pt x="2" y="9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7" name="Freeform 2982">
                  <a:extLst>
                    <a:ext uri="{FF2B5EF4-FFF2-40B4-BE49-F238E27FC236}">
                      <a16:creationId xmlns:a16="http://schemas.microsoft.com/office/drawing/2014/main" id="{FDCF74E2-118A-4741-A1CD-35363BADCD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2" y="3956"/>
                  <a:ext cx="5" cy="11"/>
                </a:xfrm>
                <a:custGeom>
                  <a:avLst/>
                  <a:gdLst>
                    <a:gd name="T0" fmla="*/ 2 w 3"/>
                    <a:gd name="T1" fmla="*/ 1 h 6"/>
                    <a:gd name="T2" fmla="*/ 1 w 3"/>
                    <a:gd name="T3" fmla="*/ 6 h 6"/>
                    <a:gd name="T4" fmla="*/ 1 w 3"/>
                    <a:gd name="T5" fmla="*/ 1 h 6"/>
                    <a:gd name="T6" fmla="*/ 3 w 3"/>
                    <a:gd name="T7" fmla="*/ 0 h 6"/>
                    <a:gd name="T8" fmla="*/ 2 w 3"/>
                    <a:gd name="T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6">
                      <a:moveTo>
                        <a:pt x="2" y="1"/>
                      </a:moveTo>
                      <a:cubicBezTo>
                        <a:pt x="1" y="5"/>
                        <a:pt x="2" y="4"/>
                        <a:pt x="1" y="6"/>
                      </a:cubicBezTo>
                      <a:cubicBezTo>
                        <a:pt x="1" y="5"/>
                        <a:pt x="0" y="4"/>
                        <a:pt x="1" y="1"/>
                      </a:cubicBezTo>
                      <a:cubicBezTo>
                        <a:pt x="2" y="0"/>
                        <a:pt x="1" y="1"/>
                        <a:pt x="3" y="0"/>
                      </a:cubicBezTo>
                      <a:cubicBezTo>
                        <a:pt x="3" y="1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8" name="Freeform 2983">
                  <a:extLst>
                    <a:ext uri="{FF2B5EF4-FFF2-40B4-BE49-F238E27FC236}">
                      <a16:creationId xmlns:a16="http://schemas.microsoft.com/office/drawing/2014/main" id="{F264DD39-7FB5-4E66-9029-6AD0A670E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5" y="3979"/>
                  <a:ext cx="11" cy="21"/>
                </a:xfrm>
                <a:custGeom>
                  <a:avLst/>
                  <a:gdLst>
                    <a:gd name="T0" fmla="*/ 0 w 6"/>
                    <a:gd name="T1" fmla="*/ 3 h 11"/>
                    <a:gd name="T2" fmla="*/ 6 w 6"/>
                    <a:gd name="T3" fmla="*/ 3 h 11"/>
                    <a:gd name="T4" fmla="*/ 0 w 6"/>
                    <a:gd name="T5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1">
                      <a:moveTo>
                        <a:pt x="0" y="3"/>
                      </a:moveTo>
                      <a:cubicBezTo>
                        <a:pt x="2" y="0"/>
                        <a:pt x="3" y="7"/>
                        <a:pt x="6" y="3"/>
                      </a:cubicBezTo>
                      <a:cubicBezTo>
                        <a:pt x="5" y="11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9" name="Freeform 2984">
                  <a:extLst>
                    <a:ext uri="{FF2B5EF4-FFF2-40B4-BE49-F238E27FC236}">
                      <a16:creationId xmlns:a16="http://schemas.microsoft.com/office/drawing/2014/main" id="{80BD0D7B-E9D3-4239-AA07-C164229ED3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1" y="3586"/>
                  <a:ext cx="12" cy="25"/>
                </a:xfrm>
                <a:custGeom>
                  <a:avLst/>
                  <a:gdLst>
                    <a:gd name="T0" fmla="*/ 2 w 6"/>
                    <a:gd name="T1" fmla="*/ 2 h 13"/>
                    <a:gd name="T2" fmla="*/ 2 w 6"/>
                    <a:gd name="T3" fmla="*/ 3 h 13"/>
                    <a:gd name="T4" fmla="*/ 6 w 6"/>
                    <a:gd name="T5" fmla="*/ 4 h 13"/>
                    <a:gd name="T6" fmla="*/ 3 w 6"/>
                    <a:gd name="T7" fmla="*/ 6 h 13"/>
                    <a:gd name="T8" fmla="*/ 1 w 6"/>
                    <a:gd name="T9" fmla="*/ 13 h 13"/>
                    <a:gd name="T10" fmla="*/ 2 w 6"/>
                    <a:gd name="T11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3">
                      <a:moveTo>
                        <a:pt x="2" y="2"/>
                      </a:moveTo>
                      <a:cubicBezTo>
                        <a:pt x="3" y="2"/>
                        <a:pt x="3" y="2"/>
                        <a:pt x="2" y="3"/>
                      </a:cubicBezTo>
                      <a:cubicBezTo>
                        <a:pt x="4" y="4"/>
                        <a:pt x="5" y="0"/>
                        <a:pt x="6" y="4"/>
                      </a:cubicBezTo>
                      <a:cubicBezTo>
                        <a:pt x="5" y="9"/>
                        <a:pt x="3" y="8"/>
                        <a:pt x="3" y="6"/>
                      </a:cubicBezTo>
                      <a:cubicBezTo>
                        <a:pt x="2" y="6"/>
                        <a:pt x="2" y="10"/>
                        <a:pt x="1" y="13"/>
                      </a:cubicBezTo>
                      <a:cubicBezTo>
                        <a:pt x="0" y="12"/>
                        <a:pt x="3" y="6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0" name="Freeform 2985">
                  <a:extLst>
                    <a:ext uri="{FF2B5EF4-FFF2-40B4-BE49-F238E27FC236}">
                      <a16:creationId xmlns:a16="http://schemas.microsoft.com/office/drawing/2014/main" id="{6393ED8A-7B39-46FB-B19D-80D754908B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6" y="3952"/>
                  <a:ext cx="8" cy="21"/>
                </a:xfrm>
                <a:custGeom>
                  <a:avLst/>
                  <a:gdLst>
                    <a:gd name="T0" fmla="*/ 1 w 4"/>
                    <a:gd name="T1" fmla="*/ 11 h 11"/>
                    <a:gd name="T2" fmla="*/ 3 w 4"/>
                    <a:gd name="T3" fmla="*/ 8 h 11"/>
                    <a:gd name="T4" fmla="*/ 2 w 4"/>
                    <a:gd name="T5" fmla="*/ 6 h 11"/>
                    <a:gd name="T6" fmla="*/ 1 w 4"/>
                    <a:gd name="T7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1">
                      <a:moveTo>
                        <a:pt x="1" y="11"/>
                      </a:moveTo>
                      <a:cubicBezTo>
                        <a:pt x="0" y="8"/>
                        <a:pt x="4" y="0"/>
                        <a:pt x="3" y="8"/>
                      </a:cubicBezTo>
                      <a:cubicBezTo>
                        <a:pt x="2" y="9"/>
                        <a:pt x="3" y="6"/>
                        <a:pt x="2" y="6"/>
                      </a:cubicBezTo>
                      <a:cubicBezTo>
                        <a:pt x="1" y="7"/>
                        <a:pt x="2" y="9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1" name="Freeform 2986">
                  <a:extLst>
                    <a:ext uri="{FF2B5EF4-FFF2-40B4-BE49-F238E27FC236}">
                      <a16:creationId xmlns:a16="http://schemas.microsoft.com/office/drawing/2014/main" id="{A297101C-E2FA-49EF-99F6-DB68199C4A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4" y="3952"/>
                  <a:ext cx="11" cy="19"/>
                </a:xfrm>
                <a:custGeom>
                  <a:avLst/>
                  <a:gdLst>
                    <a:gd name="T0" fmla="*/ 0 w 6"/>
                    <a:gd name="T1" fmla="*/ 7 h 10"/>
                    <a:gd name="T2" fmla="*/ 5 w 6"/>
                    <a:gd name="T3" fmla="*/ 0 h 10"/>
                    <a:gd name="T4" fmla="*/ 6 w 6"/>
                    <a:gd name="T5" fmla="*/ 3 h 10"/>
                    <a:gd name="T6" fmla="*/ 1 w 6"/>
                    <a:gd name="T7" fmla="*/ 8 h 10"/>
                    <a:gd name="T8" fmla="*/ 0 w 6"/>
                    <a:gd name="T9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0">
                      <a:moveTo>
                        <a:pt x="0" y="7"/>
                      </a:moveTo>
                      <a:cubicBezTo>
                        <a:pt x="1" y="1"/>
                        <a:pt x="3" y="4"/>
                        <a:pt x="5" y="0"/>
                      </a:cubicBezTo>
                      <a:cubicBezTo>
                        <a:pt x="4" y="6"/>
                        <a:pt x="6" y="0"/>
                        <a:pt x="6" y="3"/>
                      </a:cubicBezTo>
                      <a:cubicBezTo>
                        <a:pt x="4" y="8"/>
                        <a:pt x="3" y="3"/>
                        <a:pt x="1" y="8"/>
                      </a:cubicBezTo>
                      <a:cubicBezTo>
                        <a:pt x="2" y="1"/>
                        <a:pt x="0" y="10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2" name="Freeform 2987">
                  <a:extLst>
                    <a:ext uri="{FF2B5EF4-FFF2-40B4-BE49-F238E27FC236}">
                      <a16:creationId xmlns:a16="http://schemas.microsoft.com/office/drawing/2014/main" id="{88B2CFDA-4997-4D2E-A0BF-68BA2E7B4B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8" y="3952"/>
                  <a:ext cx="11" cy="8"/>
                </a:xfrm>
                <a:custGeom>
                  <a:avLst/>
                  <a:gdLst>
                    <a:gd name="T0" fmla="*/ 0 w 6"/>
                    <a:gd name="T1" fmla="*/ 4 h 4"/>
                    <a:gd name="T2" fmla="*/ 6 w 6"/>
                    <a:gd name="T3" fmla="*/ 2 h 4"/>
                    <a:gd name="T4" fmla="*/ 0 w 6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4">
                      <a:moveTo>
                        <a:pt x="0" y="4"/>
                      </a:moveTo>
                      <a:cubicBezTo>
                        <a:pt x="2" y="1"/>
                        <a:pt x="4" y="0"/>
                        <a:pt x="6" y="2"/>
                      </a:cubicBezTo>
                      <a:cubicBezTo>
                        <a:pt x="4" y="4"/>
                        <a:pt x="2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3" name="Freeform 2988">
                  <a:extLst>
                    <a:ext uri="{FF2B5EF4-FFF2-40B4-BE49-F238E27FC236}">
                      <a16:creationId xmlns:a16="http://schemas.microsoft.com/office/drawing/2014/main" id="{12A847B4-09BB-4975-8C63-11A032988B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9" y="3924"/>
                  <a:ext cx="4" cy="13"/>
                </a:xfrm>
                <a:custGeom>
                  <a:avLst/>
                  <a:gdLst>
                    <a:gd name="T0" fmla="*/ 2 w 2"/>
                    <a:gd name="T1" fmla="*/ 4 h 7"/>
                    <a:gd name="T2" fmla="*/ 1 w 2"/>
                    <a:gd name="T3" fmla="*/ 7 h 7"/>
                    <a:gd name="T4" fmla="*/ 1 w 2"/>
                    <a:gd name="T5" fmla="*/ 2 h 7"/>
                    <a:gd name="T6" fmla="*/ 2 w 2"/>
                    <a:gd name="T7" fmla="*/ 4 h 7"/>
                    <a:gd name="T8" fmla="*/ 2 w 2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7">
                      <a:moveTo>
                        <a:pt x="2" y="4"/>
                      </a:moveTo>
                      <a:cubicBezTo>
                        <a:pt x="1" y="5"/>
                        <a:pt x="1" y="5"/>
                        <a:pt x="1" y="7"/>
                      </a:cubicBezTo>
                      <a:cubicBezTo>
                        <a:pt x="0" y="6"/>
                        <a:pt x="0" y="4"/>
                        <a:pt x="1" y="2"/>
                      </a:cubicBezTo>
                      <a:cubicBezTo>
                        <a:pt x="2" y="0"/>
                        <a:pt x="1" y="4"/>
                        <a:pt x="2" y="4"/>
                      </a:cubicBezTo>
                      <a:cubicBezTo>
                        <a:pt x="2" y="6"/>
                        <a:pt x="1" y="6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4" name="Freeform 2989">
                  <a:extLst>
                    <a:ext uri="{FF2B5EF4-FFF2-40B4-BE49-F238E27FC236}">
                      <a16:creationId xmlns:a16="http://schemas.microsoft.com/office/drawing/2014/main" id="{8F5D0A34-D07F-4642-A1DF-6989CE6DA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0" y="3833"/>
                  <a:ext cx="21" cy="125"/>
                </a:xfrm>
                <a:custGeom>
                  <a:avLst/>
                  <a:gdLst>
                    <a:gd name="T0" fmla="*/ 1 w 11"/>
                    <a:gd name="T1" fmla="*/ 40 h 66"/>
                    <a:gd name="T2" fmla="*/ 4 w 11"/>
                    <a:gd name="T3" fmla="*/ 35 h 66"/>
                    <a:gd name="T4" fmla="*/ 6 w 11"/>
                    <a:gd name="T5" fmla="*/ 19 h 66"/>
                    <a:gd name="T6" fmla="*/ 11 w 11"/>
                    <a:gd name="T7" fmla="*/ 2 h 66"/>
                    <a:gd name="T8" fmla="*/ 8 w 11"/>
                    <a:gd name="T9" fmla="*/ 25 h 66"/>
                    <a:gd name="T10" fmla="*/ 7 w 11"/>
                    <a:gd name="T11" fmla="*/ 29 h 66"/>
                    <a:gd name="T12" fmla="*/ 4 w 11"/>
                    <a:gd name="T13" fmla="*/ 57 h 66"/>
                    <a:gd name="T14" fmla="*/ 3 w 11"/>
                    <a:gd name="T15" fmla="*/ 66 h 66"/>
                    <a:gd name="T16" fmla="*/ 0 w 11"/>
                    <a:gd name="T17" fmla="*/ 63 h 66"/>
                    <a:gd name="T18" fmla="*/ 2 w 11"/>
                    <a:gd name="T19" fmla="*/ 59 h 66"/>
                    <a:gd name="T20" fmla="*/ 2 w 11"/>
                    <a:gd name="T21" fmla="*/ 49 h 66"/>
                    <a:gd name="T22" fmla="*/ 1 w 11"/>
                    <a:gd name="T23" fmla="*/ 47 h 66"/>
                    <a:gd name="T24" fmla="*/ 1 w 11"/>
                    <a:gd name="T25" fmla="*/ 4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66">
                      <a:moveTo>
                        <a:pt x="1" y="40"/>
                      </a:moveTo>
                      <a:cubicBezTo>
                        <a:pt x="2" y="36"/>
                        <a:pt x="3" y="37"/>
                        <a:pt x="4" y="35"/>
                      </a:cubicBezTo>
                      <a:cubicBezTo>
                        <a:pt x="2" y="33"/>
                        <a:pt x="6" y="20"/>
                        <a:pt x="6" y="19"/>
                      </a:cubicBezTo>
                      <a:cubicBezTo>
                        <a:pt x="7" y="12"/>
                        <a:pt x="8" y="0"/>
                        <a:pt x="11" y="2"/>
                      </a:cubicBezTo>
                      <a:cubicBezTo>
                        <a:pt x="9" y="8"/>
                        <a:pt x="9" y="15"/>
                        <a:pt x="8" y="25"/>
                      </a:cubicBezTo>
                      <a:cubicBezTo>
                        <a:pt x="8" y="27"/>
                        <a:pt x="7" y="28"/>
                        <a:pt x="7" y="29"/>
                      </a:cubicBezTo>
                      <a:cubicBezTo>
                        <a:pt x="5" y="39"/>
                        <a:pt x="5" y="52"/>
                        <a:pt x="4" y="57"/>
                      </a:cubicBezTo>
                      <a:cubicBezTo>
                        <a:pt x="3" y="62"/>
                        <a:pt x="3" y="60"/>
                        <a:pt x="3" y="66"/>
                      </a:cubicBezTo>
                      <a:cubicBezTo>
                        <a:pt x="1" y="66"/>
                        <a:pt x="2" y="61"/>
                        <a:pt x="0" y="63"/>
                      </a:cubicBezTo>
                      <a:cubicBezTo>
                        <a:pt x="0" y="59"/>
                        <a:pt x="1" y="62"/>
                        <a:pt x="2" y="59"/>
                      </a:cubicBezTo>
                      <a:cubicBezTo>
                        <a:pt x="2" y="56"/>
                        <a:pt x="1" y="52"/>
                        <a:pt x="2" y="49"/>
                      </a:cubicBezTo>
                      <a:cubicBezTo>
                        <a:pt x="3" y="46"/>
                        <a:pt x="1" y="51"/>
                        <a:pt x="1" y="47"/>
                      </a:cubicBezTo>
                      <a:cubicBezTo>
                        <a:pt x="3" y="42"/>
                        <a:pt x="1" y="44"/>
                        <a:pt x="1" y="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5" name="Freeform 2990">
                  <a:extLst>
                    <a:ext uri="{FF2B5EF4-FFF2-40B4-BE49-F238E27FC236}">
                      <a16:creationId xmlns:a16="http://schemas.microsoft.com/office/drawing/2014/main" id="{A564AC07-AB19-44DB-BAA8-D76D7B5091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" y="3960"/>
                  <a:ext cx="15" cy="28"/>
                </a:xfrm>
                <a:custGeom>
                  <a:avLst/>
                  <a:gdLst>
                    <a:gd name="T0" fmla="*/ 0 w 8"/>
                    <a:gd name="T1" fmla="*/ 4 h 15"/>
                    <a:gd name="T2" fmla="*/ 2 w 8"/>
                    <a:gd name="T3" fmla="*/ 0 h 15"/>
                    <a:gd name="T4" fmla="*/ 5 w 8"/>
                    <a:gd name="T5" fmla="*/ 3 h 15"/>
                    <a:gd name="T6" fmla="*/ 4 w 8"/>
                    <a:gd name="T7" fmla="*/ 2 h 15"/>
                    <a:gd name="T8" fmla="*/ 8 w 8"/>
                    <a:gd name="T9" fmla="*/ 4 h 15"/>
                    <a:gd name="T10" fmla="*/ 1 w 8"/>
                    <a:gd name="T11" fmla="*/ 15 h 15"/>
                    <a:gd name="T12" fmla="*/ 5 w 8"/>
                    <a:gd name="T13" fmla="*/ 7 h 15"/>
                    <a:gd name="T14" fmla="*/ 4 w 8"/>
                    <a:gd name="T15" fmla="*/ 5 h 15"/>
                    <a:gd name="T16" fmla="*/ 2 w 8"/>
                    <a:gd name="T17" fmla="*/ 8 h 15"/>
                    <a:gd name="T18" fmla="*/ 0 w 8"/>
                    <a:gd name="T19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15">
                      <a:moveTo>
                        <a:pt x="0" y="4"/>
                      </a:moveTo>
                      <a:cubicBezTo>
                        <a:pt x="1" y="1"/>
                        <a:pt x="2" y="5"/>
                        <a:pt x="2" y="0"/>
                      </a:cubicBezTo>
                      <a:cubicBezTo>
                        <a:pt x="2" y="3"/>
                        <a:pt x="3" y="4"/>
                        <a:pt x="5" y="3"/>
                      </a:cubicBezTo>
                      <a:cubicBezTo>
                        <a:pt x="5" y="2"/>
                        <a:pt x="4" y="2"/>
                        <a:pt x="4" y="2"/>
                      </a:cubicBezTo>
                      <a:cubicBezTo>
                        <a:pt x="6" y="0"/>
                        <a:pt x="6" y="6"/>
                        <a:pt x="8" y="4"/>
                      </a:cubicBezTo>
                      <a:cubicBezTo>
                        <a:pt x="6" y="7"/>
                        <a:pt x="3" y="15"/>
                        <a:pt x="1" y="15"/>
                      </a:cubicBezTo>
                      <a:cubicBezTo>
                        <a:pt x="2" y="11"/>
                        <a:pt x="4" y="9"/>
                        <a:pt x="5" y="7"/>
                      </a:cubicBezTo>
                      <a:cubicBezTo>
                        <a:pt x="5" y="6"/>
                        <a:pt x="4" y="6"/>
                        <a:pt x="4" y="5"/>
                      </a:cubicBezTo>
                      <a:cubicBezTo>
                        <a:pt x="4" y="4"/>
                        <a:pt x="3" y="8"/>
                        <a:pt x="2" y="8"/>
                      </a:cubicBezTo>
                      <a:cubicBezTo>
                        <a:pt x="1" y="4"/>
                        <a:pt x="1" y="7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6" name="Freeform 2991">
                  <a:extLst>
                    <a:ext uri="{FF2B5EF4-FFF2-40B4-BE49-F238E27FC236}">
                      <a16:creationId xmlns:a16="http://schemas.microsoft.com/office/drawing/2014/main" id="{40B1C915-D3EE-4E8B-8A2F-3DBB7F3B75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7" y="3928"/>
                  <a:ext cx="13" cy="22"/>
                </a:xfrm>
                <a:custGeom>
                  <a:avLst/>
                  <a:gdLst>
                    <a:gd name="T0" fmla="*/ 1 w 7"/>
                    <a:gd name="T1" fmla="*/ 5 h 12"/>
                    <a:gd name="T2" fmla="*/ 5 w 7"/>
                    <a:gd name="T3" fmla="*/ 0 h 12"/>
                    <a:gd name="T4" fmla="*/ 7 w 7"/>
                    <a:gd name="T5" fmla="*/ 4 h 12"/>
                    <a:gd name="T6" fmla="*/ 0 w 7"/>
                    <a:gd name="T7" fmla="*/ 11 h 12"/>
                    <a:gd name="T8" fmla="*/ 1 w 7"/>
                    <a:gd name="T9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2">
                      <a:moveTo>
                        <a:pt x="1" y="5"/>
                      </a:moveTo>
                      <a:cubicBezTo>
                        <a:pt x="2" y="0"/>
                        <a:pt x="3" y="4"/>
                        <a:pt x="5" y="0"/>
                      </a:cubicBezTo>
                      <a:cubicBezTo>
                        <a:pt x="4" y="6"/>
                        <a:pt x="7" y="2"/>
                        <a:pt x="7" y="4"/>
                      </a:cubicBezTo>
                      <a:cubicBezTo>
                        <a:pt x="5" y="12"/>
                        <a:pt x="3" y="6"/>
                        <a:pt x="0" y="11"/>
                      </a:cubicBezTo>
                      <a:cubicBezTo>
                        <a:pt x="0" y="10"/>
                        <a:pt x="1" y="9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7" name="Freeform 2992">
                  <a:extLst>
                    <a:ext uri="{FF2B5EF4-FFF2-40B4-BE49-F238E27FC236}">
                      <a16:creationId xmlns:a16="http://schemas.microsoft.com/office/drawing/2014/main" id="{8B37BD55-570A-4EBE-A346-56887BA277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6" y="3884"/>
                  <a:ext cx="19" cy="21"/>
                </a:xfrm>
                <a:custGeom>
                  <a:avLst/>
                  <a:gdLst>
                    <a:gd name="T0" fmla="*/ 10 w 10"/>
                    <a:gd name="T1" fmla="*/ 10 h 11"/>
                    <a:gd name="T2" fmla="*/ 0 w 10"/>
                    <a:gd name="T3" fmla="*/ 8 h 11"/>
                    <a:gd name="T4" fmla="*/ 2 w 10"/>
                    <a:gd name="T5" fmla="*/ 6 h 11"/>
                    <a:gd name="T6" fmla="*/ 1 w 10"/>
                    <a:gd name="T7" fmla="*/ 3 h 11"/>
                    <a:gd name="T8" fmla="*/ 8 w 10"/>
                    <a:gd name="T9" fmla="*/ 0 h 11"/>
                    <a:gd name="T10" fmla="*/ 7 w 10"/>
                    <a:gd name="T11" fmla="*/ 6 h 11"/>
                    <a:gd name="T12" fmla="*/ 10 w 10"/>
                    <a:gd name="T13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1">
                      <a:moveTo>
                        <a:pt x="10" y="10"/>
                      </a:moveTo>
                      <a:cubicBezTo>
                        <a:pt x="6" y="10"/>
                        <a:pt x="2" y="11"/>
                        <a:pt x="0" y="8"/>
                      </a:cubicBezTo>
                      <a:cubicBezTo>
                        <a:pt x="1" y="7"/>
                        <a:pt x="1" y="6"/>
                        <a:pt x="2" y="6"/>
                      </a:cubicBezTo>
                      <a:cubicBezTo>
                        <a:pt x="2" y="4"/>
                        <a:pt x="1" y="7"/>
                        <a:pt x="1" y="3"/>
                      </a:cubicBezTo>
                      <a:cubicBezTo>
                        <a:pt x="3" y="0"/>
                        <a:pt x="5" y="3"/>
                        <a:pt x="8" y="0"/>
                      </a:cubicBezTo>
                      <a:cubicBezTo>
                        <a:pt x="8" y="3"/>
                        <a:pt x="7" y="2"/>
                        <a:pt x="7" y="6"/>
                      </a:cubicBezTo>
                      <a:cubicBezTo>
                        <a:pt x="8" y="5"/>
                        <a:pt x="10" y="5"/>
                        <a:pt x="1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8" name="Freeform 2993">
                  <a:extLst>
                    <a:ext uri="{FF2B5EF4-FFF2-40B4-BE49-F238E27FC236}">
                      <a16:creationId xmlns:a16="http://schemas.microsoft.com/office/drawing/2014/main" id="{7B0177FE-18AC-4ADA-83CC-EF1CE926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0" y="3835"/>
                  <a:ext cx="13" cy="30"/>
                </a:xfrm>
                <a:custGeom>
                  <a:avLst/>
                  <a:gdLst>
                    <a:gd name="T0" fmla="*/ 1 w 7"/>
                    <a:gd name="T1" fmla="*/ 6 h 16"/>
                    <a:gd name="T2" fmla="*/ 4 w 7"/>
                    <a:gd name="T3" fmla="*/ 6 h 16"/>
                    <a:gd name="T4" fmla="*/ 3 w 7"/>
                    <a:gd name="T5" fmla="*/ 5 h 16"/>
                    <a:gd name="T6" fmla="*/ 5 w 7"/>
                    <a:gd name="T7" fmla="*/ 3 h 16"/>
                    <a:gd name="T8" fmla="*/ 4 w 7"/>
                    <a:gd name="T9" fmla="*/ 9 h 16"/>
                    <a:gd name="T10" fmla="*/ 5 w 7"/>
                    <a:gd name="T11" fmla="*/ 9 h 16"/>
                    <a:gd name="T12" fmla="*/ 6 w 7"/>
                    <a:gd name="T13" fmla="*/ 5 h 16"/>
                    <a:gd name="T14" fmla="*/ 4 w 7"/>
                    <a:gd name="T15" fmla="*/ 14 h 16"/>
                    <a:gd name="T16" fmla="*/ 1 w 7"/>
                    <a:gd name="T17" fmla="*/ 15 h 16"/>
                    <a:gd name="T18" fmla="*/ 1 w 7"/>
                    <a:gd name="T19" fmla="*/ 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16">
                      <a:moveTo>
                        <a:pt x="1" y="6"/>
                      </a:moveTo>
                      <a:cubicBezTo>
                        <a:pt x="2" y="10"/>
                        <a:pt x="2" y="7"/>
                        <a:pt x="4" y="6"/>
                      </a:cubicBezTo>
                      <a:cubicBezTo>
                        <a:pt x="4" y="5"/>
                        <a:pt x="3" y="5"/>
                        <a:pt x="3" y="5"/>
                      </a:cubicBezTo>
                      <a:cubicBezTo>
                        <a:pt x="4" y="0"/>
                        <a:pt x="4" y="6"/>
                        <a:pt x="5" y="3"/>
                      </a:cubicBezTo>
                      <a:cubicBezTo>
                        <a:pt x="5" y="5"/>
                        <a:pt x="4" y="6"/>
                        <a:pt x="4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9"/>
                        <a:pt x="5" y="7"/>
                        <a:pt x="6" y="5"/>
                      </a:cubicBezTo>
                      <a:cubicBezTo>
                        <a:pt x="7" y="6"/>
                        <a:pt x="5" y="11"/>
                        <a:pt x="4" y="14"/>
                      </a:cubicBezTo>
                      <a:cubicBezTo>
                        <a:pt x="4" y="10"/>
                        <a:pt x="2" y="16"/>
                        <a:pt x="1" y="15"/>
                      </a:cubicBezTo>
                      <a:cubicBezTo>
                        <a:pt x="0" y="13"/>
                        <a:pt x="1" y="10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49" name="Freeform 2994">
                  <a:extLst>
                    <a:ext uri="{FF2B5EF4-FFF2-40B4-BE49-F238E27FC236}">
                      <a16:creationId xmlns:a16="http://schemas.microsoft.com/office/drawing/2014/main" id="{C9002D40-E927-4D66-A9CA-177CA06D7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6" y="3508"/>
                  <a:ext cx="9" cy="29"/>
                </a:xfrm>
                <a:custGeom>
                  <a:avLst/>
                  <a:gdLst>
                    <a:gd name="T0" fmla="*/ 2 w 5"/>
                    <a:gd name="T1" fmla="*/ 3 h 15"/>
                    <a:gd name="T2" fmla="*/ 5 w 5"/>
                    <a:gd name="T3" fmla="*/ 3 h 15"/>
                    <a:gd name="T4" fmla="*/ 3 w 5"/>
                    <a:gd name="T5" fmla="*/ 5 h 15"/>
                    <a:gd name="T6" fmla="*/ 4 w 5"/>
                    <a:gd name="T7" fmla="*/ 8 h 15"/>
                    <a:gd name="T8" fmla="*/ 2 w 5"/>
                    <a:gd name="T9" fmla="*/ 10 h 15"/>
                    <a:gd name="T10" fmla="*/ 3 w 5"/>
                    <a:gd name="T11" fmla="*/ 13 h 15"/>
                    <a:gd name="T12" fmla="*/ 0 w 5"/>
                    <a:gd name="T13" fmla="*/ 15 h 15"/>
                    <a:gd name="T14" fmla="*/ 2 w 5"/>
                    <a:gd name="T15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15">
                      <a:moveTo>
                        <a:pt x="2" y="3"/>
                      </a:moveTo>
                      <a:cubicBezTo>
                        <a:pt x="3" y="0"/>
                        <a:pt x="4" y="3"/>
                        <a:pt x="5" y="3"/>
                      </a:cubicBezTo>
                      <a:cubicBezTo>
                        <a:pt x="4" y="6"/>
                        <a:pt x="4" y="3"/>
                        <a:pt x="3" y="5"/>
                      </a:cubicBezTo>
                      <a:cubicBezTo>
                        <a:pt x="3" y="8"/>
                        <a:pt x="5" y="6"/>
                        <a:pt x="4" y="8"/>
                      </a:cubicBezTo>
                      <a:cubicBezTo>
                        <a:pt x="3" y="13"/>
                        <a:pt x="3" y="7"/>
                        <a:pt x="2" y="10"/>
                      </a:cubicBezTo>
                      <a:cubicBezTo>
                        <a:pt x="2" y="11"/>
                        <a:pt x="2" y="13"/>
                        <a:pt x="3" y="13"/>
                      </a:cubicBezTo>
                      <a:cubicBezTo>
                        <a:pt x="2" y="14"/>
                        <a:pt x="1" y="15"/>
                        <a:pt x="0" y="15"/>
                      </a:cubicBezTo>
                      <a:cubicBezTo>
                        <a:pt x="0" y="9"/>
                        <a:pt x="4" y="6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0" name="Freeform 2995">
                  <a:extLst>
                    <a:ext uri="{FF2B5EF4-FFF2-40B4-BE49-F238E27FC236}">
                      <a16:creationId xmlns:a16="http://schemas.microsoft.com/office/drawing/2014/main" id="{B0159308-D56D-458F-AB1F-90EFE2283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8" y="3893"/>
                  <a:ext cx="13" cy="29"/>
                </a:xfrm>
                <a:custGeom>
                  <a:avLst/>
                  <a:gdLst>
                    <a:gd name="T0" fmla="*/ 0 w 7"/>
                    <a:gd name="T1" fmla="*/ 9 h 15"/>
                    <a:gd name="T2" fmla="*/ 1 w 7"/>
                    <a:gd name="T3" fmla="*/ 5 h 15"/>
                    <a:gd name="T4" fmla="*/ 7 w 7"/>
                    <a:gd name="T5" fmla="*/ 9 h 15"/>
                    <a:gd name="T6" fmla="*/ 0 w 7"/>
                    <a:gd name="T7" fmla="*/ 9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15">
                      <a:moveTo>
                        <a:pt x="0" y="9"/>
                      </a:moveTo>
                      <a:cubicBezTo>
                        <a:pt x="0" y="7"/>
                        <a:pt x="1" y="7"/>
                        <a:pt x="1" y="5"/>
                      </a:cubicBezTo>
                      <a:cubicBezTo>
                        <a:pt x="3" y="9"/>
                        <a:pt x="7" y="0"/>
                        <a:pt x="7" y="9"/>
                      </a:cubicBezTo>
                      <a:cubicBezTo>
                        <a:pt x="5" y="9"/>
                        <a:pt x="1" y="15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1" name="Freeform 2996">
                  <a:extLst>
                    <a:ext uri="{FF2B5EF4-FFF2-40B4-BE49-F238E27FC236}">
                      <a16:creationId xmlns:a16="http://schemas.microsoft.com/office/drawing/2014/main" id="{9B8AC838-46D9-4F05-88CE-2844824BD0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1" y="3840"/>
                  <a:ext cx="15" cy="29"/>
                </a:xfrm>
                <a:custGeom>
                  <a:avLst/>
                  <a:gdLst>
                    <a:gd name="T0" fmla="*/ 0 w 8"/>
                    <a:gd name="T1" fmla="*/ 10 h 15"/>
                    <a:gd name="T2" fmla="*/ 1 w 8"/>
                    <a:gd name="T3" fmla="*/ 4 h 15"/>
                    <a:gd name="T4" fmla="*/ 8 w 8"/>
                    <a:gd name="T5" fmla="*/ 4 h 15"/>
                    <a:gd name="T6" fmla="*/ 6 w 8"/>
                    <a:gd name="T7" fmla="*/ 5 h 15"/>
                    <a:gd name="T8" fmla="*/ 4 w 8"/>
                    <a:gd name="T9" fmla="*/ 10 h 15"/>
                    <a:gd name="T10" fmla="*/ 0 w 8"/>
                    <a:gd name="T11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15">
                      <a:moveTo>
                        <a:pt x="0" y="10"/>
                      </a:moveTo>
                      <a:cubicBezTo>
                        <a:pt x="0" y="9"/>
                        <a:pt x="1" y="7"/>
                        <a:pt x="1" y="4"/>
                      </a:cubicBezTo>
                      <a:cubicBezTo>
                        <a:pt x="4" y="0"/>
                        <a:pt x="5" y="3"/>
                        <a:pt x="8" y="4"/>
                      </a:cubicBezTo>
                      <a:cubicBezTo>
                        <a:pt x="7" y="5"/>
                        <a:pt x="5" y="7"/>
                        <a:pt x="6" y="5"/>
                      </a:cubicBezTo>
                      <a:cubicBezTo>
                        <a:pt x="5" y="6"/>
                        <a:pt x="4" y="7"/>
                        <a:pt x="4" y="10"/>
                      </a:cubicBezTo>
                      <a:cubicBezTo>
                        <a:pt x="4" y="4"/>
                        <a:pt x="1" y="15"/>
                        <a:pt x="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2" name="Freeform 2997">
                  <a:extLst>
                    <a:ext uri="{FF2B5EF4-FFF2-40B4-BE49-F238E27FC236}">
                      <a16:creationId xmlns:a16="http://schemas.microsoft.com/office/drawing/2014/main" id="{8A8FDBA1-229A-4390-BD56-03DA5D92D9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3" y="3491"/>
                  <a:ext cx="28" cy="34"/>
                </a:xfrm>
                <a:custGeom>
                  <a:avLst/>
                  <a:gdLst>
                    <a:gd name="T0" fmla="*/ 0 w 15"/>
                    <a:gd name="T1" fmla="*/ 6 h 18"/>
                    <a:gd name="T2" fmla="*/ 1 w 15"/>
                    <a:gd name="T3" fmla="*/ 2 h 18"/>
                    <a:gd name="T4" fmla="*/ 3 w 15"/>
                    <a:gd name="T5" fmla="*/ 1 h 18"/>
                    <a:gd name="T6" fmla="*/ 2 w 15"/>
                    <a:gd name="T7" fmla="*/ 2 h 18"/>
                    <a:gd name="T8" fmla="*/ 8 w 15"/>
                    <a:gd name="T9" fmla="*/ 2 h 18"/>
                    <a:gd name="T10" fmla="*/ 6 w 15"/>
                    <a:gd name="T11" fmla="*/ 6 h 18"/>
                    <a:gd name="T12" fmla="*/ 10 w 15"/>
                    <a:gd name="T13" fmla="*/ 2 h 18"/>
                    <a:gd name="T14" fmla="*/ 11 w 15"/>
                    <a:gd name="T15" fmla="*/ 1 h 18"/>
                    <a:gd name="T16" fmla="*/ 15 w 15"/>
                    <a:gd name="T17" fmla="*/ 8 h 18"/>
                    <a:gd name="T18" fmla="*/ 11 w 15"/>
                    <a:gd name="T19" fmla="*/ 13 h 18"/>
                    <a:gd name="T20" fmla="*/ 11 w 15"/>
                    <a:gd name="T21" fmla="*/ 9 h 18"/>
                    <a:gd name="T22" fmla="*/ 5 w 15"/>
                    <a:gd name="T23" fmla="*/ 11 h 18"/>
                    <a:gd name="T24" fmla="*/ 3 w 15"/>
                    <a:gd name="T25" fmla="*/ 12 h 18"/>
                    <a:gd name="T26" fmla="*/ 1 w 15"/>
                    <a:gd name="T27" fmla="*/ 15 h 18"/>
                    <a:gd name="T28" fmla="*/ 0 w 15"/>
                    <a:gd name="T29" fmla="*/ 12 h 18"/>
                    <a:gd name="T30" fmla="*/ 0 w 15"/>
                    <a:gd name="T31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" h="18">
                      <a:moveTo>
                        <a:pt x="0" y="6"/>
                      </a:moveTo>
                      <a:cubicBezTo>
                        <a:pt x="0" y="4"/>
                        <a:pt x="2" y="2"/>
                        <a:pt x="1" y="2"/>
                      </a:cubicBezTo>
                      <a:cubicBezTo>
                        <a:pt x="2" y="0"/>
                        <a:pt x="3" y="0"/>
                        <a:pt x="3" y="1"/>
                      </a:cubicBezTo>
                      <a:cubicBezTo>
                        <a:pt x="3" y="3"/>
                        <a:pt x="3" y="2"/>
                        <a:pt x="2" y="2"/>
                      </a:cubicBezTo>
                      <a:cubicBezTo>
                        <a:pt x="2" y="12"/>
                        <a:pt x="5" y="4"/>
                        <a:pt x="8" y="2"/>
                      </a:cubicBezTo>
                      <a:cubicBezTo>
                        <a:pt x="8" y="5"/>
                        <a:pt x="7" y="4"/>
                        <a:pt x="6" y="6"/>
                      </a:cubicBezTo>
                      <a:cubicBezTo>
                        <a:pt x="6" y="8"/>
                        <a:pt x="9" y="8"/>
                        <a:pt x="10" y="2"/>
                      </a:cubicBezTo>
                      <a:cubicBezTo>
                        <a:pt x="10" y="3"/>
                        <a:pt x="10" y="5"/>
                        <a:pt x="11" y="1"/>
                      </a:cubicBezTo>
                      <a:cubicBezTo>
                        <a:pt x="11" y="8"/>
                        <a:pt x="12" y="12"/>
                        <a:pt x="15" y="8"/>
                      </a:cubicBezTo>
                      <a:cubicBezTo>
                        <a:pt x="14" y="12"/>
                        <a:pt x="13" y="11"/>
                        <a:pt x="11" y="13"/>
                      </a:cubicBezTo>
                      <a:cubicBezTo>
                        <a:pt x="12" y="11"/>
                        <a:pt x="12" y="10"/>
                        <a:pt x="11" y="9"/>
                      </a:cubicBezTo>
                      <a:cubicBezTo>
                        <a:pt x="9" y="13"/>
                        <a:pt x="6" y="12"/>
                        <a:pt x="5" y="11"/>
                      </a:cubicBezTo>
                      <a:cubicBezTo>
                        <a:pt x="5" y="14"/>
                        <a:pt x="3" y="18"/>
                        <a:pt x="3" y="12"/>
                      </a:cubicBezTo>
                      <a:cubicBezTo>
                        <a:pt x="2" y="13"/>
                        <a:pt x="2" y="13"/>
                        <a:pt x="1" y="15"/>
                      </a:cubicBezTo>
                      <a:cubicBezTo>
                        <a:pt x="0" y="14"/>
                        <a:pt x="1" y="11"/>
                        <a:pt x="0" y="12"/>
                      </a:cubicBezTo>
                      <a:cubicBezTo>
                        <a:pt x="1" y="9"/>
                        <a:pt x="2" y="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3" name="Freeform 2998">
                  <a:extLst>
                    <a:ext uri="{FF2B5EF4-FFF2-40B4-BE49-F238E27FC236}">
                      <a16:creationId xmlns:a16="http://schemas.microsoft.com/office/drawing/2014/main" id="{493FA634-12BA-4060-9F56-9BAACAD8AA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0" y="3903"/>
                  <a:ext cx="13" cy="25"/>
                </a:xfrm>
                <a:custGeom>
                  <a:avLst/>
                  <a:gdLst>
                    <a:gd name="T0" fmla="*/ 0 w 7"/>
                    <a:gd name="T1" fmla="*/ 3 h 13"/>
                    <a:gd name="T2" fmla="*/ 7 w 7"/>
                    <a:gd name="T3" fmla="*/ 2 h 13"/>
                    <a:gd name="T4" fmla="*/ 5 w 7"/>
                    <a:gd name="T5" fmla="*/ 10 h 13"/>
                    <a:gd name="T6" fmla="*/ 3 w 7"/>
                    <a:gd name="T7" fmla="*/ 13 h 13"/>
                    <a:gd name="T8" fmla="*/ 4 w 7"/>
                    <a:gd name="T9" fmla="*/ 5 h 13"/>
                    <a:gd name="T10" fmla="*/ 0 w 7"/>
                    <a:gd name="T11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0" y="3"/>
                      </a:moveTo>
                      <a:cubicBezTo>
                        <a:pt x="3" y="0"/>
                        <a:pt x="4" y="3"/>
                        <a:pt x="7" y="2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4" y="11"/>
                        <a:pt x="4" y="13"/>
                        <a:pt x="3" y="13"/>
                      </a:cubicBezTo>
                      <a:cubicBezTo>
                        <a:pt x="3" y="11"/>
                        <a:pt x="4" y="7"/>
                        <a:pt x="4" y="5"/>
                      </a:cubicBezTo>
                      <a:cubicBezTo>
                        <a:pt x="2" y="5"/>
                        <a:pt x="1" y="9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4" name="Freeform 2999">
                  <a:extLst>
                    <a:ext uri="{FF2B5EF4-FFF2-40B4-BE49-F238E27FC236}">
                      <a16:creationId xmlns:a16="http://schemas.microsoft.com/office/drawing/2014/main" id="{212112DF-6C89-426D-B8A6-4BFB3F4B79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1" y="3622"/>
                  <a:ext cx="30" cy="30"/>
                </a:xfrm>
                <a:custGeom>
                  <a:avLst/>
                  <a:gdLst>
                    <a:gd name="T0" fmla="*/ 0 w 16"/>
                    <a:gd name="T1" fmla="*/ 10 h 16"/>
                    <a:gd name="T2" fmla="*/ 4 w 16"/>
                    <a:gd name="T3" fmla="*/ 1 h 16"/>
                    <a:gd name="T4" fmla="*/ 13 w 16"/>
                    <a:gd name="T5" fmla="*/ 2 h 16"/>
                    <a:gd name="T6" fmla="*/ 13 w 16"/>
                    <a:gd name="T7" fmla="*/ 8 h 16"/>
                    <a:gd name="T8" fmla="*/ 14 w 16"/>
                    <a:gd name="T9" fmla="*/ 6 h 16"/>
                    <a:gd name="T10" fmla="*/ 15 w 16"/>
                    <a:gd name="T11" fmla="*/ 14 h 16"/>
                    <a:gd name="T12" fmla="*/ 12 w 16"/>
                    <a:gd name="T13" fmla="*/ 16 h 16"/>
                    <a:gd name="T14" fmla="*/ 11 w 16"/>
                    <a:gd name="T15" fmla="*/ 9 h 16"/>
                    <a:gd name="T16" fmla="*/ 7 w 16"/>
                    <a:gd name="T17" fmla="*/ 8 h 16"/>
                    <a:gd name="T18" fmla="*/ 7 w 16"/>
                    <a:gd name="T19" fmla="*/ 12 h 16"/>
                    <a:gd name="T20" fmla="*/ 0 w 16"/>
                    <a:gd name="T21" fmla="*/ 1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16">
                      <a:moveTo>
                        <a:pt x="0" y="10"/>
                      </a:moveTo>
                      <a:cubicBezTo>
                        <a:pt x="1" y="7"/>
                        <a:pt x="2" y="8"/>
                        <a:pt x="4" y="1"/>
                      </a:cubicBezTo>
                      <a:cubicBezTo>
                        <a:pt x="8" y="0"/>
                        <a:pt x="8" y="11"/>
                        <a:pt x="13" y="2"/>
                      </a:cubicBezTo>
                      <a:cubicBezTo>
                        <a:pt x="11" y="6"/>
                        <a:pt x="14" y="5"/>
                        <a:pt x="13" y="8"/>
                      </a:cubicBezTo>
                      <a:cubicBezTo>
                        <a:pt x="14" y="8"/>
                        <a:pt x="14" y="6"/>
                        <a:pt x="14" y="6"/>
                      </a:cubicBezTo>
                      <a:cubicBezTo>
                        <a:pt x="15" y="7"/>
                        <a:pt x="16" y="7"/>
                        <a:pt x="15" y="14"/>
                      </a:cubicBezTo>
                      <a:cubicBezTo>
                        <a:pt x="14" y="13"/>
                        <a:pt x="13" y="13"/>
                        <a:pt x="12" y="16"/>
                      </a:cubicBezTo>
                      <a:cubicBezTo>
                        <a:pt x="11" y="14"/>
                        <a:pt x="12" y="10"/>
                        <a:pt x="11" y="9"/>
                      </a:cubicBezTo>
                      <a:cubicBezTo>
                        <a:pt x="10" y="8"/>
                        <a:pt x="7" y="15"/>
                        <a:pt x="7" y="8"/>
                      </a:cubicBezTo>
                      <a:cubicBezTo>
                        <a:pt x="7" y="9"/>
                        <a:pt x="7" y="10"/>
                        <a:pt x="7" y="12"/>
                      </a:cubicBezTo>
                      <a:cubicBezTo>
                        <a:pt x="5" y="7"/>
                        <a:pt x="2" y="14"/>
                        <a:pt x="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5" name="Rectangle 3000">
                  <a:extLst>
                    <a:ext uri="{FF2B5EF4-FFF2-40B4-BE49-F238E27FC236}">
                      <a16:creationId xmlns:a16="http://schemas.microsoft.com/office/drawing/2014/main" id="{052B02AC-3DDB-43EE-8FA6-5F73D2B9DC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5" y="3115"/>
                  <a:ext cx="1604" cy="104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6" name="Freeform 3001">
                  <a:extLst>
                    <a:ext uri="{FF2B5EF4-FFF2-40B4-BE49-F238E27FC236}">
                      <a16:creationId xmlns:a16="http://schemas.microsoft.com/office/drawing/2014/main" id="{93C816A0-BF3D-4A55-8584-F54628129B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" y="3406"/>
                  <a:ext cx="4" cy="5"/>
                </a:xfrm>
                <a:custGeom>
                  <a:avLst/>
                  <a:gdLst>
                    <a:gd name="T0" fmla="*/ 0 w 2"/>
                    <a:gd name="T1" fmla="*/ 3 h 3"/>
                    <a:gd name="T2" fmla="*/ 0 w 2"/>
                    <a:gd name="T3" fmla="*/ 3 h 3"/>
                    <a:gd name="T4" fmla="*/ 2 w 2"/>
                    <a:gd name="T5" fmla="*/ 0 h 3"/>
                    <a:gd name="T6" fmla="*/ 0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" y="0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7" name="Freeform 3002">
                  <a:extLst>
                    <a:ext uri="{FF2B5EF4-FFF2-40B4-BE49-F238E27FC236}">
                      <a16:creationId xmlns:a16="http://schemas.microsoft.com/office/drawing/2014/main" id="{D2E1F1F1-24B4-49D3-8A3D-10B4B3391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3465"/>
                  <a:ext cx="2" cy="5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2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8" name="Freeform 3003">
                  <a:extLst>
                    <a:ext uri="{FF2B5EF4-FFF2-40B4-BE49-F238E27FC236}">
                      <a16:creationId xmlns:a16="http://schemas.microsoft.com/office/drawing/2014/main" id="{036DB116-3F78-4976-9B16-DDF5370F4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9" y="3457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1" y="1"/>
                        <a:pt x="1" y="0"/>
                      </a:cubicBezTo>
                      <a:cubicBezTo>
                        <a:pt x="1" y="3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9" name="Freeform 3004">
                  <a:extLst>
                    <a:ext uri="{FF2B5EF4-FFF2-40B4-BE49-F238E27FC236}">
                      <a16:creationId xmlns:a16="http://schemas.microsoft.com/office/drawing/2014/main" id="{93F0E52B-E787-41DA-8F39-F820077E46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" y="3463"/>
                  <a:ext cx="5" cy="7"/>
                </a:xfrm>
                <a:custGeom>
                  <a:avLst/>
                  <a:gdLst>
                    <a:gd name="T0" fmla="*/ 0 w 3"/>
                    <a:gd name="T1" fmla="*/ 1 h 4"/>
                    <a:gd name="T2" fmla="*/ 1 w 3"/>
                    <a:gd name="T3" fmla="*/ 0 h 4"/>
                    <a:gd name="T4" fmla="*/ 1 w 3"/>
                    <a:gd name="T5" fmla="*/ 2 h 4"/>
                    <a:gd name="T6" fmla="*/ 3 w 3"/>
                    <a:gd name="T7" fmla="*/ 1 h 4"/>
                    <a:gd name="T8" fmla="*/ 0 w 3"/>
                    <a:gd name="T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2" y="3"/>
                        <a:pt x="2" y="0"/>
                        <a:pt x="3" y="1"/>
                      </a:cubicBezTo>
                      <a:cubicBezTo>
                        <a:pt x="3" y="4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60" name="Freeform 3005">
                  <a:extLst>
                    <a:ext uri="{FF2B5EF4-FFF2-40B4-BE49-F238E27FC236}">
                      <a16:creationId xmlns:a16="http://schemas.microsoft.com/office/drawing/2014/main" id="{03B303E4-E1A8-4A7B-B293-F1F083BC0D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" y="3455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1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61" name="Freeform 3006">
                  <a:extLst>
                    <a:ext uri="{FF2B5EF4-FFF2-40B4-BE49-F238E27FC236}">
                      <a16:creationId xmlns:a16="http://schemas.microsoft.com/office/drawing/2014/main" id="{9FDF239F-ED48-4409-904C-3E2952C0F1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3" y="3455"/>
                  <a:ext cx="3" cy="6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2 h 3"/>
                    <a:gd name="T4" fmla="*/ 0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1" y="1"/>
                        <a:pt x="1" y="0"/>
                        <a:pt x="2" y="2"/>
                      </a:cubicBezTo>
                      <a:cubicBezTo>
                        <a:pt x="2" y="3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62" name="Freeform 3007">
                  <a:extLst>
                    <a:ext uri="{FF2B5EF4-FFF2-40B4-BE49-F238E27FC236}">
                      <a16:creationId xmlns:a16="http://schemas.microsoft.com/office/drawing/2014/main" id="{8AFBB2E4-BF5F-4CAC-BB6F-E9FF872E50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3" y="3280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1 h 3"/>
                    <a:gd name="T6" fmla="*/ 1 w 1"/>
                    <a:gd name="T7" fmla="*/ 1 h 3"/>
                    <a:gd name="T8" fmla="*/ 0 w 1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1"/>
                        <a:pt x="0" y="2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63" name="Freeform 3008">
                  <a:extLst>
                    <a:ext uri="{FF2B5EF4-FFF2-40B4-BE49-F238E27FC236}">
                      <a16:creationId xmlns:a16="http://schemas.microsoft.com/office/drawing/2014/main" id="{6D58BBCE-DA54-4E3C-85C5-CF5BE436D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3288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64" name="Freeform 3009">
                  <a:extLst>
                    <a:ext uri="{FF2B5EF4-FFF2-40B4-BE49-F238E27FC236}">
                      <a16:creationId xmlns:a16="http://schemas.microsoft.com/office/drawing/2014/main" id="{E30F62F1-3AC7-432E-BCA5-1BA60DBA5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3167"/>
                  <a:ext cx="4" cy="3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1 h 2"/>
                    <a:gd name="T4" fmla="*/ 0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2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65" name="Freeform 3010">
                  <a:extLst>
                    <a:ext uri="{FF2B5EF4-FFF2-40B4-BE49-F238E27FC236}">
                      <a16:creationId xmlns:a16="http://schemas.microsoft.com/office/drawing/2014/main" id="{58821E27-B902-43CD-8B53-9768F885F7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" y="3461"/>
                  <a:ext cx="4" cy="7"/>
                </a:xfrm>
                <a:custGeom>
                  <a:avLst/>
                  <a:gdLst>
                    <a:gd name="T0" fmla="*/ 0 w 2"/>
                    <a:gd name="T1" fmla="*/ 3 h 4"/>
                    <a:gd name="T2" fmla="*/ 2 w 2"/>
                    <a:gd name="T3" fmla="*/ 3 h 4"/>
                    <a:gd name="T4" fmla="*/ 0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0" y="0"/>
                        <a:pt x="1" y="2"/>
                        <a:pt x="2" y="3"/>
                      </a:cubicBezTo>
                      <a:cubicBezTo>
                        <a:pt x="1" y="4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66" name="Freeform 3011">
                  <a:extLst>
                    <a:ext uri="{FF2B5EF4-FFF2-40B4-BE49-F238E27FC236}">
                      <a16:creationId xmlns:a16="http://schemas.microsoft.com/office/drawing/2014/main" id="{0CC8CBF5-CA7C-464A-BFE3-08727219D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" y="3282"/>
                  <a:ext cx="4" cy="8"/>
                </a:xfrm>
                <a:custGeom>
                  <a:avLst/>
                  <a:gdLst>
                    <a:gd name="T0" fmla="*/ 1 w 2"/>
                    <a:gd name="T1" fmla="*/ 4 h 4"/>
                    <a:gd name="T2" fmla="*/ 0 w 2"/>
                    <a:gd name="T3" fmla="*/ 4 h 4"/>
                    <a:gd name="T4" fmla="*/ 1 w 2"/>
                    <a:gd name="T5" fmla="*/ 1 h 4"/>
                    <a:gd name="T6" fmla="*/ 2 w 2"/>
                    <a:gd name="T7" fmla="*/ 1 h 4"/>
                    <a:gd name="T8" fmla="*/ 1 w 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4"/>
                      </a:moveTo>
                      <a:cubicBezTo>
                        <a:pt x="1" y="2"/>
                        <a:pt x="1" y="4"/>
                        <a:pt x="0" y="4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2" y="2"/>
                        <a:pt x="1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67" name="Freeform 3012">
                  <a:extLst>
                    <a:ext uri="{FF2B5EF4-FFF2-40B4-BE49-F238E27FC236}">
                      <a16:creationId xmlns:a16="http://schemas.microsoft.com/office/drawing/2014/main" id="{4DF08B52-7D7C-4B7C-AC35-F0300577F7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4" y="3167"/>
                  <a:ext cx="6" cy="3"/>
                </a:xfrm>
                <a:custGeom>
                  <a:avLst/>
                  <a:gdLst>
                    <a:gd name="T0" fmla="*/ 1 w 3"/>
                    <a:gd name="T1" fmla="*/ 2 h 2"/>
                    <a:gd name="T2" fmla="*/ 3 w 3"/>
                    <a:gd name="T3" fmla="*/ 2 h 2"/>
                    <a:gd name="T4" fmla="*/ 1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1" y="2"/>
                      </a:moveTo>
                      <a:cubicBezTo>
                        <a:pt x="0" y="2"/>
                        <a:pt x="3" y="0"/>
                        <a:pt x="3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68" name="Freeform 3013">
                  <a:extLst>
                    <a:ext uri="{FF2B5EF4-FFF2-40B4-BE49-F238E27FC236}">
                      <a16:creationId xmlns:a16="http://schemas.microsoft.com/office/drawing/2014/main" id="{0A2CA56E-FC12-4571-AF67-84D2F08292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" y="3280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1" y="3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69" name="Freeform 3014">
                  <a:extLst>
                    <a:ext uri="{FF2B5EF4-FFF2-40B4-BE49-F238E27FC236}">
                      <a16:creationId xmlns:a16="http://schemas.microsoft.com/office/drawing/2014/main" id="{B675A666-9695-4DD9-93C2-9FDF8FBD62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" y="3466"/>
                  <a:ext cx="2" cy="10"/>
                </a:xfrm>
                <a:custGeom>
                  <a:avLst/>
                  <a:gdLst>
                    <a:gd name="T0" fmla="*/ 0 w 1"/>
                    <a:gd name="T1" fmla="*/ 3 h 5"/>
                    <a:gd name="T2" fmla="*/ 1 w 1"/>
                    <a:gd name="T3" fmla="*/ 4 h 5"/>
                    <a:gd name="T4" fmla="*/ 0 w 1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3"/>
                      </a:moveTo>
                      <a:cubicBezTo>
                        <a:pt x="0" y="0"/>
                        <a:pt x="1" y="3"/>
                        <a:pt x="1" y="4"/>
                      </a:cubicBezTo>
                      <a:cubicBezTo>
                        <a:pt x="1" y="5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70" name="Freeform 3015">
                  <a:extLst>
                    <a:ext uri="{FF2B5EF4-FFF2-40B4-BE49-F238E27FC236}">
                      <a16:creationId xmlns:a16="http://schemas.microsoft.com/office/drawing/2014/main" id="{DBA0E17F-85AC-44AA-856C-771DEBCFF5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" y="3470"/>
                  <a:ext cx="4" cy="6"/>
                </a:xfrm>
                <a:custGeom>
                  <a:avLst/>
                  <a:gdLst>
                    <a:gd name="T0" fmla="*/ 1 w 2"/>
                    <a:gd name="T1" fmla="*/ 1 h 3"/>
                    <a:gd name="T2" fmla="*/ 2 w 2"/>
                    <a:gd name="T3" fmla="*/ 0 h 3"/>
                    <a:gd name="T4" fmla="*/ 1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0" y="0"/>
                        <a:pt x="2" y="0"/>
                        <a:pt x="2" y="0"/>
                      </a:cubicBezTo>
                      <a:cubicBezTo>
                        <a:pt x="2" y="3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71" name="Freeform 3016">
                  <a:extLst>
                    <a:ext uri="{FF2B5EF4-FFF2-40B4-BE49-F238E27FC236}">
                      <a16:creationId xmlns:a16="http://schemas.microsoft.com/office/drawing/2014/main" id="{4C17882F-C646-4888-A2EE-2529627572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2" y="3459"/>
                  <a:ext cx="4" cy="2"/>
                </a:xfrm>
                <a:custGeom>
                  <a:avLst/>
                  <a:gdLst>
                    <a:gd name="T0" fmla="*/ 0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  <a:gd name="T6" fmla="*/ 0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0" y="0"/>
                        <a:pt x="0" y="1"/>
                        <a:pt x="0" y="0"/>
                      </a:cubicBezTo>
                      <a:cubicBezTo>
                        <a:pt x="1" y="1"/>
                        <a:pt x="2" y="0"/>
                        <a:pt x="2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72" name="Freeform 3017">
                  <a:extLst>
                    <a:ext uri="{FF2B5EF4-FFF2-40B4-BE49-F238E27FC236}">
                      <a16:creationId xmlns:a16="http://schemas.microsoft.com/office/drawing/2014/main" id="{94416F28-DEB7-4398-8E7E-9334192B34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" y="3472"/>
                  <a:ext cx="4" cy="4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2 h 2"/>
                    <a:gd name="T4" fmla="*/ 0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0" y="0"/>
                        <a:pt x="2" y="0"/>
                        <a:pt x="2" y="2"/>
                      </a:cubicBezTo>
                      <a:cubicBezTo>
                        <a:pt x="2" y="2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73" name="Freeform 3018">
                  <a:extLst>
                    <a:ext uri="{FF2B5EF4-FFF2-40B4-BE49-F238E27FC236}">
                      <a16:creationId xmlns:a16="http://schemas.microsoft.com/office/drawing/2014/main" id="{DF940B9A-7BE6-4094-A286-012A09CB6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9" y="3299"/>
                  <a:ext cx="6" cy="4"/>
                </a:xfrm>
                <a:custGeom>
                  <a:avLst/>
                  <a:gdLst>
                    <a:gd name="T0" fmla="*/ 3 w 3"/>
                    <a:gd name="T1" fmla="*/ 0 h 2"/>
                    <a:gd name="T2" fmla="*/ 3 w 3"/>
                    <a:gd name="T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2" y="2"/>
                        <a:pt x="0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74" name="Freeform 3019">
                  <a:extLst>
                    <a:ext uri="{FF2B5EF4-FFF2-40B4-BE49-F238E27FC236}">
                      <a16:creationId xmlns:a16="http://schemas.microsoft.com/office/drawing/2014/main" id="{90A0E9FB-C04B-492A-9EB5-59BF6A3F9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" y="3478"/>
                  <a:ext cx="3" cy="7"/>
                </a:xfrm>
                <a:custGeom>
                  <a:avLst/>
                  <a:gdLst>
                    <a:gd name="T0" fmla="*/ 0 w 2"/>
                    <a:gd name="T1" fmla="*/ 3 h 4"/>
                    <a:gd name="T2" fmla="*/ 2 w 2"/>
                    <a:gd name="T3" fmla="*/ 2 h 4"/>
                    <a:gd name="T4" fmla="*/ 0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0" y="0"/>
                        <a:pt x="1" y="1"/>
                        <a:pt x="2" y="2"/>
                      </a:cubicBezTo>
                      <a:cubicBezTo>
                        <a:pt x="1" y="4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75" name="Freeform 3020">
                  <a:extLst>
                    <a:ext uri="{FF2B5EF4-FFF2-40B4-BE49-F238E27FC236}">
                      <a16:creationId xmlns:a16="http://schemas.microsoft.com/office/drawing/2014/main" id="{152E7267-9CE8-4E80-A9AC-03B1548385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" y="3320"/>
                  <a:ext cx="2" cy="8"/>
                </a:xfrm>
                <a:custGeom>
                  <a:avLst/>
                  <a:gdLst>
                    <a:gd name="T0" fmla="*/ 0 w 1"/>
                    <a:gd name="T1" fmla="*/ 2 h 4"/>
                    <a:gd name="T2" fmla="*/ 1 w 1"/>
                    <a:gd name="T3" fmla="*/ 0 h 4"/>
                    <a:gd name="T4" fmla="*/ 1 w 1"/>
                    <a:gd name="T5" fmla="*/ 4 h 4"/>
                    <a:gd name="T6" fmla="*/ 0 w 1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0" y="4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76" name="Freeform 3021">
                  <a:extLst>
                    <a:ext uri="{FF2B5EF4-FFF2-40B4-BE49-F238E27FC236}">
                      <a16:creationId xmlns:a16="http://schemas.microsoft.com/office/drawing/2014/main" id="{3C15A824-3624-41A3-9860-030905886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5" y="3320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3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77" name="Freeform 3022">
                  <a:extLst>
                    <a:ext uri="{FF2B5EF4-FFF2-40B4-BE49-F238E27FC236}">
                      <a16:creationId xmlns:a16="http://schemas.microsoft.com/office/drawing/2014/main" id="{222CA38E-1D7D-4157-B8C9-795D19EA7C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7" y="3484"/>
                  <a:ext cx="2" cy="3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2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78" name="Freeform 3023">
                  <a:extLst>
                    <a:ext uri="{FF2B5EF4-FFF2-40B4-BE49-F238E27FC236}">
                      <a16:creationId xmlns:a16="http://schemas.microsoft.com/office/drawing/2014/main" id="{C27D1D3B-290A-482E-970D-193BF96062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7" y="3265"/>
                  <a:ext cx="2" cy="8"/>
                </a:xfrm>
                <a:custGeom>
                  <a:avLst/>
                  <a:gdLst>
                    <a:gd name="T0" fmla="*/ 0 w 1"/>
                    <a:gd name="T1" fmla="*/ 2 h 4"/>
                    <a:gd name="T2" fmla="*/ 1 w 1"/>
                    <a:gd name="T3" fmla="*/ 3 h 4"/>
                    <a:gd name="T4" fmla="*/ 0 w 1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0" y="0"/>
                        <a:pt x="1" y="2"/>
                        <a:pt x="1" y="3"/>
                      </a:cubicBezTo>
                      <a:cubicBezTo>
                        <a:pt x="0" y="4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79" name="Freeform 3024">
                  <a:extLst>
                    <a:ext uri="{FF2B5EF4-FFF2-40B4-BE49-F238E27FC236}">
                      <a16:creationId xmlns:a16="http://schemas.microsoft.com/office/drawing/2014/main" id="{B9C7E3A1-2EA2-4A7B-A708-8A6988142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9" y="3482"/>
                  <a:ext cx="6" cy="5"/>
                </a:xfrm>
                <a:custGeom>
                  <a:avLst/>
                  <a:gdLst>
                    <a:gd name="T0" fmla="*/ 0 w 3"/>
                    <a:gd name="T1" fmla="*/ 3 h 3"/>
                    <a:gd name="T2" fmla="*/ 3 w 3"/>
                    <a:gd name="T3" fmla="*/ 1 h 3"/>
                    <a:gd name="T4" fmla="*/ 0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3"/>
                      </a:moveTo>
                      <a:cubicBezTo>
                        <a:pt x="2" y="0"/>
                        <a:pt x="2" y="1"/>
                        <a:pt x="3" y="1"/>
                      </a:cubicBezTo>
                      <a:cubicBezTo>
                        <a:pt x="3" y="3"/>
                        <a:pt x="2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80" name="Freeform 3025">
                  <a:extLst>
                    <a:ext uri="{FF2B5EF4-FFF2-40B4-BE49-F238E27FC236}">
                      <a16:creationId xmlns:a16="http://schemas.microsoft.com/office/drawing/2014/main" id="{D9B7D34D-1A4B-435B-9CF5-8B9E60E903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" y="3504"/>
                  <a:ext cx="4" cy="8"/>
                </a:xfrm>
                <a:custGeom>
                  <a:avLst/>
                  <a:gdLst>
                    <a:gd name="T0" fmla="*/ 0 w 2"/>
                    <a:gd name="T1" fmla="*/ 1 h 4"/>
                    <a:gd name="T2" fmla="*/ 2 w 2"/>
                    <a:gd name="T3" fmla="*/ 2 h 4"/>
                    <a:gd name="T4" fmla="*/ 0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1"/>
                      </a:moveTo>
                      <a:cubicBezTo>
                        <a:pt x="1" y="0"/>
                        <a:pt x="1" y="3"/>
                        <a:pt x="2" y="2"/>
                      </a:cubicBezTo>
                      <a:cubicBezTo>
                        <a:pt x="1" y="4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81" name="Freeform 3026">
                  <a:extLst>
                    <a:ext uri="{FF2B5EF4-FFF2-40B4-BE49-F238E27FC236}">
                      <a16:creationId xmlns:a16="http://schemas.microsoft.com/office/drawing/2014/main" id="{B5ECDEF6-D705-45E4-9B05-8AA05CB4F2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3506"/>
                  <a:ext cx="1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2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82" name="Freeform 3027">
                  <a:extLst>
                    <a:ext uri="{FF2B5EF4-FFF2-40B4-BE49-F238E27FC236}">
                      <a16:creationId xmlns:a16="http://schemas.microsoft.com/office/drawing/2014/main" id="{7FCD85BB-4856-45F5-B7FA-B1050D492F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3482"/>
                  <a:ext cx="3" cy="7"/>
                </a:xfrm>
                <a:custGeom>
                  <a:avLst/>
                  <a:gdLst>
                    <a:gd name="T0" fmla="*/ 0 w 2"/>
                    <a:gd name="T1" fmla="*/ 0 h 4"/>
                    <a:gd name="T2" fmla="*/ 2 w 2"/>
                    <a:gd name="T3" fmla="*/ 1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2"/>
                        <a:pt x="0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83" name="Freeform 3028">
                  <a:extLst>
                    <a:ext uri="{FF2B5EF4-FFF2-40B4-BE49-F238E27FC236}">
                      <a16:creationId xmlns:a16="http://schemas.microsoft.com/office/drawing/2014/main" id="{75BE5AAD-328A-4FB6-B2CF-E725800F1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" y="3711"/>
                  <a:ext cx="4" cy="4"/>
                </a:xfrm>
                <a:custGeom>
                  <a:avLst/>
                  <a:gdLst>
                    <a:gd name="T0" fmla="*/ 0 w 2"/>
                    <a:gd name="T1" fmla="*/ 1 h 2"/>
                    <a:gd name="T2" fmla="*/ 1 w 2"/>
                    <a:gd name="T3" fmla="*/ 1 h 2"/>
                    <a:gd name="T4" fmla="*/ 0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2" y="1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84" name="Freeform 3029">
                  <a:extLst>
                    <a:ext uri="{FF2B5EF4-FFF2-40B4-BE49-F238E27FC236}">
                      <a16:creationId xmlns:a16="http://schemas.microsoft.com/office/drawing/2014/main" id="{0A674939-368F-429D-8C5A-16CF63265F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" y="3322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2"/>
                        <a:pt x="0" y="0"/>
                        <a:pt x="1" y="1"/>
                      </a:cubicBezTo>
                      <a:cubicBezTo>
                        <a:pt x="1" y="3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85" name="Freeform 3030">
                  <a:extLst>
                    <a:ext uri="{FF2B5EF4-FFF2-40B4-BE49-F238E27FC236}">
                      <a16:creationId xmlns:a16="http://schemas.microsoft.com/office/drawing/2014/main" id="{42D326AA-AF73-41DA-8E78-4E90595422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" y="3440"/>
                  <a:ext cx="4" cy="6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0 h 3"/>
                    <a:gd name="T4" fmla="*/ 0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3"/>
                        <a:pt x="1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86" name="Freeform 3031">
                  <a:extLst>
                    <a:ext uri="{FF2B5EF4-FFF2-40B4-BE49-F238E27FC236}">
                      <a16:creationId xmlns:a16="http://schemas.microsoft.com/office/drawing/2014/main" id="{388BEDF4-5378-42F5-9849-F017410B0E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" y="3465"/>
                  <a:ext cx="2" cy="7"/>
                </a:xfrm>
                <a:custGeom>
                  <a:avLst/>
                  <a:gdLst>
                    <a:gd name="T0" fmla="*/ 0 w 1"/>
                    <a:gd name="T1" fmla="*/ 3 h 4"/>
                    <a:gd name="T2" fmla="*/ 0 w 1"/>
                    <a:gd name="T3" fmla="*/ 2 h 4"/>
                    <a:gd name="T4" fmla="*/ 1 w 1"/>
                    <a:gd name="T5" fmla="*/ 3 h 4"/>
                    <a:gd name="T6" fmla="*/ 0 w 1"/>
                    <a:gd name="T7" fmla="*/ 4 h 4"/>
                    <a:gd name="T8" fmla="*/ 0 w 1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1" y="2"/>
                        <a:pt x="1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87" name="Freeform 3032">
                  <a:extLst>
                    <a:ext uri="{FF2B5EF4-FFF2-40B4-BE49-F238E27FC236}">
                      <a16:creationId xmlns:a16="http://schemas.microsoft.com/office/drawing/2014/main" id="{01FB12AC-114C-4EA6-9694-51A5EFD71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" y="3429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1 h 2"/>
                    <a:gd name="T4" fmla="*/ 1 w 1"/>
                    <a:gd name="T5" fmla="*/ 2 h 2"/>
                    <a:gd name="T6" fmla="*/ 1 w 1"/>
                    <a:gd name="T7" fmla="*/ 2 h 2"/>
                    <a:gd name="T8" fmla="*/ 0 w 1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88" name="Freeform 3033">
                  <a:extLst>
                    <a:ext uri="{FF2B5EF4-FFF2-40B4-BE49-F238E27FC236}">
                      <a16:creationId xmlns:a16="http://schemas.microsoft.com/office/drawing/2014/main" id="{D9E6947E-8303-4AD0-A752-51E206BCE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" y="3324"/>
                  <a:ext cx="3" cy="4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0 h 2"/>
                    <a:gd name="T4" fmla="*/ 0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89" name="Freeform 3034">
                  <a:extLst>
                    <a:ext uri="{FF2B5EF4-FFF2-40B4-BE49-F238E27FC236}">
                      <a16:creationId xmlns:a16="http://schemas.microsoft.com/office/drawing/2014/main" id="{C1D59568-0FF8-4BFD-860C-B7706D0FD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" y="3372"/>
                  <a:ext cx="2" cy="3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2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0" name="Freeform 3035">
                  <a:extLst>
                    <a:ext uri="{FF2B5EF4-FFF2-40B4-BE49-F238E27FC236}">
                      <a16:creationId xmlns:a16="http://schemas.microsoft.com/office/drawing/2014/main" id="{41146AB7-471C-4279-B1DA-1160BD51B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" y="3364"/>
                  <a:ext cx="4" cy="8"/>
                </a:xfrm>
                <a:custGeom>
                  <a:avLst/>
                  <a:gdLst>
                    <a:gd name="T0" fmla="*/ 0 w 2"/>
                    <a:gd name="T1" fmla="*/ 3 h 4"/>
                    <a:gd name="T2" fmla="*/ 2 w 2"/>
                    <a:gd name="T3" fmla="*/ 3 h 4"/>
                    <a:gd name="T4" fmla="*/ 0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0" y="0"/>
                        <a:pt x="1" y="4"/>
                        <a:pt x="2" y="3"/>
                      </a:cubicBezTo>
                      <a:cubicBezTo>
                        <a:pt x="2" y="4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1" name="Freeform 3036">
                  <a:extLst>
                    <a:ext uri="{FF2B5EF4-FFF2-40B4-BE49-F238E27FC236}">
                      <a16:creationId xmlns:a16="http://schemas.microsoft.com/office/drawing/2014/main" id="{07938B45-B8DA-4023-AC7C-99C3104FFD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1" y="3544"/>
                  <a:ext cx="2" cy="6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1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2" name="Freeform 3037">
                  <a:extLst>
                    <a:ext uri="{FF2B5EF4-FFF2-40B4-BE49-F238E27FC236}">
                      <a16:creationId xmlns:a16="http://schemas.microsoft.com/office/drawing/2014/main" id="{B8646F34-F2BC-4F16-A1CF-AC89692AD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" y="3406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3" name="Freeform 3038">
                  <a:extLst>
                    <a:ext uri="{FF2B5EF4-FFF2-40B4-BE49-F238E27FC236}">
                      <a16:creationId xmlns:a16="http://schemas.microsoft.com/office/drawing/2014/main" id="{82B8B320-BCAE-4B7A-AACD-77B55DC9C6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" y="3406"/>
                  <a:ext cx="4" cy="4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1 h 2"/>
                    <a:gd name="T4" fmla="*/ 0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0" y="0"/>
                        <a:pt x="2" y="2"/>
                        <a:pt x="2" y="1"/>
                      </a:cubicBezTo>
                      <a:cubicBezTo>
                        <a:pt x="2" y="2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4" name="Freeform 3039">
                  <a:extLst>
                    <a:ext uri="{FF2B5EF4-FFF2-40B4-BE49-F238E27FC236}">
                      <a16:creationId xmlns:a16="http://schemas.microsoft.com/office/drawing/2014/main" id="{274A8A3A-4473-4D79-8420-E4EB0B459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" y="3552"/>
                  <a:ext cx="1" cy="6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3 h 3"/>
                    <a:gd name="T4" fmla="*/ 0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0"/>
                        <a:pt x="1" y="0"/>
                        <a:pt x="1" y="3"/>
                      </a:cubicBezTo>
                      <a:cubicBezTo>
                        <a:pt x="0" y="3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5" name="Freeform 3040">
                  <a:extLst>
                    <a:ext uri="{FF2B5EF4-FFF2-40B4-BE49-F238E27FC236}">
                      <a16:creationId xmlns:a16="http://schemas.microsoft.com/office/drawing/2014/main" id="{6F4DFF33-3D4C-4A8B-9C10-C9872BB8A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" y="3413"/>
                  <a:ext cx="3" cy="8"/>
                </a:xfrm>
                <a:custGeom>
                  <a:avLst/>
                  <a:gdLst>
                    <a:gd name="T0" fmla="*/ 0 w 2"/>
                    <a:gd name="T1" fmla="*/ 2 h 4"/>
                    <a:gd name="T2" fmla="*/ 2 w 2"/>
                    <a:gd name="T3" fmla="*/ 0 h 4"/>
                    <a:gd name="T4" fmla="*/ 1 w 2"/>
                    <a:gd name="T5" fmla="*/ 3 h 4"/>
                    <a:gd name="T6" fmla="*/ 0 w 2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2"/>
                        <a:pt x="1" y="1"/>
                        <a:pt x="1" y="3"/>
                      </a:cubicBezTo>
                      <a:cubicBezTo>
                        <a:pt x="1" y="4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6" name="Freeform 3041">
                  <a:extLst>
                    <a:ext uri="{FF2B5EF4-FFF2-40B4-BE49-F238E27FC236}">
                      <a16:creationId xmlns:a16="http://schemas.microsoft.com/office/drawing/2014/main" id="{2191C019-9B05-4D02-A4FB-AA3AF6E438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" y="3413"/>
                  <a:ext cx="2" cy="4"/>
                </a:xfrm>
                <a:custGeom>
                  <a:avLst/>
                  <a:gdLst>
                    <a:gd name="T0" fmla="*/ 1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  <a:gd name="T6" fmla="*/ 0 w 1"/>
                    <a:gd name="T7" fmla="*/ 1 h 2"/>
                    <a:gd name="T8" fmla="*/ 1 w 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2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7" name="Freeform 3042">
                  <a:extLst>
                    <a:ext uri="{FF2B5EF4-FFF2-40B4-BE49-F238E27FC236}">
                      <a16:creationId xmlns:a16="http://schemas.microsoft.com/office/drawing/2014/main" id="{D3A6FC99-8B11-436D-B120-8D11573431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7" y="3410"/>
                  <a:ext cx="2" cy="7"/>
                </a:xfrm>
                <a:custGeom>
                  <a:avLst/>
                  <a:gdLst>
                    <a:gd name="T0" fmla="*/ 0 w 1"/>
                    <a:gd name="T1" fmla="*/ 1 h 4"/>
                    <a:gd name="T2" fmla="*/ 1 w 1"/>
                    <a:gd name="T3" fmla="*/ 1 h 4"/>
                    <a:gd name="T4" fmla="*/ 0 w 1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1"/>
                      </a:moveTo>
                      <a:cubicBezTo>
                        <a:pt x="0" y="0"/>
                        <a:pt x="1" y="3"/>
                        <a:pt x="1" y="1"/>
                      </a:cubicBezTo>
                      <a:cubicBezTo>
                        <a:pt x="1" y="4"/>
                        <a:pt x="0" y="3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8" name="Freeform 3043">
                  <a:extLst>
                    <a:ext uri="{FF2B5EF4-FFF2-40B4-BE49-F238E27FC236}">
                      <a16:creationId xmlns:a16="http://schemas.microsoft.com/office/drawing/2014/main" id="{486D5709-3D1E-4C47-A7B3-C314BFDCD1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1" y="3233"/>
                  <a:ext cx="2" cy="8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3 h 4"/>
                    <a:gd name="T4" fmla="*/ 0 w 1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0"/>
                        <a:pt x="1" y="2"/>
                        <a:pt x="1" y="3"/>
                      </a:cubicBezTo>
                      <a:cubicBezTo>
                        <a:pt x="1" y="4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99" name="Freeform 3044">
                  <a:extLst>
                    <a:ext uri="{FF2B5EF4-FFF2-40B4-BE49-F238E27FC236}">
                      <a16:creationId xmlns:a16="http://schemas.microsoft.com/office/drawing/2014/main" id="{3ADEC9AC-906B-4EC0-92AC-3C87F3D616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" y="3318"/>
                  <a:ext cx="3" cy="6"/>
                </a:xfrm>
                <a:custGeom>
                  <a:avLst/>
                  <a:gdLst>
                    <a:gd name="T0" fmla="*/ 1 w 2"/>
                    <a:gd name="T1" fmla="*/ 2 h 3"/>
                    <a:gd name="T2" fmla="*/ 1 w 2"/>
                    <a:gd name="T3" fmla="*/ 3 h 3"/>
                    <a:gd name="T4" fmla="*/ 1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0" y="0"/>
                        <a:pt x="2" y="1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00" name="Freeform 3045">
                  <a:extLst>
                    <a:ext uri="{FF2B5EF4-FFF2-40B4-BE49-F238E27FC236}">
                      <a16:creationId xmlns:a16="http://schemas.microsoft.com/office/drawing/2014/main" id="{027B4B27-95FA-491F-8625-8A1366D2D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" y="3271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1"/>
                        <a:pt x="1" y="0"/>
                        <a:pt x="1" y="1"/>
                      </a:cubicBezTo>
                      <a:cubicBezTo>
                        <a:pt x="1" y="2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01" name="Freeform 3046">
                  <a:extLst>
                    <a:ext uri="{FF2B5EF4-FFF2-40B4-BE49-F238E27FC236}">
                      <a16:creationId xmlns:a16="http://schemas.microsoft.com/office/drawing/2014/main" id="{107C6784-D21D-4D91-821B-275565B6F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8" y="3091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0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  <a:gd name="T8" fmla="*/ 0 w 1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02" name="Freeform 3047">
                  <a:extLst>
                    <a:ext uri="{FF2B5EF4-FFF2-40B4-BE49-F238E27FC236}">
                      <a16:creationId xmlns:a16="http://schemas.microsoft.com/office/drawing/2014/main" id="{7DA4BDC2-6186-4343-BD71-FD11A385F0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" y="3373"/>
                  <a:ext cx="12" cy="16"/>
                </a:xfrm>
                <a:custGeom>
                  <a:avLst/>
                  <a:gdLst>
                    <a:gd name="T0" fmla="*/ 0 w 6"/>
                    <a:gd name="T1" fmla="*/ 2 h 8"/>
                    <a:gd name="T2" fmla="*/ 6 w 6"/>
                    <a:gd name="T3" fmla="*/ 2 h 8"/>
                    <a:gd name="T4" fmla="*/ 0 w 6"/>
                    <a:gd name="T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8">
                      <a:moveTo>
                        <a:pt x="0" y="2"/>
                      </a:moveTo>
                      <a:cubicBezTo>
                        <a:pt x="2" y="0"/>
                        <a:pt x="4" y="2"/>
                        <a:pt x="6" y="2"/>
                      </a:cubicBezTo>
                      <a:cubicBezTo>
                        <a:pt x="4" y="8"/>
                        <a:pt x="2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03" name="Freeform 3048">
                  <a:extLst>
                    <a:ext uri="{FF2B5EF4-FFF2-40B4-BE49-F238E27FC236}">
                      <a16:creationId xmlns:a16="http://schemas.microsoft.com/office/drawing/2014/main" id="{6CFA69D0-5FFA-41D4-99A2-FE43365BC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9" y="3193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2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04" name="Freeform 3049">
                  <a:extLst>
                    <a:ext uri="{FF2B5EF4-FFF2-40B4-BE49-F238E27FC236}">
                      <a16:creationId xmlns:a16="http://schemas.microsoft.com/office/drawing/2014/main" id="{87EFC94A-707C-484B-B2F3-5BC05A4A41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" y="3150"/>
                  <a:ext cx="2" cy="5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3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05" name="Freeform 3050">
                  <a:extLst>
                    <a:ext uri="{FF2B5EF4-FFF2-40B4-BE49-F238E27FC236}">
                      <a16:creationId xmlns:a16="http://schemas.microsoft.com/office/drawing/2014/main" id="{064C3D04-9457-43DC-A4DC-2F0F91DF4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5" y="3193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3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06" name="Freeform 3051">
                  <a:extLst>
                    <a:ext uri="{FF2B5EF4-FFF2-40B4-BE49-F238E27FC236}">
                      <a16:creationId xmlns:a16="http://schemas.microsoft.com/office/drawing/2014/main" id="{BBC9030C-6D90-4D42-965A-6F3C0A8676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7" y="3180"/>
                  <a:ext cx="4" cy="6"/>
                </a:xfrm>
                <a:custGeom>
                  <a:avLst/>
                  <a:gdLst>
                    <a:gd name="T0" fmla="*/ 1 w 2"/>
                    <a:gd name="T1" fmla="*/ 2 h 3"/>
                    <a:gd name="T2" fmla="*/ 2 w 2"/>
                    <a:gd name="T3" fmla="*/ 2 h 3"/>
                    <a:gd name="T4" fmla="*/ 1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0" y="1"/>
                        <a:pt x="2" y="0"/>
                        <a:pt x="2" y="2"/>
                      </a:cubicBezTo>
                      <a:cubicBezTo>
                        <a:pt x="1" y="3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07" name="Freeform 3052">
                  <a:extLst>
                    <a:ext uri="{FF2B5EF4-FFF2-40B4-BE49-F238E27FC236}">
                      <a16:creationId xmlns:a16="http://schemas.microsoft.com/office/drawing/2014/main" id="{001F093B-FF93-4108-A5B5-8703F09723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" y="3180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2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0"/>
                        <a:pt x="1" y="0"/>
                        <a:pt x="1" y="2"/>
                      </a:cubicBezTo>
                      <a:cubicBezTo>
                        <a:pt x="1" y="1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08" name="Freeform 3053">
                  <a:extLst>
                    <a:ext uri="{FF2B5EF4-FFF2-40B4-BE49-F238E27FC236}">
                      <a16:creationId xmlns:a16="http://schemas.microsoft.com/office/drawing/2014/main" id="{42A953CB-3018-48B9-AC77-1C5C7F96A5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3" y="3375"/>
                  <a:ext cx="3" cy="8"/>
                </a:xfrm>
                <a:custGeom>
                  <a:avLst/>
                  <a:gdLst>
                    <a:gd name="T0" fmla="*/ 0 w 2"/>
                    <a:gd name="T1" fmla="*/ 3 h 4"/>
                    <a:gd name="T2" fmla="*/ 1 w 2"/>
                    <a:gd name="T3" fmla="*/ 0 h 4"/>
                    <a:gd name="T4" fmla="*/ 2 w 2"/>
                    <a:gd name="T5" fmla="*/ 2 h 4"/>
                    <a:gd name="T6" fmla="*/ 0 w 2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0" y="0"/>
                        <a:pt x="1" y="2"/>
                        <a:pt x="1" y="0"/>
                      </a:cubicBez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1" y="4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09" name="Freeform 3054">
                  <a:extLst>
                    <a:ext uri="{FF2B5EF4-FFF2-40B4-BE49-F238E27FC236}">
                      <a16:creationId xmlns:a16="http://schemas.microsoft.com/office/drawing/2014/main" id="{B9B8AB3E-EC92-44E1-9FAE-C781B6B01A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" y="3330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1 h 3"/>
                    <a:gd name="T4" fmla="*/ 1 w 1"/>
                    <a:gd name="T5" fmla="*/ 1 h 3"/>
                    <a:gd name="T6" fmla="*/ 1 w 1"/>
                    <a:gd name="T7" fmla="*/ 2 h 3"/>
                    <a:gd name="T8" fmla="*/ 0 w 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10" name="Freeform 3055">
                  <a:extLst>
                    <a:ext uri="{FF2B5EF4-FFF2-40B4-BE49-F238E27FC236}">
                      <a16:creationId xmlns:a16="http://schemas.microsoft.com/office/drawing/2014/main" id="{AAD4844B-026E-4CD0-A5E7-A915D2706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2" y="3334"/>
                  <a:ext cx="2" cy="3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11" name="Freeform 3056">
                  <a:extLst>
                    <a:ext uri="{FF2B5EF4-FFF2-40B4-BE49-F238E27FC236}">
                      <a16:creationId xmlns:a16="http://schemas.microsoft.com/office/drawing/2014/main" id="{DBC7870E-E08A-4277-BCD0-B488D3A34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323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1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12" name="Freeform 3057">
                  <a:extLst>
                    <a:ext uri="{FF2B5EF4-FFF2-40B4-BE49-F238E27FC236}">
                      <a16:creationId xmlns:a16="http://schemas.microsoft.com/office/drawing/2014/main" id="{2220CC87-B09A-4086-AE8E-7DC7F240F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3176"/>
                  <a:ext cx="2" cy="6"/>
                </a:xfrm>
                <a:custGeom>
                  <a:avLst/>
                  <a:gdLst>
                    <a:gd name="T0" fmla="*/ 0 w 1"/>
                    <a:gd name="T1" fmla="*/ 1 h 3"/>
                    <a:gd name="T2" fmla="*/ 0 w 1"/>
                    <a:gd name="T3" fmla="*/ 0 h 3"/>
                    <a:gd name="T4" fmla="*/ 1 w 1"/>
                    <a:gd name="T5" fmla="*/ 2 h 3"/>
                    <a:gd name="T6" fmla="*/ 0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2"/>
                        <a:pt x="1" y="1"/>
                        <a:pt x="1" y="2"/>
                      </a:cubicBezTo>
                      <a:cubicBezTo>
                        <a:pt x="1" y="3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13" name="Freeform 3058">
                  <a:extLst>
                    <a:ext uri="{FF2B5EF4-FFF2-40B4-BE49-F238E27FC236}">
                      <a16:creationId xmlns:a16="http://schemas.microsoft.com/office/drawing/2014/main" id="{F7AD1426-1784-4AD6-B6E8-9A94605FD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3089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14" name="Freeform 3059">
                  <a:extLst>
                    <a:ext uri="{FF2B5EF4-FFF2-40B4-BE49-F238E27FC236}">
                      <a16:creationId xmlns:a16="http://schemas.microsoft.com/office/drawing/2014/main" id="{89518403-5362-44D7-AE6E-D4845162E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" y="3592"/>
                  <a:ext cx="2" cy="5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1 w 1"/>
                    <a:gd name="T5" fmla="*/ 1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ubicBezTo>
                        <a:pt x="1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15" name="Freeform 3060">
                  <a:extLst>
                    <a:ext uri="{FF2B5EF4-FFF2-40B4-BE49-F238E27FC236}">
                      <a16:creationId xmlns:a16="http://schemas.microsoft.com/office/drawing/2014/main" id="{084AE62A-B50F-457C-AC72-B586845F1A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" y="319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0"/>
                        <a:pt x="1" y="0"/>
                        <a:pt x="1" y="2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16" name="Freeform 3061">
                  <a:extLst>
                    <a:ext uri="{FF2B5EF4-FFF2-40B4-BE49-F238E27FC236}">
                      <a16:creationId xmlns:a16="http://schemas.microsoft.com/office/drawing/2014/main" id="{927E37AC-7D37-4B2A-A328-8A3471255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" y="3614"/>
                  <a:ext cx="4" cy="6"/>
                </a:xfrm>
                <a:custGeom>
                  <a:avLst/>
                  <a:gdLst>
                    <a:gd name="T0" fmla="*/ 0 w 2"/>
                    <a:gd name="T1" fmla="*/ 2 h 3"/>
                    <a:gd name="T2" fmla="*/ 0 w 2"/>
                    <a:gd name="T3" fmla="*/ 0 h 3"/>
                    <a:gd name="T4" fmla="*/ 2 w 2"/>
                    <a:gd name="T5" fmla="*/ 1 h 3"/>
                    <a:gd name="T6" fmla="*/ 0 w 2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2"/>
                        <a:pt x="1" y="1"/>
                        <a:pt x="2" y="1"/>
                      </a:cubicBezTo>
                      <a:cubicBezTo>
                        <a:pt x="1" y="3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17" name="Freeform 3062">
                  <a:extLst>
                    <a:ext uri="{FF2B5EF4-FFF2-40B4-BE49-F238E27FC236}">
                      <a16:creationId xmlns:a16="http://schemas.microsoft.com/office/drawing/2014/main" id="{1C7E927B-88A8-48F4-98B4-E739A020D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5" y="3577"/>
                  <a:ext cx="2" cy="3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0"/>
                        <a:pt x="1" y="1"/>
                        <a:pt x="1" y="0"/>
                      </a:cubicBezTo>
                      <a:cubicBezTo>
                        <a:pt x="1" y="2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18" name="Freeform 3063">
                  <a:extLst>
                    <a:ext uri="{FF2B5EF4-FFF2-40B4-BE49-F238E27FC236}">
                      <a16:creationId xmlns:a16="http://schemas.microsoft.com/office/drawing/2014/main" id="{BA124862-184F-4B14-B218-9103205BD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7" y="3613"/>
                  <a:ext cx="5" cy="7"/>
                </a:xfrm>
                <a:custGeom>
                  <a:avLst/>
                  <a:gdLst>
                    <a:gd name="T0" fmla="*/ 0 w 3"/>
                    <a:gd name="T1" fmla="*/ 3 h 4"/>
                    <a:gd name="T2" fmla="*/ 1 w 3"/>
                    <a:gd name="T3" fmla="*/ 1 h 4"/>
                    <a:gd name="T4" fmla="*/ 1 w 3"/>
                    <a:gd name="T5" fmla="*/ 2 h 4"/>
                    <a:gd name="T6" fmla="*/ 1 w 3"/>
                    <a:gd name="T7" fmla="*/ 2 h 4"/>
                    <a:gd name="T8" fmla="*/ 1 w 3"/>
                    <a:gd name="T9" fmla="*/ 3 h 4"/>
                    <a:gd name="T10" fmla="*/ 0 w 3"/>
                    <a:gd name="T11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cubicBezTo>
                        <a:pt x="0" y="0"/>
                        <a:pt x="1" y="4"/>
                        <a:pt x="1" y="1"/>
                      </a:cubicBez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3" y="1"/>
                        <a:pt x="2" y="3"/>
                        <a:pt x="1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4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19" name="Freeform 3064">
                  <a:extLst>
                    <a:ext uri="{FF2B5EF4-FFF2-40B4-BE49-F238E27FC236}">
                      <a16:creationId xmlns:a16="http://schemas.microsoft.com/office/drawing/2014/main" id="{257F61B2-D64E-45F9-B523-3D314FD037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7" y="3144"/>
                  <a:ext cx="0" cy="6"/>
                </a:xfrm>
                <a:custGeom>
                  <a:avLst/>
                  <a:gdLst>
                    <a:gd name="T0" fmla="*/ 3 h 3"/>
                    <a:gd name="T1" fmla="*/ 1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20" name="Freeform 3065">
                  <a:extLst>
                    <a:ext uri="{FF2B5EF4-FFF2-40B4-BE49-F238E27FC236}">
                      <a16:creationId xmlns:a16="http://schemas.microsoft.com/office/drawing/2014/main" id="{39C121CD-C14B-49DC-911F-8B6BF175C6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7" y="3193"/>
                  <a:ext cx="3" cy="6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0 h 3"/>
                    <a:gd name="T4" fmla="*/ 2 w 2"/>
                    <a:gd name="T5" fmla="*/ 2 h 3"/>
                    <a:gd name="T6" fmla="*/ 1 w 2"/>
                    <a:gd name="T7" fmla="*/ 3 h 3"/>
                    <a:gd name="T8" fmla="*/ 0 w 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3"/>
                        <a:pt x="1" y="1"/>
                        <a:pt x="2" y="0"/>
                      </a:cubicBezTo>
                      <a:cubicBezTo>
                        <a:pt x="2" y="0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21" name="Freeform 3066">
                  <a:extLst>
                    <a:ext uri="{FF2B5EF4-FFF2-40B4-BE49-F238E27FC236}">
                      <a16:creationId xmlns:a16="http://schemas.microsoft.com/office/drawing/2014/main" id="{E39A2713-D258-4898-94B5-4D503F200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9" y="3172"/>
                  <a:ext cx="5" cy="12"/>
                </a:xfrm>
                <a:custGeom>
                  <a:avLst/>
                  <a:gdLst>
                    <a:gd name="T0" fmla="*/ 0 w 3"/>
                    <a:gd name="T1" fmla="*/ 5 h 6"/>
                    <a:gd name="T2" fmla="*/ 3 w 3"/>
                    <a:gd name="T3" fmla="*/ 2 h 6"/>
                    <a:gd name="T4" fmla="*/ 2 w 3"/>
                    <a:gd name="T5" fmla="*/ 2 h 6"/>
                    <a:gd name="T6" fmla="*/ 3 w 3"/>
                    <a:gd name="T7" fmla="*/ 3 h 6"/>
                    <a:gd name="T8" fmla="*/ 0 w 3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6">
                      <a:moveTo>
                        <a:pt x="0" y="5"/>
                      </a:moveTo>
                      <a:cubicBezTo>
                        <a:pt x="1" y="4"/>
                        <a:pt x="2" y="0"/>
                        <a:pt x="3" y="2"/>
                      </a:cubicBezTo>
                      <a:cubicBezTo>
                        <a:pt x="3" y="3"/>
                        <a:pt x="2" y="2"/>
                        <a:pt x="2" y="2"/>
                      </a:cubicBezTo>
                      <a:cubicBezTo>
                        <a:pt x="2" y="4"/>
                        <a:pt x="3" y="3"/>
                        <a:pt x="3" y="3"/>
                      </a:cubicBezTo>
                      <a:cubicBezTo>
                        <a:pt x="2" y="5"/>
                        <a:pt x="0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22" name="Freeform 3067">
                  <a:extLst>
                    <a:ext uri="{FF2B5EF4-FFF2-40B4-BE49-F238E27FC236}">
                      <a16:creationId xmlns:a16="http://schemas.microsoft.com/office/drawing/2014/main" id="{0EF52DF6-E452-4B20-A857-AE5EFEBD43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" y="3614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23" name="Freeform 3068">
                  <a:extLst>
                    <a:ext uri="{FF2B5EF4-FFF2-40B4-BE49-F238E27FC236}">
                      <a16:creationId xmlns:a16="http://schemas.microsoft.com/office/drawing/2014/main" id="{2A1549E4-32E8-426F-800E-FF088C2DE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6" y="3614"/>
                  <a:ext cx="0" cy="6"/>
                </a:xfrm>
                <a:custGeom>
                  <a:avLst/>
                  <a:gdLst>
                    <a:gd name="T0" fmla="*/ 2 h 3"/>
                    <a:gd name="T1" fmla="*/ 0 h 3"/>
                    <a:gd name="T2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24" name="Freeform 3069">
                  <a:extLst>
                    <a:ext uri="{FF2B5EF4-FFF2-40B4-BE49-F238E27FC236}">
                      <a16:creationId xmlns:a16="http://schemas.microsoft.com/office/drawing/2014/main" id="{61A651DF-E4DD-4D6C-A83E-5A6B888C54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8" y="3611"/>
                  <a:ext cx="4" cy="11"/>
                </a:xfrm>
                <a:custGeom>
                  <a:avLst/>
                  <a:gdLst>
                    <a:gd name="T0" fmla="*/ 0 w 2"/>
                    <a:gd name="T1" fmla="*/ 3 h 6"/>
                    <a:gd name="T2" fmla="*/ 1 w 2"/>
                    <a:gd name="T3" fmla="*/ 1 h 6"/>
                    <a:gd name="T4" fmla="*/ 1 w 2"/>
                    <a:gd name="T5" fmla="*/ 5 h 6"/>
                    <a:gd name="T6" fmla="*/ 0 w 2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0" y="3"/>
                      </a:moveTo>
                      <a:cubicBezTo>
                        <a:pt x="0" y="0"/>
                        <a:pt x="2" y="6"/>
                        <a:pt x="1" y="1"/>
                      </a:cubicBezTo>
                      <a:cubicBezTo>
                        <a:pt x="2" y="2"/>
                        <a:pt x="2" y="4"/>
                        <a:pt x="1" y="5"/>
                      </a:cubicBezTo>
                      <a:cubicBezTo>
                        <a:pt x="1" y="4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25" name="Freeform 3070">
                  <a:extLst>
                    <a:ext uri="{FF2B5EF4-FFF2-40B4-BE49-F238E27FC236}">
                      <a16:creationId xmlns:a16="http://schemas.microsoft.com/office/drawing/2014/main" id="{52414B9C-EF03-46DF-A9F4-F52E92A01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8" y="3174"/>
                  <a:ext cx="4" cy="6"/>
                </a:xfrm>
                <a:custGeom>
                  <a:avLst/>
                  <a:gdLst>
                    <a:gd name="T0" fmla="*/ 0 w 2"/>
                    <a:gd name="T1" fmla="*/ 2 h 3"/>
                    <a:gd name="T2" fmla="*/ 0 w 2"/>
                    <a:gd name="T3" fmla="*/ 0 h 3"/>
                    <a:gd name="T4" fmla="*/ 2 w 2"/>
                    <a:gd name="T5" fmla="*/ 1 h 3"/>
                    <a:gd name="T6" fmla="*/ 1 w 2"/>
                    <a:gd name="T7" fmla="*/ 3 h 3"/>
                    <a:gd name="T8" fmla="*/ 0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3"/>
                        <a:pt x="1" y="1"/>
                        <a:pt x="1" y="3"/>
                      </a:cubicBezTo>
                      <a:cubicBezTo>
                        <a:pt x="1" y="2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26" name="Freeform 3071">
                  <a:extLst>
                    <a:ext uri="{FF2B5EF4-FFF2-40B4-BE49-F238E27FC236}">
                      <a16:creationId xmlns:a16="http://schemas.microsoft.com/office/drawing/2014/main" id="{F5C9B41E-D12E-4044-A59D-1E732EBE0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0" y="3353"/>
                  <a:ext cx="2" cy="5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2 h 3"/>
                    <a:gd name="T4" fmla="*/ 0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1"/>
                        <a:pt x="1" y="0"/>
                        <a:pt x="1" y="2"/>
                      </a:cubicBezTo>
                      <a:cubicBezTo>
                        <a:pt x="0" y="2"/>
                        <a:pt x="0" y="3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27" name="Freeform 3072">
                  <a:extLst>
                    <a:ext uri="{FF2B5EF4-FFF2-40B4-BE49-F238E27FC236}">
                      <a16:creationId xmlns:a16="http://schemas.microsoft.com/office/drawing/2014/main" id="{81268518-EC46-4870-890B-5741BD72C1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3174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1 h 4"/>
                    <a:gd name="T4" fmla="*/ 1 w 1"/>
                    <a:gd name="T5" fmla="*/ 0 h 4"/>
                    <a:gd name="T6" fmla="*/ 1 w 1"/>
                    <a:gd name="T7" fmla="*/ 2 h 4"/>
                    <a:gd name="T8" fmla="*/ 0 w 1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0" y="1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1" y="3"/>
                        <a:pt x="1" y="2"/>
                      </a:cubicBezTo>
                      <a:cubicBezTo>
                        <a:pt x="1" y="3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28" name="Freeform 3073">
                  <a:extLst>
                    <a:ext uri="{FF2B5EF4-FFF2-40B4-BE49-F238E27FC236}">
                      <a16:creationId xmlns:a16="http://schemas.microsoft.com/office/drawing/2014/main" id="{7673916C-C9FD-47D9-9259-FED07B1455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3155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3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1" y="0"/>
                        <a:pt x="1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29" name="Freeform 3074">
                  <a:extLst>
                    <a:ext uri="{FF2B5EF4-FFF2-40B4-BE49-F238E27FC236}">
                      <a16:creationId xmlns:a16="http://schemas.microsoft.com/office/drawing/2014/main" id="{FB4D804E-88AC-41E4-B29F-D63605259D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" y="3176"/>
                  <a:ext cx="3" cy="4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1 h 2"/>
                    <a:gd name="T4" fmla="*/ 0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1" y="1"/>
                        <a:pt x="1" y="0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30" name="Freeform 3075">
                  <a:extLst>
                    <a:ext uri="{FF2B5EF4-FFF2-40B4-BE49-F238E27FC236}">
                      <a16:creationId xmlns:a16="http://schemas.microsoft.com/office/drawing/2014/main" id="{047D5B70-41E6-4A18-8676-7B34848D8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" y="3180"/>
                  <a:ext cx="1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2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0" y="1"/>
                        <a:pt x="1" y="2"/>
                      </a:cubicBezTo>
                      <a:cubicBezTo>
                        <a:pt x="1" y="3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31" name="Freeform 3076">
                  <a:extLst>
                    <a:ext uri="{FF2B5EF4-FFF2-40B4-BE49-F238E27FC236}">
                      <a16:creationId xmlns:a16="http://schemas.microsoft.com/office/drawing/2014/main" id="{A911921C-ACDF-4B03-9B4A-C78746205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7" y="3155"/>
                  <a:ext cx="4" cy="4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1 h 2"/>
                    <a:gd name="T4" fmla="*/ 0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0" y="1"/>
                        <a:pt x="2" y="0"/>
                        <a:pt x="2" y="1"/>
                      </a:cubicBezTo>
                      <a:cubicBezTo>
                        <a:pt x="2" y="2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32" name="Freeform 3077">
                  <a:extLst>
                    <a:ext uri="{FF2B5EF4-FFF2-40B4-BE49-F238E27FC236}">
                      <a16:creationId xmlns:a16="http://schemas.microsoft.com/office/drawing/2014/main" id="{585E2D70-E09A-44B9-BD8B-0D202B9CD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" y="3607"/>
                  <a:ext cx="0" cy="6"/>
                </a:xfrm>
                <a:custGeom>
                  <a:avLst/>
                  <a:gdLst>
                    <a:gd name="T0" fmla="*/ 1 h 3"/>
                    <a:gd name="T1" fmla="*/ 0 h 3"/>
                    <a:gd name="T2" fmla="*/ 3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33" name="Freeform 3078">
                  <a:extLst>
                    <a:ext uri="{FF2B5EF4-FFF2-40B4-BE49-F238E27FC236}">
                      <a16:creationId xmlns:a16="http://schemas.microsoft.com/office/drawing/2014/main" id="{E254FC7D-30DA-482A-84A3-D9738F4E19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9" y="3186"/>
                  <a:ext cx="4" cy="5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1 h 3"/>
                    <a:gd name="T4" fmla="*/ 0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0" y="1"/>
                        <a:pt x="2" y="0"/>
                        <a:pt x="2" y="1"/>
                      </a:cubicBezTo>
                      <a:cubicBezTo>
                        <a:pt x="2" y="1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34" name="Freeform 3079">
                  <a:extLst>
                    <a:ext uri="{FF2B5EF4-FFF2-40B4-BE49-F238E27FC236}">
                      <a16:creationId xmlns:a16="http://schemas.microsoft.com/office/drawing/2014/main" id="{8B5803D2-0F16-47BD-BF1D-D58BB8444B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3" y="3106"/>
                  <a:ext cx="0" cy="4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35" name="Freeform 3080">
                  <a:extLst>
                    <a:ext uri="{FF2B5EF4-FFF2-40B4-BE49-F238E27FC236}">
                      <a16:creationId xmlns:a16="http://schemas.microsoft.com/office/drawing/2014/main" id="{945A2A6B-A33D-4492-85C6-C1E890B336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" y="3586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1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36" name="Freeform 3081">
                  <a:extLst>
                    <a:ext uri="{FF2B5EF4-FFF2-40B4-BE49-F238E27FC236}">
                      <a16:creationId xmlns:a16="http://schemas.microsoft.com/office/drawing/2014/main" id="{1EC6D607-6427-4D75-BA18-6D6529616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" y="3586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0"/>
                        <a:pt x="1" y="1"/>
                        <a:pt x="1" y="0"/>
                      </a:cubicBezTo>
                      <a:cubicBezTo>
                        <a:pt x="1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37" name="Freeform 3082">
                  <a:extLst>
                    <a:ext uri="{FF2B5EF4-FFF2-40B4-BE49-F238E27FC236}">
                      <a16:creationId xmlns:a16="http://schemas.microsoft.com/office/drawing/2014/main" id="{F7C073BC-6EC2-46A9-BDAB-F25EC0A581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" y="3172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0"/>
                      </a:cubicBezTo>
                      <a:cubicBezTo>
                        <a:pt x="0" y="1"/>
                        <a:pt x="1" y="1"/>
                        <a:pt x="1" y="3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38" name="Freeform 3083">
                  <a:extLst>
                    <a:ext uri="{FF2B5EF4-FFF2-40B4-BE49-F238E27FC236}">
                      <a16:creationId xmlns:a16="http://schemas.microsoft.com/office/drawing/2014/main" id="{8511AB7F-3E04-4A98-B5E9-B83590F81A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3" y="3184"/>
                  <a:ext cx="0" cy="9"/>
                </a:xfrm>
                <a:custGeom>
                  <a:avLst/>
                  <a:gdLst>
                    <a:gd name="T0" fmla="*/ 0 h 5"/>
                    <a:gd name="T1" fmla="*/ 2 h 5"/>
                    <a:gd name="T2" fmla="*/ 3 h 5"/>
                    <a:gd name="T3" fmla="*/ 0 h 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5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5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39" name="Freeform 3084">
                  <a:extLst>
                    <a:ext uri="{FF2B5EF4-FFF2-40B4-BE49-F238E27FC236}">
                      <a16:creationId xmlns:a16="http://schemas.microsoft.com/office/drawing/2014/main" id="{DEAEF2D5-12DA-4F47-BFCA-0CA5ABAFF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3" y="3129"/>
                  <a:ext cx="3" cy="7"/>
                </a:xfrm>
                <a:custGeom>
                  <a:avLst/>
                  <a:gdLst>
                    <a:gd name="T0" fmla="*/ 0 w 2"/>
                    <a:gd name="T1" fmla="*/ 2 h 4"/>
                    <a:gd name="T2" fmla="*/ 2 w 2"/>
                    <a:gd name="T3" fmla="*/ 1 h 4"/>
                    <a:gd name="T4" fmla="*/ 0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1" y="0"/>
                        <a:pt x="1" y="3"/>
                        <a:pt x="2" y="1"/>
                      </a:cubicBezTo>
                      <a:cubicBezTo>
                        <a:pt x="2" y="4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40" name="Freeform 3085">
                  <a:extLst>
                    <a:ext uri="{FF2B5EF4-FFF2-40B4-BE49-F238E27FC236}">
                      <a16:creationId xmlns:a16="http://schemas.microsoft.com/office/drawing/2014/main" id="{D700839C-407D-44DD-AC31-882A4D8FE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4" y="3182"/>
                  <a:ext cx="2" cy="9"/>
                </a:xfrm>
                <a:custGeom>
                  <a:avLst/>
                  <a:gdLst>
                    <a:gd name="T0" fmla="*/ 0 w 1"/>
                    <a:gd name="T1" fmla="*/ 2 h 5"/>
                    <a:gd name="T2" fmla="*/ 1 w 1"/>
                    <a:gd name="T3" fmla="*/ 0 h 5"/>
                    <a:gd name="T4" fmla="*/ 1 w 1"/>
                    <a:gd name="T5" fmla="*/ 1 h 5"/>
                    <a:gd name="T6" fmla="*/ 1 w 1"/>
                    <a:gd name="T7" fmla="*/ 3 h 5"/>
                    <a:gd name="T8" fmla="*/ 0 w 1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5">
                      <a:moveTo>
                        <a:pt x="0" y="2"/>
                      </a:move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2"/>
                        <a:pt x="1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5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41" name="Freeform 3086">
                  <a:extLst>
                    <a:ext uri="{FF2B5EF4-FFF2-40B4-BE49-F238E27FC236}">
                      <a16:creationId xmlns:a16="http://schemas.microsoft.com/office/drawing/2014/main" id="{9E430B44-2231-48AD-B12C-983FFC8E38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4" y="3169"/>
                  <a:ext cx="4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3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1" y="0"/>
                        <a:pt x="2" y="3"/>
                        <a:pt x="2" y="3"/>
                      </a:cubicBezTo>
                      <a:cubicBezTo>
                        <a:pt x="2" y="5"/>
                        <a:pt x="1" y="1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42" name="Freeform 3087">
                  <a:extLst>
                    <a:ext uri="{FF2B5EF4-FFF2-40B4-BE49-F238E27FC236}">
                      <a16:creationId xmlns:a16="http://schemas.microsoft.com/office/drawing/2014/main" id="{D351E09B-91C8-489C-9975-1FB447B9F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8" y="3594"/>
                  <a:ext cx="4" cy="7"/>
                </a:xfrm>
                <a:custGeom>
                  <a:avLst/>
                  <a:gdLst>
                    <a:gd name="T0" fmla="*/ 0 w 2"/>
                    <a:gd name="T1" fmla="*/ 2 h 4"/>
                    <a:gd name="T2" fmla="*/ 2 w 2"/>
                    <a:gd name="T3" fmla="*/ 2 h 4"/>
                    <a:gd name="T4" fmla="*/ 0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0" y="0"/>
                        <a:pt x="1" y="3"/>
                        <a:pt x="2" y="2"/>
                      </a:cubicBezTo>
                      <a:cubicBezTo>
                        <a:pt x="1" y="4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43" name="Freeform 3088">
                  <a:extLst>
                    <a:ext uri="{FF2B5EF4-FFF2-40B4-BE49-F238E27FC236}">
                      <a16:creationId xmlns:a16="http://schemas.microsoft.com/office/drawing/2014/main" id="{06E34CCA-6AF2-4CFC-B7C7-0A938B2989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4" y="3123"/>
                  <a:ext cx="6" cy="11"/>
                </a:xfrm>
                <a:custGeom>
                  <a:avLst/>
                  <a:gdLst>
                    <a:gd name="T0" fmla="*/ 0 w 3"/>
                    <a:gd name="T1" fmla="*/ 6 h 6"/>
                    <a:gd name="T2" fmla="*/ 0 w 3"/>
                    <a:gd name="T3" fmla="*/ 4 h 6"/>
                    <a:gd name="T4" fmla="*/ 1 w 3"/>
                    <a:gd name="T5" fmla="*/ 2 h 6"/>
                    <a:gd name="T6" fmla="*/ 3 w 3"/>
                    <a:gd name="T7" fmla="*/ 1 h 6"/>
                    <a:gd name="T8" fmla="*/ 3 w 3"/>
                    <a:gd name="T9" fmla="*/ 3 h 6"/>
                    <a:gd name="T10" fmla="*/ 0 w 3"/>
                    <a:gd name="T1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cubicBezTo>
                        <a:pt x="0" y="5"/>
                        <a:pt x="0" y="5"/>
                        <a:pt x="0" y="4"/>
                      </a:cubicBezTo>
                      <a:cubicBezTo>
                        <a:pt x="1" y="4"/>
                        <a:pt x="1" y="2"/>
                        <a:pt x="1" y="2"/>
                      </a:cubicBezTo>
                      <a:cubicBezTo>
                        <a:pt x="2" y="0"/>
                        <a:pt x="2" y="2"/>
                        <a:pt x="3" y="1"/>
                      </a:cubicBezTo>
                      <a:cubicBezTo>
                        <a:pt x="3" y="1"/>
                        <a:pt x="3" y="2"/>
                        <a:pt x="3" y="3"/>
                      </a:cubicBezTo>
                      <a:cubicBezTo>
                        <a:pt x="2" y="1"/>
                        <a:pt x="1" y="5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44" name="Freeform 3089">
                  <a:extLst>
                    <a:ext uri="{FF2B5EF4-FFF2-40B4-BE49-F238E27FC236}">
                      <a16:creationId xmlns:a16="http://schemas.microsoft.com/office/drawing/2014/main" id="{E9D64289-A7BC-4371-9366-38CF4AE4B6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" y="3174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3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1" y="0"/>
                        <a:pt x="1" y="3"/>
                      </a:cubicBezTo>
                      <a:cubicBezTo>
                        <a:pt x="0" y="1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45" name="Rectangle 3090">
                  <a:extLst>
                    <a:ext uri="{FF2B5EF4-FFF2-40B4-BE49-F238E27FC236}">
                      <a16:creationId xmlns:a16="http://schemas.microsoft.com/office/drawing/2014/main" id="{DAEF3E80-96F2-4ABF-8D31-BE48189F26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0" y="3115"/>
                  <a:ext cx="2" cy="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46" name="Freeform 3091">
                  <a:extLst>
                    <a:ext uri="{FF2B5EF4-FFF2-40B4-BE49-F238E27FC236}">
                      <a16:creationId xmlns:a16="http://schemas.microsoft.com/office/drawing/2014/main" id="{99080E64-0739-4997-97F6-9331E5EC3E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0" y="3172"/>
                  <a:ext cx="3" cy="6"/>
                </a:xfrm>
                <a:custGeom>
                  <a:avLst/>
                  <a:gdLst>
                    <a:gd name="T0" fmla="*/ 0 w 2"/>
                    <a:gd name="T1" fmla="*/ 1 h 3"/>
                    <a:gd name="T2" fmla="*/ 2 w 2"/>
                    <a:gd name="T3" fmla="*/ 0 h 3"/>
                    <a:gd name="T4" fmla="*/ 0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0" y="1"/>
                        <a:pt x="1" y="1"/>
                        <a:pt x="2" y="0"/>
                      </a:cubicBezTo>
                      <a:cubicBezTo>
                        <a:pt x="2" y="3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47" name="Freeform 3092">
                  <a:extLst>
                    <a:ext uri="{FF2B5EF4-FFF2-40B4-BE49-F238E27FC236}">
                      <a16:creationId xmlns:a16="http://schemas.microsoft.com/office/drawing/2014/main" id="{407FCBAA-F30D-428D-ACE5-4E96E4546D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0" y="3176"/>
                  <a:ext cx="5" cy="12"/>
                </a:xfrm>
                <a:custGeom>
                  <a:avLst/>
                  <a:gdLst>
                    <a:gd name="T0" fmla="*/ 0 w 3"/>
                    <a:gd name="T1" fmla="*/ 1 h 6"/>
                    <a:gd name="T2" fmla="*/ 3 w 3"/>
                    <a:gd name="T3" fmla="*/ 4 h 6"/>
                    <a:gd name="T4" fmla="*/ 0 w 3"/>
                    <a:gd name="T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1"/>
                      </a:moveTo>
                      <a:cubicBezTo>
                        <a:pt x="1" y="0"/>
                        <a:pt x="3" y="2"/>
                        <a:pt x="3" y="4"/>
                      </a:cubicBezTo>
                      <a:cubicBezTo>
                        <a:pt x="2" y="6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48" name="Freeform 3093">
                  <a:extLst>
                    <a:ext uri="{FF2B5EF4-FFF2-40B4-BE49-F238E27FC236}">
                      <a16:creationId xmlns:a16="http://schemas.microsoft.com/office/drawing/2014/main" id="{A0EEA0C7-06C8-4237-A76D-722869CC9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0" y="3121"/>
                  <a:ext cx="3" cy="10"/>
                </a:xfrm>
                <a:custGeom>
                  <a:avLst/>
                  <a:gdLst>
                    <a:gd name="T0" fmla="*/ 0 w 2"/>
                    <a:gd name="T1" fmla="*/ 4 h 5"/>
                    <a:gd name="T2" fmla="*/ 1 w 2"/>
                    <a:gd name="T3" fmla="*/ 2 h 5"/>
                    <a:gd name="T4" fmla="*/ 2 w 2"/>
                    <a:gd name="T5" fmla="*/ 5 h 5"/>
                    <a:gd name="T6" fmla="*/ 0 w 2"/>
                    <a:gd name="T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0" y="4"/>
                      </a:moveTo>
                      <a:cubicBezTo>
                        <a:pt x="1" y="0"/>
                        <a:pt x="1" y="5"/>
                        <a:pt x="1" y="2"/>
                      </a:cubicBezTo>
                      <a:cubicBezTo>
                        <a:pt x="2" y="3"/>
                        <a:pt x="2" y="4"/>
                        <a:pt x="2" y="5"/>
                      </a:cubicBezTo>
                      <a:cubicBezTo>
                        <a:pt x="1" y="4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49" name="Freeform 3094">
                  <a:extLst>
                    <a:ext uri="{FF2B5EF4-FFF2-40B4-BE49-F238E27FC236}">
                      <a16:creationId xmlns:a16="http://schemas.microsoft.com/office/drawing/2014/main" id="{59A013FA-F2A8-4076-AB67-4523E8E8D4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2" y="3163"/>
                  <a:ext cx="1" cy="7"/>
                </a:xfrm>
                <a:custGeom>
                  <a:avLst/>
                  <a:gdLst>
                    <a:gd name="T0" fmla="*/ 0 w 1"/>
                    <a:gd name="T1" fmla="*/ 1 h 4"/>
                    <a:gd name="T2" fmla="*/ 1 w 1"/>
                    <a:gd name="T3" fmla="*/ 1 h 4"/>
                    <a:gd name="T4" fmla="*/ 1 w 1"/>
                    <a:gd name="T5" fmla="*/ 4 h 4"/>
                    <a:gd name="T6" fmla="*/ 0 w 1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1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3"/>
                        <a:pt x="1" y="2"/>
                        <a:pt x="1" y="4"/>
                      </a:cubicBezTo>
                      <a:cubicBezTo>
                        <a:pt x="1" y="3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50" name="Freeform 3095">
                  <a:extLst>
                    <a:ext uri="{FF2B5EF4-FFF2-40B4-BE49-F238E27FC236}">
                      <a16:creationId xmlns:a16="http://schemas.microsoft.com/office/drawing/2014/main" id="{5BBBBA61-0AB5-4C77-8EA1-1FC54FA25B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3" y="315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1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1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51" name="Freeform 3096">
                  <a:extLst>
                    <a:ext uri="{FF2B5EF4-FFF2-40B4-BE49-F238E27FC236}">
                      <a16:creationId xmlns:a16="http://schemas.microsoft.com/office/drawing/2014/main" id="{3E7580B1-2F0A-4FD6-8AE9-D0E72BAA9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7" y="3159"/>
                  <a:ext cx="2" cy="8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2 h 4"/>
                    <a:gd name="T4" fmla="*/ 1 w 1"/>
                    <a:gd name="T5" fmla="*/ 4 h 4"/>
                    <a:gd name="T6" fmla="*/ 0 w 1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2"/>
                        <a:pt x="1" y="0"/>
                        <a:pt x="1" y="2"/>
                      </a:cubicBezTo>
                      <a:cubicBezTo>
                        <a:pt x="1" y="3"/>
                        <a:pt x="1" y="2"/>
                        <a:pt x="1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52" name="Freeform 3097">
                  <a:extLst>
                    <a:ext uri="{FF2B5EF4-FFF2-40B4-BE49-F238E27FC236}">
                      <a16:creationId xmlns:a16="http://schemas.microsoft.com/office/drawing/2014/main" id="{1293B053-6A7B-43FD-8315-B589E5E6C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3" y="3387"/>
                  <a:ext cx="2" cy="7"/>
                </a:xfrm>
                <a:custGeom>
                  <a:avLst/>
                  <a:gdLst>
                    <a:gd name="T0" fmla="*/ 0 w 1"/>
                    <a:gd name="T1" fmla="*/ 3 h 4"/>
                    <a:gd name="T2" fmla="*/ 0 w 1"/>
                    <a:gd name="T3" fmla="*/ 1 h 4"/>
                    <a:gd name="T4" fmla="*/ 1 w 1"/>
                    <a:gd name="T5" fmla="*/ 2 h 4"/>
                    <a:gd name="T6" fmla="*/ 0 w 1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0"/>
                        <a:pt x="1" y="2"/>
                        <a:pt x="1" y="2"/>
                      </a:cubicBezTo>
                      <a:cubicBezTo>
                        <a:pt x="1" y="4"/>
                        <a:pt x="0" y="1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53" name="Freeform 3098">
                  <a:extLst>
                    <a:ext uri="{FF2B5EF4-FFF2-40B4-BE49-F238E27FC236}">
                      <a16:creationId xmlns:a16="http://schemas.microsoft.com/office/drawing/2014/main" id="{36067808-A3B2-4691-ACF7-55C44C8BA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5" y="3161"/>
                  <a:ext cx="5" cy="8"/>
                </a:xfrm>
                <a:custGeom>
                  <a:avLst/>
                  <a:gdLst>
                    <a:gd name="T0" fmla="*/ 0 w 3"/>
                    <a:gd name="T1" fmla="*/ 3 h 4"/>
                    <a:gd name="T2" fmla="*/ 2 w 3"/>
                    <a:gd name="T3" fmla="*/ 4 h 4"/>
                    <a:gd name="T4" fmla="*/ 2 w 3"/>
                    <a:gd name="T5" fmla="*/ 3 h 4"/>
                    <a:gd name="T6" fmla="*/ 0 w 3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cubicBezTo>
                        <a:pt x="0" y="0"/>
                        <a:pt x="3" y="0"/>
                        <a:pt x="2" y="4"/>
                      </a:cubicBezTo>
                      <a:cubicBezTo>
                        <a:pt x="2" y="4"/>
                        <a:pt x="2" y="3"/>
                        <a:pt x="2" y="3"/>
                      </a:cubicBezTo>
                      <a:cubicBezTo>
                        <a:pt x="1" y="4"/>
                        <a:pt x="0" y="1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54" name="Freeform 3099">
                  <a:extLst>
                    <a:ext uri="{FF2B5EF4-FFF2-40B4-BE49-F238E27FC236}">
                      <a16:creationId xmlns:a16="http://schemas.microsoft.com/office/drawing/2014/main" id="{957F1480-4195-4250-B3DE-5B80AF78C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9" y="3398"/>
                  <a:ext cx="1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1 h 3"/>
                    <a:gd name="T4" fmla="*/ 1 w 1"/>
                    <a:gd name="T5" fmla="*/ 3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0"/>
                        <a:pt x="1" y="1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55" name="Freeform 3100">
                  <a:extLst>
                    <a:ext uri="{FF2B5EF4-FFF2-40B4-BE49-F238E27FC236}">
                      <a16:creationId xmlns:a16="http://schemas.microsoft.com/office/drawing/2014/main" id="{E1E7925E-6F86-431A-8F27-CADC0DE1E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" y="3385"/>
                  <a:ext cx="4" cy="2"/>
                </a:xfrm>
                <a:custGeom>
                  <a:avLst/>
                  <a:gdLst>
                    <a:gd name="T0" fmla="*/ 0 w 2"/>
                    <a:gd name="T1" fmla="*/ 1 h 1"/>
                    <a:gd name="T2" fmla="*/ 2 w 2"/>
                    <a:gd name="T3" fmla="*/ 0 h 1"/>
                    <a:gd name="T4" fmla="*/ 0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56" name="Freeform 3101">
                  <a:extLst>
                    <a:ext uri="{FF2B5EF4-FFF2-40B4-BE49-F238E27FC236}">
                      <a16:creationId xmlns:a16="http://schemas.microsoft.com/office/drawing/2014/main" id="{E221A11C-319C-4CD9-B1F8-1320B1401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" y="3607"/>
                  <a:ext cx="2" cy="6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2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0"/>
                        <a:pt x="0" y="2"/>
                        <a:pt x="1" y="2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57" name="Freeform 3102">
                  <a:extLst>
                    <a:ext uri="{FF2B5EF4-FFF2-40B4-BE49-F238E27FC236}">
                      <a16:creationId xmlns:a16="http://schemas.microsoft.com/office/drawing/2014/main" id="{666B5977-C38E-4C33-A730-55ADC1DC40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8" y="3396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58" name="Freeform 3103">
                  <a:extLst>
                    <a:ext uri="{FF2B5EF4-FFF2-40B4-BE49-F238E27FC236}">
                      <a16:creationId xmlns:a16="http://schemas.microsoft.com/office/drawing/2014/main" id="{BCD33C5E-BF83-4E14-82B5-4AC7B3E3A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0" y="315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1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59" name="Freeform 3104">
                  <a:extLst>
                    <a:ext uri="{FF2B5EF4-FFF2-40B4-BE49-F238E27FC236}">
                      <a16:creationId xmlns:a16="http://schemas.microsoft.com/office/drawing/2014/main" id="{725BBD7D-9CDF-444B-94D6-ECFA5C8CB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2" y="3391"/>
                  <a:ext cx="2" cy="5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0 h 3"/>
                    <a:gd name="T4" fmla="*/ 1 w 1"/>
                    <a:gd name="T5" fmla="*/ 1 h 3"/>
                    <a:gd name="T6" fmla="*/ 1 w 1"/>
                    <a:gd name="T7" fmla="*/ 1 h 3"/>
                    <a:gd name="T8" fmla="*/ 0 w 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60" name="Freeform 3105">
                  <a:extLst>
                    <a:ext uri="{FF2B5EF4-FFF2-40B4-BE49-F238E27FC236}">
                      <a16:creationId xmlns:a16="http://schemas.microsoft.com/office/drawing/2014/main" id="{8ACE90E1-EE19-457A-9C1F-3C06582465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7" y="3605"/>
                  <a:ext cx="6" cy="6"/>
                </a:xfrm>
                <a:custGeom>
                  <a:avLst/>
                  <a:gdLst>
                    <a:gd name="T0" fmla="*/ 0 w 3"/>
                    <a:gd name="T1" fmla="*/ 2 h 3"/>
                    <a:gd name="T2" fmla="*/ 0 w 3"/>
                    <a:gd name="T3" fmla="*/ 1 h 3"/>
                    <a:gd name="T4" fmla="*/ 1 w 3"/>
                    <a:gd name="T5" fmla="*/ 1 h 3"/>
                    <a:gd name="T6" fmla="*/ 0 w 3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3" y="0"/>
                        <a:pt x="1" y="1"/>
                      </a:cubicBezTo>
                      <a:cubicBezTo>
                        <a:pt x="1" y="2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61" name="Freeform 3106">
                  <a:extLst>
                    <a:ext uri="{FF2B5EF4-FFF2-40B4-BE49-F238E27FC236}">
                      <a16:creationId xmlns:a16="http://schemas.microsoft.com/office/drawing/2014/main" id="{D884A6AE-A43F-4AE1-9633-B604AD164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9" y="3645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1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62" name="Freeform 3107">
                  <a:extLst>
                    <a:ext uri="{FF2B5EF4-FFF2-40B4-BE49-F238E27FC236}">
                      <a16:creationId xmlns:a16="http://schemas.microsoft.com/office/drawing/2014/main" id="{DD481F43-27B5-4A48-9AFF-92B950ED2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3" y="3385"/>
                  <a:ext cx="4" cy="4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1 h 2"/>
                    <a:gd name="T4" fmla="*/ 0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0" y="0"/>
                        <a:pt x="2" y="1"/>
                        <a:pt x="2" y="1"/>
                      </a:cubicBezTo>
                      <a:cubicBezTo>
                        <a:pt x="2" y="2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63" name="Freeform 3108">
                  <a:extLst>
                    <a:ext uri="{FF2B5EF4-FFF2-40B4-BE49-F238E27FC236}">
                      <a16:creationId xmlns:a16="http://schemas.microsoft.com/office/drawing/2014/main" id="{1F135E8A-EBC8-4FF7-9A4D-3FBD854DB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" y="3643"/>
                  <a:ext cx="2" cy="8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2 h 4"/>
                    <a:gd name="T4" fmla="*/ 0 w 1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1" y="2"/>
                        <a:pt x="1" y="0"/>
                        <a:pt x="1" y="2"/>
                      </a:cubicBezTo>
                      <a:cubicBezTo>
                        <a:pt x="1" y="3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64" name="Freeform 3109">
                  <a:extLst>
                    <a:ext uri="{FF2B5EF4-FFF2-40B4-BE49-F238E27FC236}">
                      <a16:creationId xmlns:a16="http://schemas.microsoft.com/office/drawing/2014/main" id="{0D05931B-B387-41B6-95C2-4C8AF8F0F6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9" y="3649"/>
                  <a:ext cx="0" cy="3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065" name="Freeform 3110">
                  <a:extLst>
                    <a:ext uri="{FF2B5EF4-FFF2-40B4-BE49-F238E27FC236}">
                      <a16:creationId xmlns:a16="http://schemas.microsoft.com/office/drawing/2014/main" id="{D18D2691-8E3E-4808-95F1-985C26A19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" y="3148"/>
                  <a:ext cx="2" cy="3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0" y="0"/>
                        <a:pt x="1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5" name="Group 3312">
                <a:extLst>
                  <a:ext uri="{FF2B5EF4-FFF2-40B4-BE49-F238E27FC236}">
                    <a16:creationId xmlns:a16="http://schemas.microsoft.com/office/drawing/2014/main" id="{12042463-7695-4896-9BFB-D1AB94B9A3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8013" y="4749800"/>
                <a:ext cx="1531938" cy="1898650"/>
                <a:chOff x="383" y="2992"/>
                <a:chExt cx="965" cy="1196"/>
              </a:xfrm>
              <a:grpFill/>
            </p:grpSpPr>
            <p:sp>
              <p:nvSpPr>
                <p:cNvPr id="666" name="Freeform 3112">
                  <a:extLst>
                    <a:ext uri="{FF2B5EF4-FFF2-40B4-BE49-F238E27FC236}">
                      <a16:creationId xmlns:a16="http://schemas.microsoft.com/office/drawing/2014/main" id="{E1F892B4-059D-4884-85B3-7981ECEE3D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3" y="3603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1 w 1"/>
                    <a:gd name="T5" fmla="*/ 2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3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7" name="Freeform 3113">
                  <a:extLst>
                    <a:ext uri="{FF2B5EF4-FFF2-40B4-BE49-F238E27FC236}">
                      <a16:creationId xmlns:a16="http://schemas.microsoft.com/office/drawing/2014/main" id="{304362EC-A061-4E5B-B173-8AC50D3D2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" y="3641"/>
                  <a:ext cx="1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1 h 3"/>
                    <a:gd name="T4" fmla="*/ 1 w 1"/>
                    <a:gd name="T5" fmla="*/ 3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0" y="3"/>
                        <a:pt x="1" y="1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8" name="Freeform 3114">
                  <a:extLst>
                    <a:ext uri="{FF2B5EF4-FFF2-40B4-BE49-F238E27FC236}">
                      <a16:creationId xmlns:a16="http://schemas.microsoft.com/office/drawing/2014/main" id="{982697E4-8C51-418B-B9B2-948C7D8E6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" y="3630"/>
                  <a:ext cx="3" cy="5"/>
                </a:xfrm>
                <a:custGeom>
                  <a:avLst/>
                  <a:gdLst>
                    <a:gd name="T0" fmla="*/ 0 w 2"/>
                    <a:gd name="T1" fmla="*/ 2 h 3"/>
                    <a:gd name="T2" fmla="*/ 1 w 2"/>
                    <a:gd name="T3" fmla="*/ 0 h 3"/>
                    <a:gd name="T4" fmla="*/ 0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0" y="1"/>
                        <a:pt x="1" y="3"/>
                        <a:pt x="1" y="0"/>
                      </a:cubicBezTo>
                      <a:cubicBezTo>
                        <a:pt x="2" y="1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9" name="Freeform 3115">
                  <a:extLst>
                    <a:ext uri="{FF2B5EF4-FFF2-40B4-BE49-F238E27FC236}">
                      <a16:creationId xmlns:a16="http://schemas.microsoft.com/office/drawing/2014/main" id="{BC0BBAFC-96D4-449E-BCE9-2C67E3A54E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" y="3647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0 h 2"/>
                    <a:gd name="T8" fmla="*/ 0 w 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0" y="2"/>
                        <a:pt x="0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2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0" name="Freeform 3116">
                  <a:extLst>
                    <a:ext uri="{FF2B5EF4-FFF2-40B4-BE49-F238E27FC236}">
                      <a16:creationId xmlns:a16="http://schemas.microsoft.com/office/drawing/2014/main" id="{21EE61AB-504B-40C5-B1D0-967D22070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" y="3628"/>
                  <a:ext cx="2" cy="5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0 h 3"/>
                    <a:gd name="T4" fmla="*/ 1 w 1"/>
                    <a:gd name="T5" fmla="*/ 1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3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1" name="Freeform 3117">
                  <a:extLst>
                    <a:ext uri="{FF2B5EF4-FFF2-40B4-BE49-F238E27FC236}">
                      <a16:creationId xmlns:a16="http://schemas.microsoft.com/office/drawing/2014/main" id="{D46AF3CE-BB28-4797-866B-3037D78FFD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" y="3651"/>
                  <a:ext cx="2" cy="5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2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2" name="Freeform 3118">
                  <a:extLst>
                    <a:ext uri="{FF2B5EF4-FFF2-40B4-BE49-F238E27FC236}">
                      <a16:creationId xmlns:a16="http://schemas.microsoft.com/office/drawing/2014/main" id="{EE21A141-49AD-4C8E-B36F-78735D52F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8" y="3144"/>
                  <a:ext cx="4" cy="7"/>
                </a:xfrm>
                <a:custGeom>
                  <a:avLst/>
                  <a:gdLst>
                    <a:gd name="T0" fmla="*/ 0 w 2"/>
                    <a:gd name="T1" fmla="*/ 2 h 4"/>
                    <a:gd name="T2" fmla="*/ 2 w 2"/>
                    <a:gd name="T3" fmla="*/ 2 h 4"/>
                    <a:gd name="T4" fmla="*/ 1 w 2"/>
                    <a:gd name="T5" fmla="*/ 4 h 4"/>
                    <a:gd name="T6" fmla="*/ 0 w 2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0" y="0"/>
                        <a:pt x="1" y="2"/>
                        <a:pt x="2" y="2"/>
                      </a:cubicBezTo>
                      <a:cubicBezTo>
                        <a:pt x="2" y="4"/>
                        <a:pt x="1" y="2"/>
                        <a:pt x="1" y="4"/>
                      </a:cubicBezTo>
                      <a:cubicBezTo>
                        <a:pt x="1" y="2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3" name="Freeform 3119">
                  <a:extLst>
                    <a:ext uri="{FF2B5EF4-FFF2-40B4-BE49-F238E27FC236}">
                      <a16:creationId xmlns:a16="http://schemas.microsoft.com/office/drawing/2014/main" id="{272E2942-A45F-4636-AB17-597B76830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8" y="3645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2 h 4"/>
                    <a:gd name="T4" fmla="*/ 0 w 1"/>
                    <a:gd name="T5" fmla="*/ 2 h 4"/>
                    <a:gd name="T6" fmla="*/ 1 w 1"/>
                    <a:gd name="T7" fmla="*/ 3 h 4"/>
                    <a:gd name="T8" fmla="*/ 0 w 1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3"/>
                        <a:pt x="0" y="2"/>
                      </a:cubicBezTo>
                      <a:cubicBezTo>
                        <a:pt x="0" y="3"/>
                        <a:pt x="1" y="4"/>
                        <a:pt x="0" y="2"/>
                      </a:cubicBezTo>
                      <a:cubicBezTo>
                        <a:pt x="1" y="0"/>
                        <a:pt x="1" y="3"/>
                        <a:pt x="1" y="3"/>
                      </a:cubicBezTo>
                      <a:cubicBezTo>
                        <a:pt x="1" y="4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4" name="Freeform 3120">
                  <a:extLst>
                    <a:ext uri="{FF2B5EF4-FFF2-40B4-BE49-F238E27FC236}">
                      <a16:creationId xmlns:a16="http://schemas.microsoft.com/office/drawing/2014/main" id="{D5C664A1-3877-4238-B90C-D50D2CF130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3" y="3649"/>
                  <a:ext cx="2" cy="3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1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5" name="Freeform 3121">
                  <a:extLst>
                    <a:ext uri="{FF2B5EF4-FFF2-40B4-BE49-F238E27FC236}">
                      <a16:creationId xmlns:a16="http://schemas.microsoft.com/office/drawing/2014/main" id="{E7A2324B-A05D-4A83-9697-3D6C12D016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3" y="3100"/>
                  <a:ext cx="2" cy="8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2 h 4"/>
                    <a:gd name="T4" fmla="*/ 0 w 1"/>
                    <a:gd name="T5" fmla="*/ 1 h 4"/>
                    <a:gd name="T6" fmla="*/ 1 w 1"/>
                    <a:gd name="T7" fmla="*/ 3 h 4"/>
                    <a:gd name="T8" fmla="*/ 0 w 1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2"/>
                        <a:pt x="0" y="3"/>
                        <a:pt x="1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3"/>
                      </a:cubicBezTo>
                      <a:cubicBezTo>
                        <a:pt x="0" y="3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6" name="Freeform 3122">
                  <a:extLst>
                    <a:ext uri="{FF2B5EF4-FFF2-40B4-BE49-F238E27FC236}">
                      <a16:creationId xmlns:a16="http://schemas.microsoft.com/office/drawing/2014/main" id="{56FFA403-A997-473D-8638-37F00134F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9" y="3622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2 h 3"/>
                    <a:gd name="T4" fmla="*/ 1 w 1"/>
                    <a:gd name="T5" fmla="*/ 2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3"/>
                        <a:pt x="1" y="2"/>
                      </a:cubicBezTo>
                      <a:cubicBezTo>
                        <a:pt x="1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7" name="Freeform 3123">
                  <a:extLst>
                    <a:ext uri="{FF2B5EF4-FFF2-40B4-BE49-F238E27FC236}">
                      <a16:creationId xmlns:a16="http://schemas.microsoft.com/office/drawing/2014/main" id="{3842249D-0514-4BE6-A56C-12BA9CD50A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9" y="3637"/>
                  <a:ext cx="4" cy="4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1 h 2"/>
                    <a:gd name="T4" fmla="*/ 0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2" y="2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8" name="Freeform 3124">
                  <a:extLst>
                    <a:ext uri="{FF2B5EF4-FFF2-40B4-BE49-F238E27FC236}">
                      <a16:creationId xmlns:a16="http://schemas.microsoft.com/office/drawing/2014/main" id="{464751EB-8978-48FF-B11E-776F3B783B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3624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2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79" name="Freeform 3125">
                  <a:extLst>
                    <a:ext uri="{FF2B5EF4-FFF2-40B4-BE49-F238E27FC236}">
                      <a16:creationId xmlns:a16="http://schemas.microsoft.com/office/drawing/2014/main" id="{3F564CAA-6883-498B-8B46-5FE0397ED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4" y="3662"/>
                  <a:ext cx="4" cy="8"/>
                </a:xfrm>
                <a:custGeom>
                  <a:avLst/>
                  <a:gdLst>
                    <a:gd name="T0" fmla="*/ 0 w 2"/>
                    <a:gd name="T1" fmla="*/ 2 h 4"/>
                    <a:gd name="T2" fmla="*/ 2 w 2"/>
                    <a:gd name="T3" fmla="*/ 1 h 4"/>
                    <a:gd name="T4" fmla="*/ 0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1" y="0"/>
                        <a:pt x="1" y="2"/>
                        <a:pt x="2" y="1"/>
                      </a:cubicBezTo>
                      <a:cubicBezTo>
                        <a:pt x="2" y="4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0" name="Freeform 3126">
                  <a:extLst>
                    <a:ext uri="{FF2B5EF4-FFF2-40B4-BE49-F238E27FC236}">
                      <a16:creationId xmlns:a16="http://schemas.microsoft.com/office/drawing/2014/main" id="{8E165EC8-AF19-485E-A9D7-CB68511BBD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4" y="3651"/>
                  <a:ext cx="2" cy="5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1 w 1"/>
                    <a:gd name="T5" fmla="*/ 2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1" y="2"/>
                        <a:pt x="1" y="0"/>
                      </a:cubicBez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3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1" name="Freeform 3127">
                  <a:extLst>
                    <a:ext uri="{FF2B5EF4-FFF2-40B4-BE49-F238E27FC236}">
                      <a16:creationId xmlns:a16="http://schemas.microsoft.com/office/drawing/2014/main" id="{D7414CEC-1E4E-429E-9017-CF1F945B3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3671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0"/>
                        <a:pt x="1" y="1"/>
                      </a:cubicBezTo>
                      <a:cubicBezTo>
                        <a:pt x="0" y="2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2" name="Freeform 3128">
                  <a:extLst>
                    <a:ext uri="{FF2B5EF4-FFF2-40B4-BE49-F238E27FC236}">
                      <a16:creationId xmlns:a16="http://schemas.microsoft.com/office/drawing/2014/main" id="{0E842C6E-6C9D-492A-BF65-6B99C92F6E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0" y="3651"/>
                  <a:ext cx="3" cy="7"/>
                </a:xfrm>
                <a:custGeom>
                  <a:avLst/>
                  <a:gdLst>
                    <a:gd name="T0" fmla="*/ 0 w 2"/>
                    <a:gd name="T1" fmla="*/ 2 h 4"/>
                    <a:gd name="T2" fmla="*/ 2 w 2"/>
                    <a:gd name="T3" fmla="*/ 1 h 4"/>
                    <a:gd name="T4" fmla="*/ 1 w 2"/>
                    <a:gd name="T5" fmla="*/ 3 h 4"/>
                    <a:gd name="T6" fmla="*/ 1 w 2"/>
                    <a:gd name="T7" fmla="*/ 4 h 4"/>
                    <a:gd name="T8" fmla="*/ 0 w 2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0" y="1"/>
                        <a:pt x="2" y="0"/>
                        <a:pt x="2" y="1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2" y="2"/>
                        <a:pt x="0" y="1"/>
                        <a:pt x="1" y="4"/>
                      </a:cubicBezTo>
                      <a:cubicBezTo>
                        <a:pt x="0" y="4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3" name="Freeform 3129">
                  <a:extLst>
                    <a:ext uri="{FF2B5EF4-FFF2-40B4-BE49-F238E27FC236}">
                      <a16:creationId xmlns:a16="http://schemas.microsoft.com/office/drawing/2014/main" id="{68B6CC9F-0CC9-431E-B0BE-886331AE2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9" y="3643"/>
                  <a:ext cx="2" cy="8"/>
                </a:xfrm>
                <a:custGeom>
                  <a:avLst/>
                  <a:gdLst>
                    <a:gd name="T0" fmla="*/ 0 w 1"/>
                    <a:gd name="T1" fmla="*/ 2 h 4"/>
                    <a:gd name="T2" fmla="*/ 0 w 1"/>
                    <a:gd name="T3" fmla="*/ 1 h 4"/>
                    <a:gd name="T4" fmla="*/ 1 w 1"/>
                    <a:gd name="T5" fmla="*/ 2 h 4"/>
                    <a:gd name="T6" fmla="*/ 0 w 1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3"/>
                        <a:pt x="1" y="2"/>
                      </a:cubicBezTo>
                      <a:cubicBezTo>
                        <a:pt x="1" y="4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4" name="Freeform 3130">
                  <a:extLst>
                    <a:ext uri="{FF2B5EF4-FFF2-40B4-BE49-F238E27FC236}">
                      <a16:creationId xmlns:a16="http://schemas.microsoft.com/office/drawing/2014/main" id="{AF0F0727-4965-47EE-8285-C77C4E4BE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5" y="3652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1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0"/>
                        <a:pt x="1" y="2"/>
                        <a:pt x="1" y="1"/>
                      </a:cubicBezTo>
                      <a:cubicBezTo>
                        <a:pt x="1" y="3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5" name="Freeform 3131">
                  <a:extLst>
                    <a:ext uri="{FF2B5EF4-FFF2-40B4-BE49-F238E27FC236}">
                      <a16:creationId xmlns:a16="http://schemas.microsoft.com/office/drawing/2014/main" id="{5CE780BE-0F05-432A-9044-55F4DC377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7" y="3677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6" name="Freeform 3132">
                  <a:extLst>
                    <a:ext uri="{FF2B5EF4-FFF2-40B4-BE49-F238E27FC236}">
                      <a16:creationId xmlns:a16="http://schemas.microsoft.com/office/drawing/2014/main" id="{17C54C58-32E3-4150-B64D-A7A8C8A200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" y="3106"/>
                  <a:ext cx="4" cy="4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2 w 2"/>
                    <a:gd name="T5" fmla="*/ 1 h 2"/>
                    <a:gd name="T6" fmla="*/ 0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0" y="1"/>
                        <a:pt x="1" y="1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2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7" name="Freeform 3133">
                  <a:extLst>
                    <a:ext uri="{FF2B5EF4-FFF2-40B4-BE49-F238E27FC236}">
                      <a16:creationId xmlns:a16="http://schemas.microsoft.com/office/drawing/2014/main" id="{60AB1776-69DA-47AF-93B7-71184B9CA6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" y="3700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0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0"/>
                        <a:pt x="1" y="1"/>
                        <a:pt x="1" y="0"/>
                      </a:cubicBezTo>
                      <a:cubicBezTo>
                        <a:pt x="1" y="2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8" name="Freeform 3134">
                  <a:extLst>
                    <a:ext uri="{FF2B5EF4-FFF2-40B4-BE49-F238E27FC236}">
                      <a16:creationId xmlns:a16="http://schemas.microsoft.com/office/drawing/2014/main" id="{F6CFE37B-819E-4609-8FEF-DFCEFAC3FA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8" y="3104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3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9" name="Freeform 3135">
                  <a:extLst>
                    <a:ext uri="{FF2B5EF4-FFF2-40B4-BE49-F238E27FC236}">
                      <a16:creationId xmlns:a16="http://schemas.microsoft.com/office/drawing/2014/main" id="{281126F9-8EF4-4AAF-9426-6AE2B63240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5" y="3093"/>
                  <a:ext cx="5" cy="3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1 h 2"/>
                    <a:gd name="T4" fmla="*/ 3 w 3"/>
                    <a:gd name="T5" fmla="*/ 1 h 2"/>
                    <a:gd name="T6" fmla="*/ 0 w 3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0"/>
                        <a:pt x="2" y="0"/>
                        <a:pt x="3" y="1"/>
                      </a:cubicBezTo>
                      <a:cubicBezTo>
                        <a:pt x="2" y="2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90" name="Freeform 3136">
                  <a:extLst>
                    <a:ext uri="{FF2B5EF4-FFF2-40B4-BE49-F238E27FC236}">
                      <a16:creationId xmlns:a16="http://schemas.microsoft.com/office/drawing/2014/main" id="{A1212A7B-2398-4855-AC08-7FF28EEF5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5" y="3104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0 h 4"/>
                    <a:gd name="T4" fmla="*/ 0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1" y="2"/>
                        <a:pt x="1" y="2"/>
                        <a:pt x="1" y="0"/>
                      </a:cubicBezTo>
                      <a:cubicBezTo>
                        <a:pt x="1" y="3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91" name="Freeform 3137">
                  <a:extLst>
                    <a:ext uri="{FF2B5EF4-FFF2-40B4-BE49-F238E27FC236}">
                      <a16:creationId xmlns:a16="http://schemas.microsoft.com/office/drawing/2014/main" id="{57BDE83E-B38F-4E46-AE56-5EA3E2033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9" y="3096"/>
                  <a:ext cx="3" cy="12"/>
                </a:xfrm>
                <a:custGeom>
                  <a:avLst/>
                  <a:gdLst>
                    <a:gd name="T0" fmla="*/ 1 w 2"/>
                    <a:gd name="T1" fmla="*/ 4 h 6"/>
                    <a:gd name="T2" fmla="*/ 0 w 2"/>
                    <a:gd name="T3" fmla="*/ 3 h 6"/>
                    <a:gd name="T4" fmla="*/ 1 w 2"/>
                    <a:gd name="T5" fmla="*/ 0 h 6"/>
                    <a:gd name="T6" fmla="*/ 1 w 2"/>
                    <a:gd name="T7" fmla="*/ 1 h 6"/>
                    <a:gd name="T8" fmla="*/ 1 w 2"/>
                    <a:gd name="T9" fmla="*/ 5 h 6"/>
                    <a:gd name="T10" fmla="*/ 0 w 2"/>
                    <a:gd name="T11" fmla="*/ 6 h 6"/>
                    <a:gd name="T12" fmla="*/ 0 w 2"/>
                    <a:gd name="T13" fmla="*/ 4 h 6"/>
                    <a:gd name="T14" fmla="*/ 1 w 2"/>
                    <a:gd name="T1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" h="6">
                      <a:moveTo>
                        <a:pt x="1" y="4"/>
                      </a:move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0" y="1"/>
                        <a:pt x="1" y="2"/>
                        <a:pt x="1" y="0"/>
                      </a:cubicBez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3"/>
                        <a:pt x="1" y="3"/>
                        <a:pt x="1" y="5"/>
                      </a:cubicBezTo>
                      <a:cubicBezTo>
                        <a:pt x="1" y="5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2"/>
                        <a:pt x="0" y="5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92" name="Freeform 3138">
                  <a:extLst>
                    <a:ext uri="{FF2B5EF4-FFF2-40B4-BE49-F238E27FC236}">
                      <a16:creationId xmlns:a16="http://schemas.microsoft.com/office/drawing/2014/main" id="{192F160E-AE08-431A-B617-1E5140306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0" y="3085"/>
                  <a:ext cx="4" cy="10"/>
                </a:xfrm>
                <a:custGeom>
                  <a:avLst/>
                  <a:gdLst>
                    <a:gd name="T0" fmla="*/ 0 w 2"/>
                    <a:gd name="T1" fmla="*/ 5 h 5"/>
                    <a:gd name="T2" fmla="*/ 1 w 2"/>
                    <a:gd name="T3" fmla="*/ 3 h 5"/>
                    <a:gd name="T4" fmla="*/ 2 w 2"/>
                    <a:gd name="T5" fmla="*/ 3 h 5"/>
                    <a:gd name="T6" fmla="*/ 0 w 2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cubicBezTo>
                        <a:pt x="1" y="2"/>
                        <a:pt x="1" y="4"/>
                        <a:pt x="1" y="3"/>
                      </a:cubicBezTo>
                      <a:cubicBezTo>
                        <a:pt x="2" y="3"/>
                        <a:pt x="1" y="0"/>
                        <a:pt x="2" y="3"/>
                      </a:cubicBezTo>
                      <a:cubicBezTo>
                        <a:pt x="1" y="5"/>
                        <a:pt x="1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93" name="Freeform 3139">
                  <a:extLst>
                    <a:ext uri="{FF2B5EF4-FFF2-40B4-BE49-F238E27FC236}">
                      <a16:creationId xmlns:a16="http://schemas.microsoft.com/office/drawing/2014/main" id="{611C923E-568F-4E63-AA37-6384F414AF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3696"/>
                  <a:ext cx="2" cy="10"/>
                </a:xfrm>
                <a:custGeom>
                  <a:avLst/>
                  <a:gdLst>
                    <a:gd name="T0" fmla="*/ 0 w 1"/>
                    <a:gd name="T1" fmla="*/ 4 h 5"/>
                    <a:gd name="T2" fmla="*/ 1 w 1"/>
                    <a:gd name="T3" fmla="*/ 3 h 5"/>
                    <a:gd name="T4" fmla="*/ 0 w 1"/>
                    <a:gd name="T5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4"/>
                      </a:moveTo>
                      <a:cubicBezTo>
                        <a:pt x="0" y="0"/>
                        <a:pt x="1" y="4"/>
                        <a:pt x="1" y="3"/>
                      </a:cubicBezTo>
                      <a:cubicBezTo>
                        <a:pt x="1" y="5"/>
                        <a:pt x="0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94" name="Freeform 3140">
                  <a:extLst>
                    <a:ext uri="{FF2B5EF4-FFF2-40B4-BE49-F238E27FC236}">
                      <a16:creationId xmlns:a16="http://schemas.microsoft.com/office/drawing/2014/main" id="{4D7B9E18-A2E8-442D-9B9F-6A4A880CF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0" y="3091"/>
                  <a:ext cx="4" cy="2"/>
                </a:xfrm>
                <a:custGeom>
                  <a:avLst/>
                  <a:gdLst>
                    <a:gd name="T0" fmla="*/ 0 w 2"/>
                    <a:gd name="T1" fmla="*/ 1 h 1"/>
                    <a:gd name="T2" fmla="*/ 2 w 2"/>
                    <a:gd name="T3" fmla="*/ 0 h 1"/>
                    <a:gd name="T4" fmla="*/ 0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95" name="Freeform 3141">
                  <a:extLst>
                    <a:ext uri="{FF2B5EF4-FFF2-40B4-BE49-F238E27FC236}">
                      <a16:creationId xmlns:a16="http://schemas.microsoft.com/office/drawing/2014/main" id="{A3B23B83-5EE9-4176-B205-4C4FCBA25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6" y="3100"/>
                  <a:ext cx="1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0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2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96" name="Freeform 3142">
                  <a:extLst>
                    <a:ext uri="{FF2B5EF4-FFF2-40B4-BE49-F238E27FC236}">
                      <a16:creationId xmlns:a16="http://schemas.microsoft.com/office/drawing/2014/main" id="{B47B8983-2377-49EF-9FAA-A1D5F3DC0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" y="3115"/>
                  <a:ext cx="2" cy="6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1 h 3"/>
                    <a:gd name="T4" fmla="*/ 0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" y="3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97" name="Freeform 3143">
                  <a:extLst>
                    <a:ext uri="{FF2B5EF4-FFF2-40B4-BE49-F238E27FC236}">
                      <a16:creationId xmlns:a16="http://schemas.microsoft.com/office/drawing/2014/main" id="{503220C6-08E5-4C66-B10D-28FB1B1EDC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7" y="3721"/>
                  <a:ext cx="2" cy="5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0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98" name="Freeform 3144">
                  <a:extLst>
                    <a:ext uri="{FF2B5EF4-FFF2-40B4-BE49-F238E27FC236}">
                      <a16:creationId xmlns:a16="http://schemas.microsoft.com/office/drawing/2014/main" id="{795EA864-D748-46FB-8895-FCC5A4A9F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5" y="3224"/>
                  <a:ext cx="4" cy="5"/>
                </a:xfrm>
                <a:custGeom>
                  <a:avLst/>
                  <a:gdLst>
                    <a:gd name="T0" fmla="*/ 0 w 2"/>
                    <a:gd name="T1" fmla="*/ 3 h 3"/>
                    <a:gd name="T2" fmla="*/ 0 w 2"/>
                    <a:gd name="T3" fmla="*/ 1 h 3"/>
                    <a:gd name="T4" fmla="*/ 2 w 2"/>
                    <a:gd name="T5" fmla="*/ 1 h 3"/>
                    <a:gd name="T6" fmla="*/ 0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1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99" name="Freeform 3145">
                  <a:extLst>
                    <a:ext uri="{FF2B5EF4-FFF2-40B4-BE49-F238E27FC236}">
                      <a16:creationId xmlns:a16="http://schemas.microsoft.com/office/drawing/2014/main" id="{8A26661E-32A0-4CF4-9704-4B3B69FB71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6" y="3188"/>
                  <a:ext cx="2" cy="5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0 h 3"/>
                    <a:gd name="T4" fmla="*/ 1 w 1"/>
                    <a:gd name="T5" fmla="*/ 1 h 3"/>
                    <a:gd name="T6" fmla="*/ 0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3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0" name="Freeform 3146">
                  <a:extLst>
                    <a:ext uri="{FF2B5EF4-FFF2-40B4-BE49-F238E27FC236}">
                      <a16:creationId xmlns:a16="http://schemas.microsoft.com/office/drawing/2014/main" id="{E6D62A0B-BBF6-4009-8254-513984A432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6" y="3184"/>
                  <a:ext cx="4" cy="4"/>
                </a:xfrm>
                <a:custGeom>
                  <a:avLst/>
                  <a:gdLst>
                    <a:gd name="T0" fmla="*/ 0 w 2"/>
                    <a:gd name="T1" fmla="*/ 1 h 2"/>
                    <a:gd name="T2" fmla="*/ 1 w 2"/>
                    <a:gd name="T3" fmla="*/ 0 h 2"/>
                    <a:gd name="T4" fmla="*/ 1 w 2"/>
                    <a:gd name="T5" fmla="*/ 2 h 2"/>
                    <a:gd name="T6" fmla="*/ 0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1" y="0"/>
                        <a:pt x="1" y="1"/>
                        <a:pt x="1" y="0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1" name="Freeform 3147">
                  <a:extLst>
                    <a:ext uri="{FF2B5EF4-FFF2-40B4-BE49-F238E27FC236}">
                      <a16:creationId xmlns:a16="http://schemas.microsoft.com/office/drawing/2014/main" id="{C76ABF37-D519-4E9D-A6E6-92708C4F2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0" y="3150"/>
                  <a:ext cx="4" cy="5"/>
                </a:xfrm>
                <a:custGeom>
                  <a:avLst/>
                  <a:gdLst>
                    <a:gd name="T0" fmla="*/ 0 w 2"/>
                    <a:gd name="T1" fmla="*/ 3 h 3"/>
                    <a:gd name="T2" fmla="*/ 1 w 2"/>
                    <a:gd name="T3" fmla="*/ 0 h 3"/>
                    <a:gd name="T4" fmla="*/ 2 w 2"/>
                    <a:gd name="T5" fmla="*/ 1 h 3"/>
                    <a:gd name="T6" fmla="*/ 1 w 2"/>
                    <a:gd name="T7" fmla="*/ 3 h 3"/>
                    <a:gd name="T8" fmla="*/ 0 w 2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3"/>
                        <a:pt x="1" y="1"/>
                        <a:pt x="1" y="3"/>
                      </a:cubicBezTo>
                      <a:cubicBezTo>
                        <a:pt x="1" y="2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2" name="Freeform 3148">
                  <a:extLst>
                    <a:ext uri="{FF2B5EF4-FFF2-40B4-BE49-F238E27FC236}">
                      <a16:creationId xmlns:a16="http://schemas.microsoft.com/office/drawing/2014/main" id="{BEEFC170-D0A6-491F-A4B9-46C21FF3C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2" y="3254"/>
                  <a:ext cx="5" cy="13"/>
                </a:xfrm>
                <a:custGeom>
                  <a:avLst/>
                  <a:gdLst>
                    <a:gd name="T0" fmla="*/ 0 w 3"/>
                    <a:gd name="T1" fmla="*/ 7 h 7"/>
                    <a:gd name="T2" fmla="*/ 1 w 3"/>
                    <a:gd name="T3" fmla="*/ 5 h 7"/>
                    <a:gd name="T4" fmla="*/ 0 w 3"/>
                    <a:gd name="T5" fmla="*/ 4 h 7"/>
                    <a:gd name="T6" fmla="*/ 2 w 3"/>
                    <a:gd name="T7" fmla="*/ 1 h 7"/>
                    <a:gd name="T8" fmla="*/ 3 w 3"/>
                    <a:gd name="T9" fmla="*/ 2 h 7"/>
                    <a:gd name="T10" fmla="*/ 2 w 3"/>
                    <a:gd name="T11" fmla="*/ 3 h 7"/>
                    <a:gd name="T12" fmla="*/ 2 w 3"/>
                    <a:gd name="T13" fmla="*/ 7 h 7"/>
                    <a:gd name="T14" fmla="*/ 0 w 3"/>
                    <a:gd name="T1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7">
                      <a:moveTo>
                        <a:pt x="0" y="7"/>
                      </a:moveTo>
                      <a:cubicBezTo>
                        <a:pt x="0" y="4"/>
                        <a:pt x="1" y="7"/>
                        <a:pt x="1" y="5"/>
                      </a:cubicBezTo>
                      <a:cubicBezTo>
                        <a:pt x="1" y="3"/>
                        <a:pt x="0" y="4"/>
                        <a:pt x="0" y="4"/>
                      </a:cubicBezTo>
                      <a:cubicBezTo>
                        <a:pt x="0" y="0"/>
                        <a:pt x="2" y="6"/>
                        <a:pt x="2" y="1"/>
                      </a:cubicBezTo>
                      <a:cubicBezTo>
                        <a:pt x="2" y="2"/>
                        <a:pt x="2" y="2"/>
                        <a:pt x="3" y="2"/>
                      </a:cubicBezTo>
                      <a:cubicBezTo>
                        <a:pt x="3" y="4"/>
                        <a:pt x="2" y="3"/>
                        <a:pt x="2" y="3"/>
                      </a:cubicBezTo>
                      <a:cubicBezTo>
                        <a:pt x="2" y="5"/>
                        <a:pt x="1" y="5"/>
                        <a:pt x="2" y="7"/>
                      </a:cubicBezTo>
                      <a:cubicBezTo>
                        <a:pt x="1" y="6"/>
                        <a:pt x="1" y="6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3" name="Freeform 3149">
                  <a:extLst>
                    <a:ext uri="{FF2B5EF4-FFF2-40B4-BE49-F238E27FC236}">
                      <a16:creationId xmlns:a16="http://schemas.microsoft.com/office/drawing/2014/main" id="{F1C32C03-559A-476B-87EF-1C4ED77289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3715"/>
                  <a:ext cx="2" cy="13"/>
                </a:xfrm>
                <a:custGeom>
                  <a:avLst/>
                  <a:gdLst>
                    <a:gd name="T0" fmla="*/ 0 w 1"/>
                    <a:gd name="T1" fmla="*/ 3 h 7"/>
                    <a:gd name="T2" fmla="*/ 1 w 1"/>
                    <a:gd name="T3" fmla="*/ 1 h 7"/>
                    <a:gd name="T4" fmla="*/ 1 w 1"/>
                    <a:gd name="T5" fmla="*/ 5 h 7"/>
                    <a:gd name="T6" fmla="*/ 0 w 1"/>
                    <a:gd name="T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7">
                      <a:moveTo>
                        <a:pt x="0" y="3"/>
                      </a:moveTo>
                      <a:cubicBezTo>
                        <a:pt x="0" y="0"/>
                        <a:pt x="1" y="3"/>
                        <a:pt x="1" y="1"/>
                      </a:cubicBezTo>
                      <a:cubicBezTo>
                        <a:pt x="1" y="2"/>
                        <a:pt x="0" y="4"/>
                        <a:pt x="1" y="5"/>
                      </a:cubicBezTo>
                      <a:cubicBezTo>
                        <a:pt x="1" y="7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4" name="Freeform 3150">
                  <a:extLst>
                    <a:ext uri="{FF2B5EF4-FFF2-40B4-BE49-F238E27FC236}">
                      <a16:creationId xmlns:a16="http://schemas.microsoft.com/office/drawing/2014/main" id="{2401AF33-1D2A-49C8-AC2D-6BD50ABF95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5" y="3698"/>
                  <a:ext cx="2" cy="8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0 h 4"/>
                    <a:gd name="T4" fmla="*/ 1 w 1"/>
                    <a:gd name="T5" fmla="*/ 3 h 4"/>
                    <a:gd name="T6" fmla="*/ 0 w 1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1" y="2"/>
                        <a:pt x="0" y="1"/>
                        <a:pt x="1" y="0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5" name="Freeform 3151">
                  <a:extLst>
                    <a:ext uri="{FF2B5EF4-FFF2-40B4-BE49-F238E27FC236}">
                      <a16:creationId xmlns:a16="http://schemas.microsoft.com/office/drawing/2014/main" id="{91052445-007F-47BB-8065-1F977D976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7" y="3687"/>
                  <a:ext cx="5" cy="28"/>
                </a:xfrm>
                <a:custGeom>
                  <a:avLst/>
                  <a:gdLst>
                    <a:gd name="T0" fmla="*/ 0 w 3"/>
                    <a:gd name="T1" fmla="*/ 14 h 15"/>
                    <a:gd name="T2" fmla="*/ 2 w 3"/>
                    <a:gd name="T3" fmla="*/ 9 h 15"/>
                    <a:gd name="T4" fmla="*/ 2 w 3"/>
                    <a:gd name="T5" fmla="*/ 7 h 15"/>
                    <a:gd name="T6" fmla="*/ 1 w 3"/>
                    <a:gd name="T7" fmla="*/ 9 h 15"/>
                    <a:gd name="T8" fmla="*/ 0 w 3"/>
                    <a:gd name="T9" fmla="*/ 3 h 15"/>
                    <a:gd name="T10" fmla="*/ 3 w 3"/>
                    <a:gd name="T11" fmla="*/ 6 h 15"/>
                    <a:gd name="T12" fmla="*/ 3 w 3"/>
                    <a:gd name="T13" fmla="*/ 11 h 15"/>
                    <a:gd name="T14" fmla="*/ 2 w 3"/>
                    <a:gd name="T15" fmla="*/ 15 h 15"/>
                    <a:gd name="T16" fmla="*/ 1 w 3"/>
                    <a:gd name="T17" fmla="*/ 13 h 15"/>
                    <a:gd name="T18" fmla="*/ 0 w 3"/>
                    <a:gd name="T1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15">
                      <a:moveTo>
                        <a:pt x="0" y="14"/>
                      </a:moveTo>
                      <a:cubicBezTo>
                        <a:pt x="1" y="13"/>
                        <a:pt x="1" y="9"/>
                        <a:pt x="2" y="9"/>
                      </a:cubicBezTo>
                      <a:cubicBezTo>
                        <a:pt x="2" y="8"/>
                        <a:pt x="2" y="8"/>
                        <a:pt x="2" y="7"/>
                      </a:cubicBezTo>
                      <a:cubicBezTo>
                        <a:pt x="2" y="8"/>
                        <a:pt x="1" y="8"/>
                        <a:pt x="1" y="9"/>
                      </a:cubicBezTo>
                      <a:cubicBezTo>
                        <a:pt x="1" y="7"/>
                        <a:pt x="1" y="3"/>
                        <a:pt x="0" y="3"/>
                      </a:cubicBezTo>
                      <a:cubicBezTo>
                        <a:pt x="1" y="0"/>
                        <a:pt x="1" y="7"/>
                        <a:pt x="3" y="6"/>
                      </a:cubicBezTo>
                      <a:cubicBezTo>
                        <a:pt x="3" y="9"/>
                        <a:pt x="3" y="10"/>
                        <a:pt x="3" y="11"/>
                      </a:cubicBezTo>
                      <a:cubicBezTo>
                        <a:pt x="3" y="13"/>
                        <a:pt x="3" y="14"/>
                        <a:pt x="2" y="15"/>
                      </a:cubicBezTo>
                      <a:cubicBezTo>
                        <a:pt x="2" y="15"/>
                        <a:pt x="1" y="14"/>
                        <a:pt x="1" y="13"/>
                      </a:cubicBezTo>
                      <a:cubicBezTo>
                        <a:pt x="1" y="14"/>
                        <a:pt x="1" y="14"/>
                        <a:pt x="0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6" name="Freeform 3152">
                  <a:extLst>
                    <a:ext uri="{FF2B5EF4-FFF2-40B4-BE49-F238E27FC236}">
                      <a16:creationId xmlns:a16="http://schemas.microsoft.com/office/drawing/2014/main" id="{9B7AB985-8D26-42C4-8386-ECB5125E4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0" y="3679"/>
                  <a:ext cx="2" cy="9"/>
                </a:xfrm>
                <a:custGeom>
                  <a:avLst/>
                  <a:gdLst>
                    <a:gd name="T0" fmla="*/ 0 w 1"/>
                    <a:gd name="T1" fmla="*/ 0 h 5"/>
                    <a:gd name="T2" fmla="*/ 1 w 1"/>
                    <a:gd name="T3" fmla="*/ 4 h 5"/>
                    <a:gd name="T4" fmla="*/ 0 w 1"/>
                    <a:gd name="T5" fmla="*/ 5 h 5"/>
                    <a:gd name="T6" fmla="*/ 0 w 1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0"/>
                      </a:moveTo>
                      <a:cubicBezTo>
                        <a:pt x="1" y="0"/>
                        <a:pt x="0" y="4"/>
                        <a:pt x="1" y="4"/>
                      </a:cubicBezTo>
                      <a:cubicBezTo>
                        <a:pt x="1" y="4"/>
                        <a:pt x="1" y="5"/>
                        <a:pt x="0" y="5"/>
                      </a:cubicBezTo>
                      <a:cubicBezTo>
                        <a:pt x="0" y="3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7" name="Freeform 3153">
                  <a:extLst>
                    <a:ext uri="{FF2B5EF4-FFF2-40B4-BE49-F238E27FC236}">
                      <a16:creationId xmlns:a16="http://schemas.microsoft.com/office/drawing/2014/main" id="{43C58A12-826C-4758-A3CE-BE290A729C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8" y="3208"/>
                  <a:ext cx="0" cy="10"/>
                </a:xfrm>
                <a:custGeom>
                  <a:avLst/>
                  <a:gdLst>
                    <a:gd name="T0" fmla="*/ 4 h 5"/>
                    <a:gd name="T1" fmla="*/ 1 h 5"/>
                    <a:gd name="T2" fmla="*/ 0 h 5"/>
                    <a:gd name="T3" fmla="*/ 4 h 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5">
                      <a:moveTo>
                        <a:pt x="0" y="4"/>
                      </a:moveTo>
                      <a:cubicBezTo>
                        <a:pt x="0" y="3"/>
                        <a:pt x="0" y="3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8" name="Freeform 3154">
                  <a:extLst>
                    <a:ext uri="{FF2B5EF4-FFF2-40B4-BE49-F238E27FC236}">
                      <a16:creationId xmlns:a16="http://schemas.microsoft.com/office/drawing/2014/main" id="{72C8A9CE-20A5-4E82-801F-B47C9166D4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0" y="3153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3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1" y="0"/>
                        <a:pt x="0" y="3"/>
                      </a:cubicBezTo>
                      <a:cubicBezTo>
                        <a:pt x="0" y="3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9" name="Freeform 3155">
                  <a:extLst>
                    <a:ext uri="{FF2B5EF4-FFF2-40B4-BE49-F238E27FC236}">
                      <a16:creationId xmlns:a16="http://schemas.microsoft.com/office/drawing/2014/main" id="{C9C7E0D7-4632-4882-B152-05BAA2AA4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7" y="3127"/>
                  <a:ext cx="6" cy="11"/>
                </a:xfrm>
                <a:custGeom>
                  <a:avLst/>
                  <a:gdLst>
                    <a:gd name="T0" fmla="*/ 0 w 3"/>
                    <a:gd name="T1" fmla="*/ 4 h 6"/>
                    <a:gd name="T2" fmla="*/ 2 w 3"/>
                    <a:gd name="T3" fmla="*/ 3 h 6"/>
                    <a:gd name="T4" fmla="*/ 2 w 3"/>
                    <a:gd name="T5" fmla="*/ 0 h 6"/>
                    <a:gd name="T6" fmla="*/ 3 w 3"/>
                    <a:gd name="T7" fmla="*/ 5 h 6"/>
                    <a:gd name="T8" fmla="*/ 2 w 3"/>
                    <a:gd name="T9" fmla="*/ 4 h 6"/>
                    <a:gd name="T10" fmla="*/ 0 w 3"/>
                    <a:gd name="T1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6">
                      <a:moveTo>
                        <a:pt x="0" y="4"/>
                      </a:moveTo>
                      <a:cubicBezTo>
                        <a:pt x="0" y="2"/>
                        <a:pt x="2" y="2"/>
                        <a:pt x="2" y="3"/>
                      </a:cubicBezTo>
                      <a:cubicBezTo>
                        <a:pt x="2" y="3"/>
                        <a:pt x="2" y="1"/>
                        <a:pt x="2" y="0"/>
                      </a:cubicBezTo>
                      <a:cubicBezTo>
                        <a:pt x="3" y="1"/>
                        <a:pt x="3" y="3"/>
                        <a:pt x="3" y="5"/>
                      </a:cubicBezTo>
                      <a:cubicBezTo>
                        <a:pt x="3" y="6"/>
                        <a:pt x="1" y="5"/>
                        <a:pt x="2" y="4"/>
                      </a:cubicBezTo>
                      <a:cubicBezTo>
                        <a:pt x="1" y="4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0" name="Freeform 3156">
                  <a:extLst>
                    <a:ext uri="{FF2B5EF4-FFF2-40B4-BE49-F238E27FC236}">
                      <a16:creationId xmlns:a16="http://schemas.microsoft.com/office/drawing/2014/main" id="{A53F2D90-17E4-43B5-B9EA-4FDE3FA4A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" y="3244"/>
                  <a:ext cx="2" cy="6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2 h 3"/>
                    <a:gd name="T4" fmla="*/ 0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3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1" name="Freeform 3157">
                  <a:extLst>
                    <a:ext uri="{FF2B5EF4-FFF2-40B4-BE49-F238E27FC236}">
                      <a16:creationId xmlns:a16="http://schemas.microsoft.com/office/drawing/2014/main" id="{B37E5E6B-CDF8-4B51-BF94-05275DDB2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1" y="3269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3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2" name="Freeform 3158">
                  <a:extLst>
                    <a:ext uri="{FF2B5EF4-FFF2-40B4-BE49-F238E27FC236}">
                      <a16:creationId xmlns:a16="http://schemas.microsoft.com/office/drawing/2014/main" id="{EE4C6082-48F9-4013-A87C-3D70AF7863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3" y="3415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1 h 3"/>
                    <a:gd name="T4" fmla="*/ 1 w 1"/>
                    <a:gd name="T5" fmla="*/ 1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0"/>
                        <a:pt x="1" y="1"/>
                      </a:cubicBezTo>
                      <a:cubicBezTo>
                        <a:pt x="1" y="3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3" name="Freeform 3159">
                  <a:extLst>
                    <a:ext uri="{FF2B5EF4-FFF2-40B4-BE49-F238E27FC236}">
                      <a16:creationId xmlns:a16="http://schemas.microsoft.com/office/drawing/2014/main" id="{36DED10D-EB91-469A-812A-14C36F9596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5" y="3423"/>
                  <a:ext cx="3" cy="7"/>
                </a:xfrm>
                <a:custGeom>
                  <a:avLst/>
                  <a:gdLst>
                    <a:gd name="T0" fmla="*/ 0 w 2"/>
                    <a:gd name="T1" fmla="*/ 3 h 4"/>
                    <a:gd name="T2" fmla="*/ 1 w 2"/>
                    <a:gd name="T3" fmla="*/ 0 h 4"/>
                    <a:gd name="T4" fmla="*/ 1 w 2"/>
                    <a:gd name="T5" fmla="*/ 4 h 4"/>
                    <a:gd name="T6" fmla="*/ 0 w 2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2"/>
                        <a:pt x="2" y="2"/>
                        <a:pt x="1" y="4"/>
                      </a:cubicBezTo>
                      <a:cubicBezTo>
                        <a:pt x="1" y="4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4" name="Freeform 3160">
                  <a:extLst>
                    <a:ext uri="{FF2B5EF4-FFF2-40B4-BE49-F238E27FC236}">
                      <a16:creationId xmlns:a16="http://schemas.microsoft.com/office/drawing/2014/main" id="{521789C7-5997-450C-B541-182CA40CE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" y="3715"/>
                  <a:ext cx="4" cy="8"/>
                </a:xfrm>
                <a:custGeom>
                  <a:avLst/>
                  <a:gdLst>
                    <a:gd name="T0" fmla="*/ 0 w 2"/>
                    <a:gd name="T1" fmla="*/ 2 h 4"/>
                    <a:gd name="T2" fmla="*/ 2 w 2"/>
                    <a:gd name="T3" fmla="*/ 2 h 4"/>
                    <a:gd name="T4" fmla="*/ 1 w 2"/>
                    <a:gd name="T5" fmla="*/ 2 h 4"/>
                    <a:gd name="T6" fmla="*/ 1 w 2"/>
                    <a:gd name="T7" fmla="*/ 4 h 4"/>
                    <a:gd name="T8" fmla="*/ 0 w 2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1" y="1"/>
                        <a:pt x="1" y="0"/>
                        <a:pt x="2" y="2"/>
                      </a:cubicBez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5" name="Freeform 3161">
                  <a:extLst>
                    <a:ext uri="{FF2B5EF4-FFF2-40B4-BE49-F238E27FC236}">
                      <a16:creationId xmlns:a16="http://schemas.microsoft.com/office/drawing/2014/main" id="{93937FF9-94EE-4660-B16A-BD0FF0A6AF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" y="3723"/>
                  <a:ext cx="6" cy="9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0 w 3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1" y="3"/>
                        <a:pt x="2" y="1"/>
                        <a:pt x="3" y="5"/>
                      </a:cubicBezTo>
                      <a:cubicBezTo>
                        <a:pt x="2" y="4"/>
                        <a:pt x="0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6" name="Freeform 3162">
                  <a:extLst>
                    <a:ext uri="{FF2B5EF4-FFF2-40B4-BE49-F238E27FC236}">
                      <a16:creationId xmlns:a16="http://schemas.microsoft.com/office/drawing/2014/main" id="{7333D442-304E-4357-AE07-6DA31AE34C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4" y="3336"/>
                  <a:ext cx="2" cy="3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0"/>
                        <a:pt x="1" y="0"/>
                        <a:pt x="1" y="2"/>
                      </a:cubicBezTo>
                      <a:cubicBezTo>
                        <a:pt x="1" y="2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7" name="Freeform 3163">
                  <a:extLst>
                    <a:ext uri="{FF2B5EF4-FFF2-40B4-BE49-F238E27FC236}">
                      <a16:creationId xmlns:a16="http://schemas.microsoft.com/office/drawing/2014/main" id="{7E66F62B-8C06-41D5-9EDB-12B7E5CA2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0" y="3698"/>
                  <a:ext cx="2" cy="8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0 h 4"/>
                    <a:gd name="T4" fmla="*/ 1 w 1"/>
                    <a:gd name="T5" fmla="*/ 4 h 4"/>
                    <a:gd name="T6" fmla="*/ 0 w 1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2"/>
                        <a:pt x="0" y="0"/>
                        <a:pt x="1" y="0"/>
                      </a:cubicBezTo>
                      <a:cubicBezTo>
                        <a:pt x="1" y="1"/>
                        <a:pt x="1" y="3"/>
                        <a:pt x="1" y="4"/>
                      </a:cubicBezTo>
                      <a:cubicBezTo>
                        <a:pt x="1" y="3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8" name="Freeform 3164">
                  <a:extLst>
                    <a:ext uri="{FF2B5EF4-FFF2-40B4-BE49-F238E27FC236}">
                      <a16:creationId xmlns:a16="http://schemas.microsoft.com/office/drawing/2014/main" id="{867F49AF-60FF-4904-8018-6F9C84068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0" y="3372"/>
                  <a:ext cx="7" cy="17"/>
                </a:xfrm>
                <a:custGeom>
                  <a:avLst/>
                  <a:gdLst>
                    <a:gd name="T0" fmla="*/ 0 w 4"/>
                    <a:gd name="T1" fmla="*/ 3 h 9"/>
                    <a:gd name="T2" fmla="*/ 4 w 4"/>
                    <a:gd name="T3" fmla="*/ 9 h 9"/>
                    <a:gd name="T4" fmla="*/ 0 w 4"/>
                    <a:gd name="T5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0" y="3"/>
                      </a:moveTo>
                      <a:cubicBezTo>
                        <a:pt x="1" y="0"/>
                        <a:pt x="3" y="4"/>
                        <a:pt x="4" y="9"/>
                      </a:cubicBezTo>
                      <a:cubicBezTo>
                        <a:pt x="3" y="8"/>
                        <a:pt x="2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19" name="Freeform 3165">
                  <a:extLst>
                    <a:ext uri="{FF2B5EF4-FFF2-40B4-BE49-F238E27FC236}">
                      <a16:creationId xmlns:a16="http://schemas.microsoft.com/office/drawing/2014/main" id="{E67B6C44-7948-4F64-85D2-8F40B03C11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1" y="3410"/>
                  <a:ext cx="4" cy="13"/>
                </a:xfrm>
                <a:custGeom>
                  <a:avLst/>
                  <a:gdLst>
                    <a:gd name="T0" fmla="*/ 0 w 2"/>
                    <a:gd name="T1" fmla="*/ 4 h 7"/>
                    <a:gd name="T2" fmla="*/ 1 w 2"/>
                    <a:gd name="T3" fmla="*/ 3 h 7"/>
                    <a:gd name="T4" fmla="*/ 0 w 2"/>
                    <a:gd name="T5" fmla="*/ 2 h 7"/>
                    <a:gd name="T6" fmla="*/ 1 w 2"/>
                    <a:gd name="T7" fmla="*/ 4 h 7"/>
                    <a:gd name="T8" fmla="*/ 1 w 2"/>
                    <a:gd name="T9" fmla="*/ 7 h 7"/>
                    <a:gd name="T10" fmla="*/ 0 w 2"/>
                    <a:gd name="T1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7">
                      <a:moveTo>
                        <a:pt x="0" y="4"/>
                      </a:moveTo>
                      <a:cubicBezTo>
                        <a:pt x="0" y="2"/>
                        <a:pt x="0" y="4"/>
                        <a:pt x="1" y="3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1" y="0"/>
                        <a:pt x="1" y="3"/>
                        <a:pt x="1" y="4"/>
                      </a:cubicBezTo>
                      <a:cubicBezTo>
                        <a:pt x="2" y="6"/>
                        <a:pt x="1" y="5"/>
                        <a:pt x="1" y="7"/>
                      </a:cubicBezTo>
                      <a:cubicBezTo>
                        <a:pt x="0" y="6"/>
                        <a:pt x="0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0" name="Freeform 3166">
                  <a:extLst>
                    <a:ext uri="{FF2B5EF4-FFF2-40B4-BE49-F238E27FC236}">
                      <a16:creationId xmlns:a16="http://schemas.microsoft.com/office/drawing/2014/main" id="{8141AF58-75D7-438F-A475-C35C7986ED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9" y="3643"/>
                  <a:ext cx="3" cy="9"/>
                </a:xfrm>
                <a:custGeom>
                  <a:avLst/>
                  <a:gdLst>
                    <a:gd name="T0" fmla="*/ 0 w 2"/>
                    <a:gd name="T1" fmla="*/ 2 h 5"/>
                    <a:gd name="T2" fmla="*/ 2 w 2"/>
                    <a:gd name="T3" fmla="*/ 3 h 5"/>
                    <a:gd name="T4" fmla="*/ 0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2"/>
                      </a:moveTo>
                      <a:cubicBezTo>
                        <a:pt x="0" y="0"/>
                        <a:pt x="1" y="3"/>
                        <a:pt x="2" y="3"/>
                      </a:cubicBezTo>
                      <a:cubicBezTo>
                        <a:pt x="1" y="5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1" name="Freeform 3167">
                  <a:extLst>
                    <a:ext uri="{FF2B5EF4-FFF2-40B4-BE49-F238E27FC236}">
                      <a16:creationId xmlns:a16="http://schemas.microsoft.com/office/drawing/2014/main" id="{6D67EF84-212C-43E6-A909-76050266E3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" y="3618"/>
                  <a:ext cx="2" cy="8"/>
                </a:xfrm>
                <a:custGeom>
                  <a:avLst/>
                  <a:gdLst>
                    <a:gd name="T0" fmla="*/ 0 w 1"/>
                    <a:gd name="T1" fmla="*/ 3 h 4"/>
                    <a:gd name="T2" fmla="*/ 0 w 1"/>
                    <a:gd name="T3" fmla="*/ 0 h 4"/>
                    <a:gd name="T4" fmla="*/ 1 w 1"/>
                    <a:gd name="T5" fmla="*/ 4 h 4"/>
                    <a:gd name="T6" fmla="*/ 0 w 1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1" y="4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2" name="Freeform 3168">
                  <a:extLst>
                    <a:ext uri="{FF2B5EF4-FFF2-40B4-BE49-F238E27FC236}">
                      <a16:creationId xmlns:a16="http://schemas.microsoft.com/office/drawing/2014/main" id="{BC6B0F4B-9401-4E67-A940-EA55914E0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" y="3394"/>
                  <a:ext cx="3" cy="10"/>
                </a:xfrm>
                <a:custGeom>
                  <a:avLst/>
                  <a:gdLst>
                    <a:gd name="T0" fmla="*/ 1 w 2"/>
                    <a:gd name="T1" fmla="*/ 3 h 5"/>
                    <a:gd name="T2" fmla="*/ 0 w 2"/>
                    <a:gd name="T3" fmla="*/ 3 h 5"/>
                    <a:gd name="T4" fmla="*/ 0 w 2"/>
                    <a:gd name="T5" fmla="*/ 1 h 5"/>
                    <a:gd name="T6" fmla="*/ 1 w 2"/>
                    <a:gd name="T7" fmla="*/ 0 h 5"/>
                    <a:gd name="T8" fmla="*/ 1 w 2"/>
                    <a:gd name="T9" fmla="*/ 5 h 5"/>
                    <a:gd name="T10" fmla="*/ 1 w 2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5">
                      <a:moveTo>
                        <a:pt x="1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2"/>
                        <a:pt x="2" y="4"/>
                        <a:pt x="1" y="5"/>
                      </a:cubicBezTo>
                      <a:cubicBezTo>
                        <a:pt x="1" y="5"/>
                        <a:pt x="1" y="4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3" name="Freeform 3169">
                  <a:extLst>
                    <a:ext uri="{FF2B5EF4-FFF2-40B4-BE49-F238E27FC236}">
                      <a16:creationId xmlns:a16="http://schemas.microsoft.com/office/drawing/2014/main" id="{D11EB99D-120C-4261-8690-72840E74C0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" y="3489"/>
                  <a:ext cx="3" cy="4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2 h 2"/>
                    <a:gd name="T4" fmla="*/ 0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0" y="0"/>
                        <a:pt x="2" y="0"/>
                        <a:pt x="2" y="2"/>
                      </a:cubicBezTo>
                      <a:cubicBezTo>
                        <a:pt x="2" y="2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4" name="Freeform 3170">
                  <a:extLst>
                    <a:ext uri="{FF2B5EF4-FFF2-40B4-BE49-F238E27FC236}">
                      <a16:creationId xmlns:a16="http://schemas.microsoft.com/office/drawing/2014/main" id="{04A1B32A-1E8F-4FD3-A342-C0CED70460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" y="3461"/>
                  <a:ext cx="4" cy="11"/>
                </a:xfrm>
                <a:custGeom>
                  <a:avLst/>
                  <a:gdLst>
                    <a:gd name="T0" fmla="*/ 2 w 2"/>
                    <a:gd name="T1" fmla="*/ 6 h 6"/>
                    <a:gd name="T2" fmla="*/ 1 w 2"/>
                    <a:gd name="T3" fmla="*/ 5 h 6"/>
                    <a:gd name="T4" fmla="*/ 0 w 2"/>
                    <a:gd name="T5" fmla="*/ 2 h 6"/>
                    <a:gd name="T6" fmla="*/ 2 w 2"/>
                    <a:gd name="T7" fmla="*/ 0 h 6"/>
                    <a:gd name="T8" fmla="*/ 1 w 2"/>
                    <a:gd name="T9" fmla="*/ 4 h 6"/>
                    <a:gd name="T10" fmla="*/ 2 w 2"/>
                    <a:gd name="T11" fmla="*/ 5 h 6"/>
                    <a:gd name="T12" fmla="*/ 2 w 2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6">
                      <a:moveTo>
                        <a:pt x="2" y="6"/>
                      </a:moveTo>
                      <a:cubicBezTo>
                        <a:pt x="1" y="6"/>
                        <a:pt x="1" y="5"/>
                        <a:pt x="1" y="5"/>
                      </a:cubicBezTo>
                      <a:cubicBezTo>
                        <a:pt x="1" y="4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1" y="2"/>
                        <a:pt x="2" y="4"/>
                        <a:pt x="1" y="4"/>
                      </a:cubicBezTo>
                      <a:cubicBezTo>
                        <a:pt x="1" y="6"/>
                        <a:pt x="2" y="5"/>
                        <a:pt x="2" y="5"/>
                      </a:cubicBezTo>
                      <a:cubicBezTo>
                        <a:pt x="2" y="5"/>
                        <a:pt x="1" y="5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5" name="Freeform 3171">
                  <a:extLst>
                    <a:ext uri="{FF2B5EF4-FFF2-40B4-BE49-F238E27FC236}">
                      <a16:creationId xmlns:a16="http://schemas.microsoft.com/office/drawing/2014/main" id="{FDCCA5E4-B9B0-4091-805E-B29AB6D10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" y="3510"/>
                  <a:ext cx="4" cy="8"/>
                </a:xfrm>
                <a:custGeom>
                  <a:avLst/>
                  <a:gdLst>
                    <a:gd name="T0" fmla="*/ 0 w 2"/>
                    <a:gd name="T1" fmla="*/ 4 h 4"/>
                    <a:gd name="T2" fmla="*/ 2 w 2"/>
                    <a:gd name="T3" fmla="*/ 3 h 4"/>
                    <a:gd name="T4" fmla="*/ 0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cubicBezTo>
                        <a:pt x="0" y="1"/>
                        <a:pt x="2" y="0"/>
                        <a:pt x="2" y="3"/>
                      </a:cubicBezTo>
                      <a:cubicBezTo>
                        <a:pt x="0" y="2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6" name="Freeform 3172">
                  <a:extLst>
                    <a:ext uri="{FF2B5EF4-FFF2-40B4-BE49-F238E27FC236}">
                      <a16:creationId xmlns:a16="http://schemas.microsoft.com/office/drawing/2014/main" id="{DC895AC3-ECEF-47D5-9926-8A3A4A68A6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" y="3476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0 w 1"/>
                    <a:gd name="T5" fmla="*/ 0 h 3"/>
                    <a:gd name="T6" fmla="*/ 1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7" name="Freeform 3173">
                  <a:extLst>
                    <a:ext uri="{FF2B5EF4-FFF2-40B4-BE49-F238E27FC236}">
                      <a16:creationId xmlns:a16="http://schemas.microsoft.com/office/drawing/2014/main" id="{27725700-5C34-4DE4-BEAB-3973A4EDA9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5" y="3096"/>
                  <a:ext cx="575" cy="632"/>
                </a:xfrm>
                <a:custGeom>
                  <a:avLst/>
                  <a:gdLst>
                    <a:gd name="T0" fmla="*/ 40 w 304"/>
                    <a:gd name="T1" fmla="*/ 248 h 333"/>
                    <a:gd name="T2" fmla="*/ 97 w 304"/>
                    <a:gd name="T3" fmla="*/ 257 h 333"/>
                    <a:gd name="T4" fmla="*/ 99 w 304"/>
                    <a:gd name="T5" fmla="*/ 270 h 333"/>
                    <a:gd name="T6" fmla="*/ 129 w 304"/>
                    <a:gd name="T7" fmla="*/ 269 h 333"/>
                    <a:gd name="T8" fmla="*/ 171 w 304"/>
                    <a:gd name="T9" fmla="*/ 275 h 333"/>
                    <a:gd name="T10" fmla="*/ 183 w 304"/>
                    <a:gd name="T11" fmla="*/ 275 h 333"/>
                    <a:gd name="T12" fmla="*/ 204 w 304"/>
                    <a:gd name="T13" fmla="*/ 292 h 333"/>
                    <a:gd name="T14" fmla="*/ 184 w 304"/>
                    <a:gd name="T15" fmla="*/ 302 h 333"/>
                    <a:gd name="T16" fmla="*/ 199 w 304"/>
                    <a:gd name="T17" fmla="*/ 318 h 333"/>
                    <a:gd name="T18" fmla="*/ 219 w 304"/>
                    <a:gd name="T19" fmla="*/ 315 h 333"/>
                    <a:gd name="T20" fmla="*/ 248 w 304"/>
                    <a:gd name="T21" fmla="*/ 327 h 333"/>
                    <a:gd name="T22" fmla="*/ 274 w 304"/>
                    <a:gd name="T23" fmla="*/ 300 h 333"/>
                    <a:gd name="T24" fmla="*/ 294 w 304"/>
                    <a:gd name="T25" fmla="*/ 259 h 333"/>
                    <a:gd name="T26" fmla="*/ 298 w 304"/>
                    <a:gd name="T27" fmla="*/ 194 h 333"/>
                    <a:gd name="T28" fmla="*/ 264 w 304"/>
                    <a:gd name="T29" fmla="*/ 172 h 333"/>
                    <a:gd name="T30" fmla="*/ 282 w 304"/>
                    <a:gd name="T31" fmla="*/ 113 h 333"/>
                    <a:gd name="T32" fmla="*/ 255 w 304"/>
                    <a:gd name="T33" fmla="*/ 101 h 333"/>
                    <a:gd name="T34" fmla="*/ 240 w 304"/>
                    <a:gd name="T35" fmla="*/ 88 h 333"/>
                    <a:gd name="T36" fmla="*/ 247 w 304"/>
                    <a:gd name="T37" fmla="*/ 62 h 333"/>
                    <a:gd name="T38" fmla="*/ 250 w 304"/>
                    <a:gd name="T39" fmla="*/ 42 h 333"/>
                    <a:gd name="T40" fmla="*/ 233 w 304"/>
                    <a:gd name="T41" fmla="*/ 32 h 333"/>
                    <a:gd name="T42" fmla="*/ 266 w 304"/>
                    <a:gd name="T43" fmla="*/ 29 h 333"/>
                    <a:gd name="T44" fmla="*/ 239 w 304"/>
                    <a:gd name="T45" fmla="*/ 14 h 333"/>
                    <a:gd name="T46" fmla="*/ 204 w 304"/>
                    <a:gd name="T47" fmla="*/ 13 h 333"/>
                    <a:gd name="T48" fmla="*/ 179 w 304"/>
                    <a:gd name="T49" fmla="*/ 5 h 333"/>
                    <a:gd name="T50" fmla="*/ 158 w 304"/>
                    <a:gd name="T51" fmla="*/ 11 h 333"/>
                    <a:gd name="T52" fmla="*/ 129 w 304"/>
                    <a:gd name="T53" fmla="*/ 11 h 333"/>
                    <a:gd name="T54" fmla="*/ 80 w 304"/>
                    <a:gd name="T55" fmla="*/ 24 h 333"/>
                    <a:gd name="T56" fmla="*/ 129 w 304"/>
                    <a:gd name="T57" fmla="*/ 25 h 333"/>
                    <a:gd name="T58" fmla="*/ 142 w 304"/>
                    <a:gd name="T59" fmla="*/ 28 h 333"/>
                    <a:gd name="T60" fmla="*/ 111 w 304"/>
                    <a:gd name="T61" fmla="*/ 41 h 333"/>
                    <a:gd name="T62" fmla="*/ 94 w 304"/>
                    <a:gd name="T63" fmla="*/ 51 h 333"/>
                    <a:gd name="T64" fmla="*/ 64 w 304"/>
                    <a:gd name="T65" fmla="*/ 72 h 333"/>
                    <a:gd name="T66" fmla="*/ 43 w 304"/>
                    <a:gd name="T67" fmla="*/ 107 h 333"/>
                    <a:gd name="T68" fmla="*/ 101 w 304"/>
                    <a:gd name="T69" fmla="*/ 125 h 333"/>
                    <a:gd name="T70" fmla="*/ 103 w 304"/>
                    <a:gd name="T71" fmla="*/ 145 h 333"/>
                    <a:gd name="T72" fmla="*/ 47 w 304"/>
                    <a:gd name="T73" fmla="*/ 158 h 333"/>
                    <a:gd name="T74" fmla="*/ 69 w 304"/>
                    <a:gd name="T75" fmla="*/ 163 h 333"/>
                    <a:gd name="T76" fmla="*/ 13 w 304"/>
                    <a:gd name="T77" fmla="*/ 192 h 333"/>
                    <a:gd name="T78" fmla="*/ 101 w 304"/>
                    <a:gd name="T79" fmla="*/ 23 h 333"/>
                    <a:gd name="T80" fmla="*/ 2 w 304"/>
                    <a:gd name="T81" fmla="*/ 223 h 333"/>
                    <a:gd name="T82" fmla="*/ 104 w 304"/>
                    <a:gd name="T83" fmla="*/ 156 h 333"/>
                    <a:gd name="T84" fmla="*/ 133 w 304"/>
                    <a:gd name="T85" fmla="*/ 151 h 333"/>
                    <a:gd name="T86" fmla="*/ 108 w 304"/>
                    <a:gd name="T87" fmla="*/ 160 h 333"/>
                    <a:gd name="T88" fmla="*/ 88 w 304"/>
                    <a:gd name="T89" fmla="*/ 160 h 333"/>
                    <a:gd name="T90" fmla="*/ 112 w 304"/>
                    <a:gd name="T91" fmla="*/ 264 h 333"/>
                    <a:gd name="T92" fmla="*/ 123 w 304"/>
                    <a:gd name="T93" fmla="*/ 36 h 333"/>
                    <a:gd name="T94" fmla="*/ 133 w 304"/>
                    <a:gd name="T95" fmla="*/ 35 h 333"/>
                    <a:gd name="T96" fmla="*/ 146 w 304"/>
                    <a:gd name="T97" fmla="*/ 26 h 333"/>
                    <a:gd name="T98" fmla="*/ 155 w 304"/>
                    <a:gd name="T99" fmla="*/ 14 h 333"/>
                    <a:gd name="T100" fmla="*/ 171 w 304"/>
                    <a:gd name="T101" fmla="*/ 19 h 333"/>
                    <a:gd name="T102" fmla="*/ 178 w 304"/>
                    <a:gd name="T103" fmla="*/ 276 h 333"/>
                    <a:gd name="T104" fmla="*/ 182 w 304"/>
                    <a:gd name="T105" fmla="*/ 6 h 333"/>
                    <a:gd name="T106" fmla="*/ 211 w 304"/>
                    <a:gd name="T107" fmla="*/ 30 h 333"/>
                    <a:gd name="T108" fmla="*/ 203 w 304"/>
                    <a:gd name="T109" fmla="*/ 277 h 333"/>
                    <a:gd name="T110" fmla="*/ 208 w 304"/>
                    <a:gd name="T111" fmla="*/ 63 h 333"/>
                    <a:gd name="T112" fmla="*/ 218 w 304"/>
                    <a:gd name="T113" fmla="*/ 32 h 333"/>
                    <a:gd name="T114" fmla="*/ 220 w 304"/>
                    <a:gd name="T115" fmla="*/ 61 h 333"/>
                    <a:gd name="T116" fmla="*/ 222 w 304"/>
                    <a:gd name="T117" fmla="*/ 81 h 333"/>
                    <a:gd name="T118" fmla="*/ 232 w 304"/>
                    <a:gd name="T119" fmla="*/ 78 h 333"/>
                    <a:gd name="T120" fmla="*/ 237 w 304"/>
                    <a:gd name="T121" fmla="*/ 323 h 333"/>
                    <a:gd name="T122" fmla="*/ 270 w 304"/>
                    <a:gd name="T123" fmla="*/ 279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4" h="333">
                      <a:moveTo>
                        <a:pt x="0" y="226"/>
                      </a:moveTo>
                      <a:cubicBezTo>
                        <a:pt x="1" y="227"/>
                        <a:pt x="3" y="228"/>
                        <a:pt x="4" y="227"/>
                      </a:cubicBezTo>
                      <a:cubicBezTo>
                        <a:pt x="5" y="231"/>
                        <a:pt x="7" y="226"/>
                        <a:pt x="7" y="232"/>
                      </a:cubicBezTo>
                      <a:cubicBezTo>
                        <a:pt x="8" y="232"/>
                        <a:pt x="8" y="229"/>
                        <a:pt x="8" y="229"/>
                      </a:cubicBezTo>
                      <a:cubicBezTo>
                        <a:pt x="9" y="230"/>
                        <a:pt x="9" y="231"/>
                        <a:pt x="10" y="232"/>
                      </a:cubicBezTo>
                      <a:cubicBezTo>
                        <a:pt x="10" y="230"/>
                        <a:pt x="11" y="231"/>
                        <a:pt x="11" y="233"/>
                      </a:cubicBezTo>
                      <a:cubicBezTo>
                        <a:pt x="11" y="233"/>
                        <a:pt x="11" y="234"/>
                        <a:pt x="11" y="234"/>
                      </a:cubicBezTo>
                      <a:cubicBezTo>
                        <a:pt x="10" y="232"/>
                        <a:pt x="9" y="233"/>
                        <a:pt x="8" y="234"/>
                      </a:cubicBezTo>
                      <a:cubicBezTo>
                        <a:pt x="9" y="234"/>
                        <a:pt x="11" y="235"/>
                        <a:pt x="12" y="234"/>
                      </a:cubicBezTo>
                      <a:cubicBezTo>
                        <a:pt x="11" y="234"/>
                        <a:pt x="11" y="234"/>
                        <a:pt x="11" y="233"/>
                      </a:cubicBezTo>
                      <a:cubicBezTo>
                        <a:pt x="12" y="233"/>
                        <a:pt x="12" y="232"/>
                        <a:pt x="12" y="232"/>
                      </a:cubicBezTo>
                      <a:cubicBezTo>
                        <a:pt x="12" y="233"/>
                        <a:pt x="12" y="234"/>
                        <a:pt x="12" y="234"/>
                      </a:cubicBezTo>
                      <a:cubicBezTo>
                        <a:pt x="12" y="233"/>
                        <a:pt x="13" y="232"/>
                        <a:pt x="13" y="232"/>
                      </a:cubicBezTo>
                      <a:cubicBezTo>
                        <a:pt x="14" y="234"/>
                        <a:pt x="15" y="234"/>
                        <a:pt x="16" y="233"/>
                      </a:cubicBezTo>
                      <a:cubicBezTo>
                        <a:pt x="18" y="237"/>
                        <a:pt x="21" y="231"/>
                        <a:pt x="21" y="239"/>
                      </a:cubicBezTo>
                      <a:cubicBezTo>
                        <a:pt x="22" y="237"/>
                        <a:pt x="23" y="237"/>
                        <a:pt x="24" y="240"/>
                      </a:cubicBezTo>
                      <a:cubicBezTo>
                        <a:pt x="25" y="240"/>
                        <a:pt x="25" y="238"/>
                        <a:pt x="25" y="238"/>
                      </a:cubicBezTo>
                      <a:cubicBezTo>
                        <a:pt x="26" y="241"/>
                        <a:pt x="28" y="236"/>
                        <a:pt x="29" y="238"/>
                      </a:cubicBezTo>
                      <a:cubicBezTo>
                        <a:pt x="29" y="240"/>
                        <a:pt x="28" y="237"/>
                        <a:pt x="28" y="240"/>
                      </a:cubicBezTo>
                      <a:cubicBezTo>
                        <a:pt x="31" y="238"/>
                        <a:pt x="32" y="242"/>
                        <a:pt x="34" y="242"/>
                      </a:cubicBezTo>
                      <a:cubicBezTo>
                        <a:pt x="34" y="243"/>
                        <a:pt x="33" y="242"/>
                        <a:pt x="33" y="244"/>
                      </a:cubicBezTo>
                      <a:cubicBezTo>
                        <a:pt x="34" y="244"/>
                        <a:pt x="35" y="245"/>
                        <a:pt x="35" y="244"/>
                      </a:cubicBezTo>
                      <a:cubicBezTo>
                        <a:pt x="36" y="245"/>
                        <a:pt x="36" y="245"/>
                        <a:pt x="36" y="246"/>
                      </a:cubicBezTo>
                      <a:cubicBezTo>
                        <a:pt x="37" y="245"/>
                        <a:pt x="38" y="247"/>
                        <a:pt x="39" y="248"/>
                      </a:cubicBezTo>
                      <a:cubicBezTo>
                        <a:pt x="39" y="247"/>
                        <a:pt x="39" y="246"/>
                        <a:pt x="39" y="246"/>
                      </a:cubicBezTo>
                      <a:cubicBezTo>
                        <a:pt x="40" y="246"/>
                        <a:pt x="40" y="246"/>
                        <a:pt x="40" y="246"/>
                      </a:cubicBezTo>
                      <a:cubicBezTo>
                        <a:pt x="40" y="247"/>
                        <a:pt x="40" y="248"/>
                        <a:pt x="40" y="248"/>
                      </a:cubicBezTo>
                      <a:cubicBezTo>
                        <a:pt x="41" y="247"/>
                        <a:pt x="43" y="249"/>
                        <a:pt x="44" y="246"/>
                      </a:cubicBezTo>
                      <a:cubicBezTo>
                        <a:pt x="44" y="248"/>
                        <a:pt x="44" y="247"/>
                        <a:pt x="44" y="247"/>
                      </a:cubicBezTo>
                      <a:cubicBezTo>
                        <a:pt x="45" y="247"/>
                        <a:pt x="44" y="248"/>
                        <a:pt x="44" y="248"/>
                      </a:cubicBezTo>
                      <a:cubicBezTo>
                        <a:pt x="47" y="250"/>
                        <a:pt x="51" y="245"/>
                        <a:pt x="52" y="248"/>
                      </a:cubicBezTo>
                      <a:cubicBezTo>
                        <a:pt x="52" y="247"/>
                        <a:pt x="53" y="244"/>
                        <a:pt x="54" y="246"/>
                      </a:cubicBezTo>
                      <a:cubicBezTo>
                        <a:pt x="54" y="248"/>
                        <a:pt x="53" y="247"/>
                        <a:pt x="53" y="248"/>
                      </a:cubicBezTo>
                      <a:cubicBezTo>
                        <a:pt x="57" y="247"/>
                        <a:pt x="61" y="248"/>
                        <a:pt x="65" y="248"/>
                      </a:cubicBezTo>
                      <a:cubicBezTo>
                        <a:pt x="65" y="248"/>
                        <a:pt x="65" y="248"/>
                        <a:pt x="65" y="247"/>
                      </a:cubicBezTo>
                      <a:cubicBezTo>
                        <a:pt x="67" y="248"/>
                        <a:pt x="68" y="249"/>
                        <a:pt x="69" y="248"/>
                      </a:cubicBezTo>
                      <a:cubicBezTo>
                        <a:pt x="71" y="249"/>
                        <a:pt x="74" y="248"/>
                        <a:pt x="75" y="248"/>
                      </a:cubicBezTo>
                      <a:cubicBezTo>
                        <a:pt x="74" y="248"/>
                        <a:pt x="74" y="247"/>
                        <a:pt x="74" y="247"/>
                      </a:cubicBezTo>
                      <a:cubicBezTo>
                        <a:pt x="76" y="250"/>
                        <a:pt x="77" y="250"/>
                        <a:pt x="79" y="250"/>
                      </a:cubicBezTo>
                      <a:cubicBezTo>
                        <a:pt x="80" y="252"/>
                        <a:pt x="81" y="252"/>
                        <a:pt x="81" y="250"/>
                      </a:cubicBezTo>
                      <a:cubicBezTo>
                        <a:pt x="81" y="249"/>
                        <a:pt x="80" y="250"/>
                        <a:pt x="80" y="251"/>
                      </a:cubicBezTo>
                      <a:cubicBezTo>
                        <a:pt x="80" y="250"/>
                        <a:pt x="79" y="251"/>
                        <a:pt x="80" y="249"/>
                      </a:cubicBezTo>
                      <a:cubicBezTo>
                        <a:pt x="80" y="249"/>
                        <a:pt x="83" y="248"/>
                        <a:pt x="82" y="250"/>
                      </a:cubicBezTo>
                      <a:cubicBezTo>
                        <a:pt x="84" y="248"/>
                        <a:pt x="85" y="252"/>
                        <a:pt x="87" y="250"/>
                      </a:cubicBezTo>
                      <a:cubicBezTo>
                        <a:pt x="87" y="256"/>
                        <a:pt x="90" y="251"/>
                        <a:pt x="90" y="254"/>
                      </a:cubicBezTo>
                      <a:cubicBezTo>
                        <a:pt x="90" y="253"/>
                        <a:pt x="91" y="253"/>
                        <a:pt x="92" y="255"/>
                      </a:cubicBezTo>
                      <a:cubicBezTo>
                        <a:pt x="90" y="257"/>
                        <a:pt x="90" y="256"/>
                        <a:pt x="89" y="257"/>
                      </a:cubicBezTo>
                      <a:cubicBezTo>
                        <a:pt x="89" y="257"/>
                        <a:pt x="90" y="257"/>
                        <a:pt x="90" y="258"/>
                      </a:cubicBezTo>
                      <a:cubicBezTo>
                        <a:pt x="90" y="256"/>
                        <a:pt x="91" y="256"/>
                        <a:pt x="92" y="258"/>
                      </a:cubicBezTo>
                      <a:cubicBezTo>
                        <a:pt x="92" y="255"/>
                        <a:pt x="92" y="258"/>
                        <a:pt x="92" y="258"/>
                      </a:cubicBezTo>
                      <a:cubicBezTo>
                        <a:pt x="93" y="256"/>
                        <a:pt x="92" y="257"/>
                        <a:pt x="92" y="256"/>
                      </a:cubicBezTo>
                      <a:cubicBezTo>
                        <a:pt x="93" y="255"/>
                        <a:pt x="94" y="255"/>
                        <a:pt x="95" y="257"/>
                      </a:cubicBezTo>
                      <a:cubicBezTo>
                        <a:pt x="95" y="257"/>
                        <a:pt x="95" y="258"/>
                        <a:pt x="95" y="258"/>
                      </a:cubicBezTo>
                      <a:cubicBezTo>
                        <a:pt x="96" y="257"/>
                        <a:pt x="97" y="260"/>
                        <a:pt x="97" y="257"/>
                      </a:cubicBezTo>
                      <a:cubicBezTo>
                        <a:pt x="96" y="257"/>
                        <a:pt x="96" y="258"/>
                        <a:pt x="96" y="257"/>
                      </a:cubicBezTo>
                      <a:cubicBezTo>
                        <a:pt x="97" y="256"/>
                        <a:pt x="97" y="256"/>
                        <a:pt x="98" y="258"/>
                      </a:cubicBezTo>
                      <a:cubicBezTo>
                        <a:pt x="98" y="257"/>
                        <a:pt x="97" y="258"/>
                        <a:pt x="98" y="258"/>
                      </a:cubicBezTo>
                      <a:cubicBezTo>
                        <a:pt x="98" y="259"/>
                        <a:pt x="98" y="257"/>
                        <a:pt x="99" y="257"/>
                      </a:cubicBezTo>
                      <a:cubicBezTo>
                        <a:pt x="100" y="261"/>
                        <a:pt x="102" y="259"/>
                        <a:pt x="103" y="261"/>
                      </a:cubicBezTo>
                      <a:cubicBezTo>
                        <a:pt x="103" y="259"/>
                        <a:pt x="104" y="259"/>
                        <a:pt x="105" y="259"/>
                      </a:cubicBezTo>
                      <a:cubicBezTo>
                        <a:pt x="105" y="260"/>
                        <a:pt x="105" y="260"/>
                        <a:pt x="105" y="260"/>
                      </a:cubicBezTo>
                      <a:cubicBezTo>
                        <a:pt x="105" y="262"/>
                        <a:pt x="105" y="261"/>
                        <a:pt x="105" y="263"/>
                      </a:cubicBezTo>
                      <a:cubicBezTo>
                        <a:pt x="105" y="263"/>
                        <a:pt x="107" y="262"/>
                        <a:pt x="108" y="264"/>
                      </a:cubicBezTo>
                      <a:cubicBezTo>
                        <a:pt x="108" y="263"/>
                        <a:pt x="110" y="262"/>
                        <a:pt x="110" y="265"/>
                      </a:cubicBezTo>
                      <a:cubicBezTo>
                        <a:pt x="109" y="266"/>
                        <a:pt x="108" y="266"/>
                        <a:pt x="107" y="265"/>
                      </a:cubicBezTo>
                      <a:cubicBezTo>
                        <a:pt x="107" y="267"/>
                        <a:pt x="104" y="264"/>
                        <a:pt x="105" y="268"/>
                      </a:cubicBezTo>
                      <a:cubicBezTo>
                        <a:pt x="104" y="267"/>
                        <a:pt x="104" y="266"/>
                        <a:pt x="104" y="266"/>
                      </a:cubicBezTo>
                      <a:cubicBezTo>
                        <a:pt x="104" y="267"/>
                        <a:pt x="103" y="268"/>
                        <a:pt x="103" y="269"/>
                      </a:cubicBezTo>
                      <a:cubicBezTo>
                        <a:pt x="103" y="265"/>
                        <a:pt x="102" y="271"/>
                        <a:pt x="102" y="268"/>
                      </a:cubicBezTo>
                      <a:cubicBezTo>
                        <a:pt x="101" y="267"/>
                        <a:pt x="102" y="269"/>
                        <a:pt x="101" y="270"/>
                      </a:cubicBezTo>
                      <a:cubicBezTo>
                        <a:pt x="101" y="269"/>
                        <a:pt x="101" y="268"/>
                        <a:pt x="100" y="267"/>
                      </a:cubicBezTo>
                      <a:cubicBezTo>
                        <a:pt x="97" y="272"/>
                        <a:pt x="93" y="267"/>
                        <a:pt x="90" y="269"/>
                      </a:cubicBezTo>
                      <a:cubicBezTo>
                        <a:pt x="90" y="269"/>
                        <a:pt x="91" y="269"/>
                        <a:pt x="92" y="271"/>
                      </a:cubicBezTo>
                      <a:cubicBezTo>
                        <a:pt x="91" y="271"/>
                        <a:pt x="91" y="269"/>
                        <a:pt x="91" y="271"/>
                      </a:cubicBezTo>
                      <a:cubicBezTo>
                        <a:pt x="91" y="271"/>
                        <a:pt x="91" y="271"/>
                        <a:pt x="92" y="272"/>
                      </a:cubicBezTo>
                      <a:cubicBezTo>
                        <a:pt x="91" y="273"/>
                        <a:pt x="90" y="270"/>
                        <a:pt x="90" y="271"/>
                      </a:cubicBezTo>
                      <a:cubicBezTo>
                        <a:pt x="91" y="271"/>
                        <a:pt x="90" y="273"/>
                        <a:pt x="90" y="273"/>
                      </a:cubicBezTo>
                      <a:cubicBezTo>
                        <a:pt x="90" y="274"/>
                        <a:pt x="91" y="272"/>
                        <a:pt x="91" y="275"/>
                      </a:cubicBezTo>
                      <a:cubicBezTo>
                        <a:pt x="91" y="273"/>
                        <a:pt x="91" y="273"/>
                        <a:pt x="91" y="272"/>
                      </a:cubicBezTo>
                      <a:cubicBezTo>
                        <a:pt x="91" y="272"/>
                        <a:pt x="91" y="274"/>
                        <a:pt x="92" y="274"/>
                      </a:cubicBezTo>
                      <a:cubicBezTo>
                        <a:pt x="94" y="268"/>
                        <a:pt x="97" y="273"/>
                        <a:pt x="99" y="270"/>
                      </a:cubicBezTo>
                      <a:cubicBezTo>
                        <a:pt x="100" y="273"/>
                        <a:pt x="100" y="272"/>
                        <a:pt x="100" y="270"/>
                      </a:cubicBezTo>
                      <a:cubicBezTo>
                        <a:pt x="101" y="271"/>
                        <a:pt x="101" y="272"/>
                        <a:pt x="101" y="273"/>
                      </a:cubicBezTo>
                      <a:cubicBezTo>
                        <a:pt x="102" y="270"/>
                        <a:pt x="104" y="274"/>
                        <a:pt x="104" y="271"/>
                      </a:cubicBezTo>
                      <a:cubicBezTo>
                        <a:pt x="105" y="274"/>
                        <a:pt x="107" y="270"/>
                        <a:pt x="108" y="271"/>
                      </a:cubicBezTo>
                      <a:cubicBezTo>
                        <a:pt x="108" y="271"/>
                        <a:pt x="108" y="270"/>
                        <a:pt x="108" y="270"/>
                      </a:cubicBezTo>
                      <a:cubicBezTo>
                        <a:pt x="109" y="269"/>
                        <a:pt x="109" y="269"/>
                        <a:pt x="110" y="270"/>
                      </a:cubicBezTo>
                      <a:cubicBezTo>
                        <a:pt x="109" y="272"/>
                        <a:pt x="109" y="269"/>
                        <a:pt x="109" y="270"/>
                      </a:cubicBezTo>
                      <a:cubicBezTo>
                        <a:pt x="110" y="274"/>
                        <a:pt x="112" y="270"/>
                        <a:pt x="113" y="272"/>
                      </a:cubicBezTo>
                      <a:cubicBezTo>
                        <a:pt x="113" y="271"/>
                        <a:pt x="114" y="270"/>
                        <a:pt x="114" y="270"/>
                      </a:cubicBezTo>
                      <a:cubicBezTo>
                        <a:pt x="114" y="271"/>
                        <a:pt x="115" y="271"/>
                        <a:pt x="116" y="271"/>
                      </a:cubicBezTo>
                      <a:cubicBezTo>
                        <a:pt x="116" y="269"/>
                        <a:pt x="116" y="268"/>
                        <a:pt x="117" y="269"/>
                      </a:cubicBezTo>
                      <a:cubicBezTo>
                        <a:pt x="116" y="265"/>
                        <a:pt x="115" y="266"/>
                        <a:pt x="114" y="267"/>
                      </a:cubicBezTo>
                      <a:cubicBezTo>
                        <a:pt x="114" y="264"/>
                        <a:pt x="113" y="264"/>
                        <a:pt x="114" y="263"/>
                      </a:cubicBezTo>
                      <a:cubicBezTo>
                        <a:pt x="114" y="266"/>
                        <a:pt x="117" y="263"/>
                        <a:pt x="117" y="264"/>
                      </a:cubicBezTo>
                      <a:cubicBezTo>
                        <a:pt x="117" y="264"/>
                        <a:pt x="117" y="264"/>
                        <a:pt x="117" y="263"/>
                      </a:cubicBezTo>
                      <a:cubicBezTo>
                        <a:pt x="117" y="263"/>
                        <a:pt x="118" y="261"/>
                        <a:pt x="118" y="262"/>
                      </a:cubicBezTo>
                      <a:cubicBezTo>
                        <a:pt x="118" y="262"/>
                        <a:pt x="118" y="264"/>
                        <a:pt x="117" y="263"/>
                      </a:cubicBezTo>
                      <a:cubicBezTo>
                        <a:pt x="118" y="264"/>
                        <a:pt x="118" y="266"/>
                        <a:pt x="119" y="266"/>
                      </a:cubicBezTo>
                      <a:cubicBezTo>
                        <a:pt x="119" y="265"/>
                        <a:pt x="118" y="266"/>
                        <a:pt x="118" y="264"/>
                      </a:cubicBezTo>
                      <a:cubicBezTo>
                        <a:pt x="118" y="264"/>
                        <a:pt x="119" y="263"/>
                        <a:pt x="119" y="263"/>
                      </a:cubicBezTo>
                      <a:cubicBezTo>
                        <a:pt x="119" y="265"/>
                        <a:pt x="120" y="264"/>
                        <a:pt x="120" y="266"/>
                      </a:cubicBezTo>
                      <a:cubicBezTo>
                        <a:pt x="121" y="265"/>
                        <a:pt x="123" y="265"/>
                        <a:pt x="123" y="268"/>
                      </a:cubicBezTo>
                      <a:cubicBezTo>
                        <a:pt x="125" y="267"/>
                        <a:pt x="126" y="265"/>
                        <a:pt x="128" y="266"/>
                      </a:cubicBezTo>
                      <a:cubicBezTo>
                        <a:pt x="128" y="267"/>
                        <a:pt x="128" y="268"/>
                        <a:pt x="128" y="269"/>
                      </a:cubicBezTo>
                      <a:cubicBezTo>
                        <a:pt x="128" y="267"/>
                        <a:pt x="129" y="267"/>
                        <a:pt x="129" y="266"/>
                      </a:cubicBezTo>
                      <a:cubicBezTo>
                        <a:pt x="129" y="268"/>
                        <a:pt x="129" y="266"/>
                        <a:pt x="129" y="267"/>
                      </a:cubicBezTo>
                      <a:cubicBezTo>
                        <a:pt x="129" y="268"/>
                        <a:pt x="129" y="269"/>
                        <a:pt x="129" y="269"/>
                      </a:cubicBezTo>
                      <a:cubicBezTo>
                        <a:pt x="130" y="269"/>
                        <a:pt x="130" y="269"/>
                        <a:pt x="130" y="270"/>
                      </a:cubicBezTo>
                      <a:cubicBezTo>
                        <a:pt x="130" y="268"/>
                        <a:pt x="129" y="269"/>
                        <a:pt x="130" y="267"/>
                      </a:cubicBezTo>
                      <a:cubicBezTo>
                        <a:pt x="130" y="267"/>
                        <a:pt x="130" y="266"/>
                        <a:pt x="130" y="266"/>
                      </a:cubicBezTo>
                      <a:cubicBezTo>
                        <a:pt x="131" y="268"/>
                        <a:pt x="132" y="264"/>
                        <a:pt x="133" y="266"/>
                      </a:cubicBezTo>
                      <a:cubicBezTo>
                        <a:pt x="133" y="267"/>
                        <a:pt x="133" y="267"/>
                        <a:pt x="133" y="268"/>
                      </a:cubicBezTo>
                      <a:cubicBezTo>
                        <a:pt x="133" y="268"/>
                        <a:pt x="133" y="266"/>
                        <a:pt x="134" y="265"/>
                      </a:cubicBezTo>
                      <a:cubicBezTo>
                        <a:pt x="134" y="266"/>
                        <a:pt x="134" y="266"/>
                        <a:pt x="134" y="267"/>
                      </a:cubicBezTo>
                      <a:cubicBezTo>
                        <a:pt x="134" y="263"/>
                        <a:pt x="136" y="267"/>
                        <a:pt x="137" y="268"/>
                      </a:cubicBezTo>
                      <a:cubicBezTo>
                        <a:pt x="136" y="267"/>
                        <a:pt x="136" y="267"/>
                        <a:pt x="136" y="266"/>
                      </a:cubicBezTo>
                      <a:cubicBezTo>
                        <a:pt x="139" y="267"/>
                        <a:pt x="141" y="266"/>
                        <a:pt x="143" y="266"/>
                      </a:cubicBezTo>
                      <a:cubicBezTo>
                        <a:pt x="143" y="267"/>
                        <a:pt x="143" y="267"/>
                        <a:pt x="143" y="267"/>
                      </a:cubicBezTo>
                      <a:cubicBezTo>
                        <a:pt x="144" y="267"/>
                        <a:pt x="149" y="260"/>
                        <a:pt x="148" y="267"/>
                      </a:cubicBezTo>
                      <a:cubicBezTo>
                        <a:pt x="149" y="267"/>
                        <a:pt x="149" y="267"/>
                        <a:pt x="149" y="267"/>
                      </a:cubicBezTo>
                      <a:cubicBezTo>
                        <a:pt x="149" y="267"/>
                        <a:pt x="148" y="267"/>
                        <a:pt x="148" y="268"/>
                      </a:cubicBezTo>
                      <a:cubicBezTo>
                        <a:pt x="149" y="269"/>
                        <a:pt x="150" y="267"/>
                        <a:pt x="150" y="267"/>
                      </a:cubicBezTo>
                      <a:cubicBezTo>
                        <a:pt x="150" y="267"/>
                        <a:pt x="150" y="268"/>
                        <a:pt x="151" y="269"/>
                      </a:cubicBezTo>
                      <a:cubicBezTo>
                        <a:pt x="152" y="265"/>
                        <a:pt x="153" y="271"/>
                        <a:pt x="154" y="269"/>
                      </a:cubicBezTo>
                      <a:cubicBezTo>
                        <a:pt x="154" y="271"/>
                        <a:pt x="153" y="270"/>
                        <a:pt x="153" y="272"/>
                      </a:cubicBezTo>
                      <a:cubicBezTo>
                        <a:pt x="155" y="267"/>
                        <a:pt x="157" y="271"/>
                        <a:pt x="160" y="269"/>
                      </a:cubicBezTo>
                      <a:cubicBezTo>
                        <a:pt x="160" y="270"/>
                        <a:pt x="159" y="269"/>
                        <a:pt x="159" y="271"/>
                      </a:cubicBezTo>
                      <a:cubicBezTo>
                        <a:pt x="161" y="269"/>
                        <a:pt x="163" y="271"/>
                        <a:pt x="165" y="269"/>
                      </a:cubicBezTo>
                      <a:cubicBezTo>
                        <a:pt x="165" y="271"/>
                        <a:pt x="166" y="270"/>
                        <a:pt x="166" y="271"/>
                      </a:cubicBezTo>
                      <a:cubicBezTo>
                        <a:pt x="165" y="275"/>
                        <a:pt x="163" y="272"/>
                        <a:pt x="162" y="275"/>
                      </a:cubicBezTo>
                      <a:cubicBezTo>
                        <a:pt x="162" y="276"/>
                        <a:pt x="161" y="278"/>
                        <a:pt x="162" y="278"/>
                      </a:cubicBezTo>
                      <a:cubicBezTo>
                        <a:pt x="162" y="273"/>
                        <a:pt x="164" y="276"/>
                        <a:pt x="165" y="274"/>
                      </a:cubicBezTo>
                      <a:cubicBezTo>
                        <a:pt x="165" y="274"/>
                        <a:pt x="166" y="274"/>
                        <a:pt x="166" y="276"/>
                      </a:cubicBezTo>
                      <a:cubicBezTo>
                        <a:pt x="167" y="273"/>
                        <a:pt x="169" y="273"/>
                        <a:pt x="171" y="275"/>
                      </a:cubicBezTo>
                      <a:cubicBezTo>
                        <a:pt x="171" y="273"/>
                        <a:pt x="172" y="275"/>
                        <a:pt x="173" y="274"/>
                      </a:cubicBezTo>
                      <a:cubicBezTo>
                        <a:pt x="173" y="275"/>
                        <a:pt x="173" y="277"/>
                        <a:pt x="172" y="277"/>
                      </a:cubicBezTo>
                      <a:cubicBezTo>
                        <a:pt x="172" y="276"/>
                        <a:pt x="173" y="275"/>
                        <a:pt x="172" y="275"/>
                      </a:cubicBezTo>
                      <a:cubicBezTo>
                        <a:pt x="172" y="279"/>
                        <a:pt x="170" y="276"/>
                        <a:pt x="170" y="278"/>
                      </a:cubicBezTo>
                      <a:cubicBezTo>
                        <a:pt x="170" y="278"/>
                        <a:pt x="169" y="279"/>
                        <a:pt x="170" y="280"/>
                      </a:cubicBezTo>
                      <a:cubicBezTo>
                        <a:pt x="170" y="278"/>
                        <a:pt x="171" y="280"/>
                        <a:pt x="171" y="278"/>
                      </a:cubicBezTo>
                      <a:cubicBezTo>
                        <a:pt x="172" y="280"/>
                        <a:pt x="173" y="282"/>
                        <a:pt x="172" y="278"/>
                      </a:cubicBezTo>
                      <a:cubicBezTo>
                        <a:pt x="173" y="281"/>
                        <a:pt x="174" y="279"/>
                        <a:pt x="175" y="281"/>
                      </a:cubicBezTo>
                      <a:cubicBezTo>
                        <a:pt x="173" y="281"/>
                        <a:pt x="172" y="284"/>
                        <a:pt x="171" y="284"/>
                      </a:cubicBezTo>
                      <a:cubicBezTo>
                        <a:pt x="172" y="286"/>
                        <a:pt x="172" y="285"/>
                        <a:pt x="173" y="285"/>
                      </a:cubicBezTo>
                      <a:cubicBezTo>
                        <a:pt x="173" y="286"/>
                        <a:pt x="173" y="286"/>
                        <a:pt x="173" y="286"/>
                      </a:cubicBezTo>
                      <a:cubicBezTo>
                        <a:pt x="175" y="287"/>
                        <a:pt x="176" y="286"/>
                        <a:pt x="178" y="289"/>
                      </a:cubicBezTo>
                      <a:cubicBezTo>
                        <a:pt x="178" y="289"/>
                        <a:pt x="178" y="288"/>
                        <a:pt x="178" y="288"/>
                      </a:cubicBezTo>
                      <a:cubicBezTo>
                        <a:pt x="179" y="290"/>
                        <a:pt x="181" y="289"/>
                        <a:pt x="182" y="289"/>
                      </a:cubicBezTo>
                      <a:cubicBezTo>
                        <a:pt x="182" y="289"/>
                        <a:pt x="182" y="289"/>
                        <a:pt x="182" y="288"/>
                      </a:cubicBezTo>
                      <a:cubicBezTo>
                        <a:pt x="182" y="288"/>
                        <a:pt x="183" y="287"/>
                        <a:pt x="183" y="289"/>
                      </a:cubicBezTo>
                      <a:cubicBezTo>
                        <a:pt x="184" y="289"/>
                        <a:pt x="183" y="287"/>
                        <a:pt x="184" y="287"/>
                      </a:cubicBezTo>
                      <a:cubicBezTo>
                        <a:pt x="184" y="288"/>
                        <a:pt x="184" y="290"/>
                        <a:pt x="185" y="291"/>
                      </a:cubicBezTo>
                      <a:cubicBezTo>
                        <a:pt x="185" y="289"/>
                        <a:pt x="187" y="288"/>
                        <a:pt x="186" y="292"/>
                      </a:cubicBezTo>
                      <a:cubicBezTo>
                        <a:pt x="187" y="292"/>
                        <a:pt x="188" y="290"/>
                        <a:pt x="188" y="293"/>
                      </a:cubicBezTo>
                      <a:cubicBezTo>
                        <a:pt x="189" y="292"/>
                        <a:pt x="189" y="291"/>
                        <a:pt x="189" y="291"/>
                      </a:cubicBezTo>
                      <a:cubicBezTo>
                        <a:pt x="189" y="285"/>
                        <a:pt x="190" y="285"/>
                        <a:pt x="189" y="281"/>
                      </a:cubicBezTo>
                      <a:cubicBezTo>
                        <a:pt x="189" y="282"/>
                        <a:pt x="188" y="282"/>
                        <a:pt x="188" y="279"/>
                      </a:cubicBezTo>
                      <a:cubicBezTo>
                        <a:pt x="188" y="280"/>
                        <a:pt x="186" y="280"/>
                        <a:pt x="186" y="279"/>
                      </a:cubicBezTo>
                      <a:cubicBezTo>
                        <a:pt x="185" y="283"/>
                        <a:pt x="184" y="278"/>
                        <a:pt x="182" y="279"/>
                      </a:cubicBezTo>
                      <a:cubicBezTo>
                        <a:pt x="182" y="276"/>
                        <a:pt x="182" y="278"/>
                        <a:pt x="181" y="276"/>
                      </a:cubicBezTo>
                      <a:cubicBezTo>
                        <a:pt x="182" y="276"/>
                        <a:pt x="182" y="275"/>
                        <a:pt x="183" y="275"/>
                      </a:cubicBezTo>
                      <a:cubicBezTo>
                        <a:pt x="183" y="277"/>
                        <a:pt x="183" y="277"/>
                        <a:pt x="183" y="278"/>
                      </a:cubicBezTo>
                      <a:cubicBezTo>
                        <a:pt x="183" y="276"/>
                        <a:pt x="184" y="277"/>
                        <a:pt x="184" y="278"/>
                      </a:cubicBezTo>
                      <a:cubicBezTo>
                        <a:pt x="185" y="276"/>
                        <a:pt x="184" y="277"/>
                        <a:pt x="184" y="276"/>
                      </a:cubicBezTo>
                      <a:cubicBezTo>
                        <a:pt x="184" y="275"/>
                        <a:pt x="185" y="275"/>
                        <a:pt x="185" y="274"/>
                      </a:cubicBezTo>
                      <a:cubicBezTo>
                        <a:pt x="186" y="277"/>
                        <a:pt x="187" y="276"/>
                        <a:pt x="188" y="275"/>
                      </a:cubicBezTo>
                      <a:cubicBezTo>
                        <a:pt x="188" y="276"/>
                        <a:pt x="188" y="277"/>
                        <a:pt x="188" y="278"/>
                      </a:cubicBezTo>
                      <a:cubicBezTo>
                        <a:pt x="189" y="275"/>
                        <a:pt x="191" y="276"/>
                        <a:pt x="192" y="278"/>
                      </a:cubicBezTo>
                      <a:cubicBezTo>
                        <a:pt x="192" y="274"/>
                        <a:pt x="193" y="279"/>
                        <a:pt x="194" y="278"/>
                      </a:cubicBezTo>
                      <a:cubicBezTo>
                        <a:pt x="193" y="278"/>
                        <a:pt x="193" y="277"/>
                        <a:pt x="193" y="276"/>
                      </a:cubicBezTo>
                      <a:cubicBezTo>
                        <a:pt x="194" y="277"/>
                        <a:pt x="194" y="275"/>
                        <a:pt x="194" y="276"/>
                      </a:cubicBezTo>
                      <a:cubicBezTo>
                        <a:pt x="194" y="278"/>
                        <a:pt x="195" y="278"/>
                        <a:pt x="195" y="279"/>
                      </a:cubicBezTo>
                      <a:cubicBezTo>
                        <a:pt x="195" y="278"/>
                        <a:pt x="195" y="277"/>
                        <a:pt x="195" y="276"/>
                      </a:cubicBezTo>
                      <a:cubicBezTo>
                        <a:pt x="196" y="277"/>
                        <a:pt x="197" y="277"/>
                        <a:pt x="198" y="276"/>
                      </a:cubicBezTo>
                      <a:cubicBezTo>
                        <a:pt x="198" y="277"/>
                        <a:pt x="198" y="279"/>
                        <a:pt x="199" y="279"/>
                      </a:cubicBezTo>
                      <a:cubicBezTo>
                        <a:pt x="199" y="278"/>
                        <a:pt x="199" y="277"/>
                        <a:pt x="199" y="277"/>
                      </a:cubicBezTo>
                      <a:cubicBezTo>
                        <a:pt x="198" y="276"/>
                        <a:pt x="198" y="278"/>
                        <a:pt x="198" y="277"/>
                      </a:cubicBezTo>
                      <a:cubicBezTo>
                        <a:pt x="199" y="276"/>
                        <a:pt x="200" y="279"/>
                        <a:pt x="200" y="275"/>
                      </a:cubicBezTo>
                      <a:cubicBezTo>
                        <a:pt x="201" y="276"/>
                        <a:pt x="201" y="276"/>
                        <a:pt x="201" y="278"/>
                      </a:cubicBezTo>
                      <a:cubicBezTo>
                        <a:pt x="200" y="277"/>
                        <a:pt x="201" y="276"/>
                        <a:pt x="200" y="276"/>
                      </a:cubicBezTo>
                      <a:cubicBezTo>
                        <a:pt x="200" y="279"/>
                        <a:pt x="200" y="279"/>
                        <a:pt x="199" y="279"/>
                      </a:cubicBezTo>
                      <a:cubicBezTo>
                        <a:pt x="200" y="279"/>
                        <a:pt x="201" y="285"/>
                        <a:pt x="201" y="281"/>
                      </a:cubicBezTo>
                      <a:cubicBezTo>
                        <a:pt x="203" y="282"/>
                        <a:pt x="204" y="284"/>
                        <a:pt x="205" y="286"/>
                      </a:cubicBezTo>
                      <a:cubicBezTo>
                        <a:pt x="205" y="287"/>
                        <a:pt x="205" y="287"/>
                        <a:pt x="205" y="288"/>
                      </a:cubicBezTo>
                      <a:cubicBezTo>
                        <a:pt x="206" y="289"/>
                        <a:pt x="206" y="285"/>
                        <a:pt x="206" y="288"/>
                      </a:cubicBezTo>
                      <a:cubicBezTo>
                        <a:pt x="205" y="289"/>
                        <a:pt x="205" y="288"/>
                        <a:pt x="204" y="290"/>
                      </a:cubicBezTo>
                      <a:cubicBezTo>
                        <a:pt x="205" y="290"/>
                        <a:pt x="205" y="290"/>
                        <a:pt x="205" y="291"/>
                      </a:cubicBezTo>
                      <a:cubicBezTo>
                        <a:pt x="204" y="289"/>
                        <a:pt x="205" y="293"/>
                        <a:pt x="204" y="292"/>
                      </a:cubicBezTo>
                      <a:cubicBezTo>
                        <a:pt x="204" y="294"/>
                        <a:pt x="203" y="294"/>
                        <a:pt x="203" y="295"/>
                      </a:cubicBezTo>
                      <a:cubicBezTo>
                        <a:pt x="203" y="296"/>
                        <a:pt x="204" y="296"/>
                        <a:pt x="204" y="297"/>
                      </a:cubicBezTo>
                      <a:cubicBezTo>
                        <a:pt x="203" y="299"/>
                        <a:pt x="202" y="299"/>
                        <a:pt x="202" y="296"/>
                      </a:cubicBezTo>
                      <a:cubicBezTo>
                        <a:pt x="202" y="296"/>
                        <a:pt x="203" y="297"/>
                        <a:pt x="202" y="296"/>
                      </a:cubicBezTo>
                      <a:cubicBezTo>
                        <a:pt x="202" y="296"/>
                        <a:pt x="203" y="294"/>
                        <a:pt x="202" y="294"/>
                      </a:cubicBezTo>
                      <a:cubicBezTo>
                        <a:pt x="202" y="296"/>
                        <a:pt x="201" y="297"/>
                        <a:pt x="201" y="298"/>
                      </a:cubicBezTo>
                      <a:cubicBezTo>
                        <a:pt x="201" y="295"/>
                        <a:pt x="200" y="299"/>
                        <a:pt x="200" y="296"/>
                      </a:cubicBezTo>
                      <a:cubicBezTo>
                        <a:pt x="200" y="297"/>
                        <a:pt x="199" y="298"/>
                        <a:pt x="199" y="298"/>
                      </a:cubicBezTo>
                      <a:cubicBezTo>
                        <a:pt x="198" y="295"/>
                        <a:pt x="196" y="295"/>
                        <a:pt x="195" y="295"/>
                      </a:cubicBezTo>
                      <a:cubicBezTo>
                        <a:pt x="195" y="295"/>
                        <a:pt x="195" y="295"/>
                        <a:pt x="195" y="297"/>
                      </a:cubicBezTo>
                      <a:cubicBezTo>
                        <a:pt x="195" y="297"/>
                        <a:pt x="195" y="297"/>
                        <a:pt x="195" y="297"/>
                      </a:cubicBezTo>
                      <a:cubicBezTo>
                        <a:pt x="194" y="295"/>
                        <a:pt x="193" y="298"/>
                        <a:pt x="193" y="295"/>
                      </a:cubicBezTo>
                      <a:cubicBezTo>
                        <a:pt x="192" y="295"/>
                        <a:pt x="192" y="295"/>
                        <a:pt x="192" y="294"/>
                      </a:cubicBezTo>
                      <a:cubicBezTo>
                        <a:pt x="192" y="295"/>
                        <a:pt x="192" y="297"/>
                        <a:pt x="191" y="296"/>
                      </a:cubicBezTo>
                      <a:cubicBezTo>
                        <a:pt x="191" y="295"/>
                        <a:pt x="192" y="295"/>
                        <a:pt x="192" y="294"/>
                      </a:cubicBezTo>
                      <a:cubicBezTo>
                        <a:pt x="190" y="294"/>
                        <a:pt x="188" y="296"/>
                        <a:pt x="188" y="293"/>
                      </a:cubicBezTo>
                      <a:cubicBezTo>
                        <a:pt x="186" y="302"/>
                        <a:pt x="183" y="290"/>
                        <a:pt x="181" y="297"/>
                      </a:cubicBezTo>
                      <a:cubicBezTo>
                        <a:pt x="181" y="296"/>
                        <a:pt x="181" y="296"/>
                        <a:pt x="181" y="295"/>
                      </a:cubicBezTo>
                      <a:cubicBezTo>
                        <a:pt x="181" y="296"/>
                        <a:pt x="181" y="295"/>
                        <a:pt x="181" y="294"/>
                      </a:cubicBezTo>
                      <a:cubicBezTo>
                        <a:pt x="180" y="294"/>
                        <a:pt x="180" y="294"/>
                        <a:pt x="179" y="293"/>
                      </a:cubicBezTo>
                      <a:cubicBezTo>
                        <a:pt x="180" y="296"/>
                        <a:pt x="181" y="295"/>
                        <a:pt x="181" y="298"/>
                      </a:cubicBezTo>
                      <a:cubicBezTo>
                        <a:pt x="181" y="299"/>
                        <a:pt x="180" y="298"/>
                        <a:pt x="180" y="298"/>
                      </a:cubicBezTo>
                      <a:cubicBezTo>
                        <a:pt x="180" y="300"/>
                        <a:pt x="181" y="300"/>
                        <a:pt x="181" y="300"/>
                      </a:cubicBezTo>
                      <a:cubicBezTo>
                        <a:pt x="181" y="300"/>
                        <a:pt x="182" y="298"/>
                        <a:pt x="182" y="298"/>
                      </a:cubicBezTo>
                      <a:cubicBezTo>
                        <a:pt x="182" y="298"/>
                        <a:pt x="182" y="300"/>
                        <a:pt x="182" y="300"/>
                      </a:cubicBezTo>
                      <a:cubicBezTo>
                        <a:pt x="183" y="300"/>
                        <a:pt x="185" y="297"/>
                        <a:pt x="185" y="301"/>
                      </a:cubicBezTo>
                      <a:cubicBezTo>
                        <a:pt x="185" y="300"/>
                        <a:pt x="185" y="301"/>
                        <a:pt x="184" y="302"/>
                      </a:cubicBezTo>
                      <a:cubicBezTo>
                        <a:pt x="187" y="301"/>
                        <a:pt x="189" y="303"/>
                        <a:pt x="191" y="302"/>
                      </a:cubicBezTo>
                      <a:cubicBezTo>
                        <a:pt x="191" y="303"/>
                        <a:pt x="191" y="303"/>
                        <a:pt x="191" y="303"/>
                      </a:cubicBezTo>
                      <a:cubicBezTo>
                        <a:pt x="192" y="302"/>
                        <a:pt x="193" y="304"/>
                        <a:pt x="194" y="301"/>
                      </a:cubicBezTo>
                      <a:cubicBezTo>
                        <a:pt x="194" y="302"/>
                        <a:pt x="194" y="302"/>
                        <a:pt x="194" y="303"/>
                      </a:cubicBezTo>
                      <a:cubicBezTo>
                        <a:pt x="195" y="302"/>
                        <a:pt x="195" y="302"/>
                        <a:pt x="196" y="301"/>
                      </a:cubicBezTo>
                      <a:cubicBezTo>
                        <a:pt x="195" y="302"/>
                        <a:pt x="196" y="302"/>
                        <a:pt x="196" y="304"/>
                      </a:cubicBezTo>
                      <a:cubicBezTo>
                        <a:pt x="196" y="303"/>
                        <a:pt x="196" y="302"/>
                        <a:pt x="197" y="302"/>
                      </a:cubicBezTo>
                      <a:cubicBezTo>
                        <a:pt x="197" y="303"/>
                        <a:pt x="197" y="304"/>
                        <a:pt x="197" y="304"/>
                      </a:cubicBezTo>
                      <a:cubicBezTo>
                        <a:pt x="198" y="303"/>
                        <a:pt x="199" y="303"/>
                        <a:pt x="199" y="302"/>
                      </a:cubicBezTo>
                      <a:cubicBezTo>
                        <a:pt x="199" y="303"/>
                        <a:pt x="198" y="303"/>
                        <a:pt x="199" y="304"/>
                      </a:cubicBezTo>
                      <a:cubicBezTo>
                        <a:pt x="200" y="301"/>
                        <a:pt x="202" y="305"/>
                        <a:pt x="203" y="306"/>
                      </a:cubicBezTo>
                      <a:cubicBezTo>
                        <a:pt x="203" y="305"/>
                        <a:pt x="204" y="304"/>
                        <a:pt x="204" y="305"/>
                      </a:cubicBezTo>
                      <a:cubicBezTo>
                        <a:pt x="204" y="304"/>
                        <a:pt x="203" y="303"/>
                        <a:pt x="204" y="303"/>
                      </a:cubicBezTo>
                      <a:cubicBezTo>
                        <a:pt x="204" y="305"/>
                        <a:pt x="205" y="303"/>
                        <a:pt x="205" y="305"/>
                      </a:cubicBezTo>
                      <a:cubicBezTo>
                        <a:pt x="205" y="306"/>
                        <a:pt x="205" y="305"/>
                        <a:pt x="205" y="306"/>
                      </a:cubicBezTo>
                      <a:cubicBezTo>
                        <a:pt x="205" y="307"/>
                        <a:pt x="206" y="308"/>
                        <a:pt x="207" y="309"/>
                      </a:cubicBezTo>
                      <a:cubicBezTo>
                        <a:pt x="205" y="311"/>
                        <a:pt x="203" y="307"/>
                        <a:pt x="201" y="311"/>
                      </a:cubicBezTo>
                      <a:cubicBezTo>
                        <a:pt x="201" y="313"/>
                        <a:pt x="201" y="311"/>
                        <a:pt x="201" y="311"/>
                      </a:cubicBezTo>
                      <a:cubicBezTo>
                        <a:pt x="202" y="314"/>
                        <a:pt x="202" y="311"/>
                        <a:pt x="202" y="312"/>
                      </a:cubicBezTo>
                      <a:cubicBezTo>
                        <a:pt x="202" y="317"/>
                        <a:pt x="201" y="312"/>
                        <a:pt x="200" y="314"/>
                      </a:cubicBezTo>
                      <a:cubicBezTo>
                        <a:pt x="200" y="314"/>
                        <a:pt x="201" y="314"/>
                        <a:pt x="200" y="315"/>
                      </a:cubicBezTo>
                      <a:cubicBezTo>
                        <a:pt x="200" y="315"/>
                        <a:pt x="200" y="315"/>
                        <a:pt x="200" y="315"/>
                      </a:cubicBezTo>
                      <a:cubicBezTo>
                        <a:pt x="199" y="315"/>
                        <a:pt x="198" y="313"/>
                        <a:pt x="197" y="316"/>
                      </a:cubicBezTo>
                      <a:cubicBezTo>
                        <a:pt x="197" y="316"/>
                        <a:pt x="196" y="312"/>
                        <a:pt x="195" y="313"/>
                      </a:cubicBezTo>
                      <a:cubicBezTo>
                        <a:pt x="196" y="314"/>
                        <a:pt x="197" y="316"/>
                        <a:pt x="197" y="318"/>
                      </a:cubicBezTo>
                      <a:cubicBezTo>
                        <a:pt x="197" y="319"/>
                        <a:pt x="196" y="319"/>
                        <a:pt x="197" y="319"/>
                      </a:cubicBezTo>
                      <a:cubicBezTo>
                        <a:pt x="198" y="318"/>
                        <a:pt x="198" y="318"/>
                        <a:pt x="199" y="318"/>
                      </a:cubicBezTo>
                      <a:cubicBezTo>
                        <a:pt x="199" y="317"/>
                        <a:pt x="199" y="318"/>
                        <a:pt x="199" y="316"/>
                      </a:cubicBezTo>
                      <a:cubicBezTo>
                        <a:pt x="199" y="316"/>
                        <a:pt x="200" y="315"/>
                        <a:pt x="200" y="317"/>
                      </a:cubicBezTo>
                      <a:cubicBezTo>
                        <a:pt x="199" y="318"/>
                        <a:pt x="200" y="320"/>
                        <a:pt x="200" y="319"/>
                      </a:cubicBezTo>
                      <a:cubicBezTo>
                        <a:pt x="200" y="318"/>
                        <a:pt x="200" y="317"/>
                        <a:pt x="200" y="316"/>
                      </a:cubicBezTo>
                      <a:cubicBezTo>
                        <a:pt x="200" y="317"/>
                        <a:pt x="201" y="317"/>
                        <a:pt x="201" y="317"/>
                      </a:cubicBezTo>
                      <a:cubicBezTo>
                        <a:pt x="201" y="318"/>
                        <a:pt x="201" y="319"/>
                        <a:pt x="201" y="319"/>
                      </a:cubicBezTo>
                      <a:cubicBezTo>
                        <a:pt x="202" y="319"/>
                        <a:pt x="202" y="318"/>
                        <a:pt x="202" y="318"/>
                      </a:cubicBezTo>
                      <a:cubicBezTo>
                        <a:pt x="204" y="321"/>
                        <a:pt x="207" y="315"/>
                        <a:pt x="209" y="317"/>
                      </a:cubicBezTo>
                      <a:cubicBezTo>
                        <a:pt x="209" y="317"/>
                        <a:pt x="209" y="317"/>
                        <a:pt x="209" y="317"/>
                      </a:cubicBezTo>
                      <a:cubicBezTo>
                        <a:pt x="209" y="315"/>
                        <a:pt x="210" y="316"/>
                        <a:pt x="210" y="315"/>
                      </a:cubicBezTo>
                      <a:cubicBezTo>
                        <a:pt x="210" y="315"/>
                        <a:pt x="211" y="316"/>
                        <a:pt x="211" y="315"/>
                      </a:cubicBezTo>
                      <a:cubicBezTo>
                        <a:pt x="211" y="314"/>
                        <a:pt x="210" y="315"/>
                        <a:pt x="210" y="314"/>
                      </a:cubicBezTo>
                      <a:cubicBezTo>
                        <a:pt x="210" y="314"/>
                        <a:pt x="210" y="313"/>
                        <a:pt x="210" y="313"/>
                      </a:cubicBezTo>
                      <a:cubicBezTo>
                        <a:pt x="211" y="315"/>
                        <a:pt x="211" y="314"/>
                        <a:pt x="211" y="313"/>
                      </a:cubicBezTo>
                      <a:cubicBezTo>
                        <a:pt x="211" y="314"/>
                        <a:pt x="212" y="314"/>
                        <a:pt x="212" y="315"/>
                      </a:cubicBezTo>
                      <a:cubicBezTo>
                        <a:pt x="213" y="314"/>
                        <a:pt x="213" y="314"/>
                        <a:pt x="214" y="313"/>
                      </a:cubicBezTo>
                      <a:cubicBezTo>
                        <a:pt x="214" y="314"/>
                        <a:pt x="214" y="315"/>
                        <a:pt x="214" y="315"/>
                      </a:cubicBezTo>
                      <a:cubicBezTo>
                        <a:pt x="214" y="315"/>
                        <a:pt x="215" y="314"/>
                        <a:pt x="215" y="316"/>
                      </a:cubicBezTo>
                      <a:cubicBezTo>
                        <a:pt x="214" y="316"/>
                        <a:pt x="214" y="317"/>
                        <a:pt x="214" y="318"/>
                      </a:cubicBezTo>
                      <a:cubicBezTo>
                        <a:pt x="215" y="317"/>
                        <a:pt x="216" y="318"/>
                        <a:pt x="216" y="316"/>
                      </a:cubicBezTo>
                      <a:cubicBezTo>
                        <a:pt x="216" y="315"/>
                        <a:pt x="215" y="317"/>
                        <a:pt x="215" y="316"/>
                      </a:cubicBezTo>
                      <a:cubicBezTo>
                        <a:pt x="215" y="315"/>
                        <a:pt x="216" y="314"/>
                        <a:pt x="216" y="313"/>
                      </a:cubicBezTo>
                      <a:cubicBezTo>
                        <a:pt x="216" y="314"/>
                        <a:pt x="216" y="315"/>
                        <a:pt x="217" y="314"/>
                      </a:cubicBezTo>
                      <a:cubicBezTo>
                        <a:pt x="216" y="316"/>
                        <a:pt x="217" y="317"/>
                        <a:pt x="217" y="318"/>
                      </a:cubicBezTo>
                      <a:cubicBezTo>
                        <a:pt x="217" y="316"/>
                        <a:pt x="217" y="316"/>
                        <a:pt x="217" y="314"/>
                      </a:cubicBezTo>
                      <a:cubicBezTo>
                        <a:pt x="218" y="315"/>
                        <a:pt x="217" y="314"/>
                        <a:pt x="217" y="313"/>
                      </a:cubicBezTo>
                      <a:cubicBezTo>
                        <a:pt x="218" y="313"/>
                        <a:pt x="218" y="315"/>
                        <a:pt x="219" y="315"/>
                      </a:cubicBezTo>
                      <a:cubicBezTo>
                        <a:pt x="219" y="317"/>
                        <a:pt x="218" y="317"/>
                        <a:pt x="218" y="319"/>
                      </a:cubicBezTo>
                      <a:cubicBezTo>
                        <a:pt x="219" y="319"/>
                        <a:pt x="219" y="317"/>
                        <a:pt x="219" y="316"/>
                      </a:cubicBezTo>
                      <a:cubicBezTo>
                        <a:pt x="219" y="318"/>
                        <a:pt x="219" y="318"/>
                        <a:pt x="220" y="319"/>
                      </a:cubicBezTo>
                      <a:cubicBezTo>
                        <a:pt x="220" y="315"/>
                        <a:pt x="222" y="316"/>
                        <a:pt x="224" y="316"/>
                      </a:cubicBezTo>
                      <a:cubicBezTo>
                        <a:pt x="223" y="314"/>
                        <a:pt x="223" y="317"/>
                        <a:pt x="223" y="315"/>
                      </a:cubicBezTo>
                      <a:cubicBezTo>
                        <a:pt x="223" y="314"/>
                        <a:pt x="223" y="314"/>
                        <a:pt x="223" y="314"/>
                      </a:cubicBezTo>
                      <a:cubicBezTo>
                        <a:pt x="224" y="315"/>
                        <a:pt x="224" y="315"/>
                        <a:pt x="224" y="317"/>
                      </a:cubicBezTo>
                      <a:cubicBezTo>
                        <a:pt x="225" y="315"/>
                        <a:pt x="226" y="317"/>
                        <a:pt x="227" y="316"/>
                      </a:cubicBezTo>
                      <a:cubicBezTo>
                        <a:pt x="227" y="317"/>
                        <a:pt x="227" y="320"/>
                        <a:pt x="228" y="318"/>
                      </a:cubicBezTo>
                      <a:cubicBezTo>
                        <a:pt x="227" y="318"/>
                        <a:pt x="227" y="318"/>
                        <a:pt x="227" y="317"/>
                      </a:cubicBezTo>
                      <a:cubicBezTo>
                        <a:pt x="228" y="317"/>
                        <a:pt x="228" y="317"/>
                        <a:pt x="229" y="316"/>
                      </a:cubicBezTo>
                      <a:cubicBezTo>
                        <a:pt x="229" y="320"/>
                        <a:pt x="231" y="320"/>
                        <a:pt x="231" y="322"/>
                      </a:cubicBezTo>
                      <a:cubicBezTo>
                        <a:pt x="232" y="321"/>
                        <a:pt x="231" y="321"/>
                        <a:pt x="231" y="320"/>
                      </a:cubicBezTo>
                      <a:cubicBezTo>
                        <a:pt x="233" y="323"/>
                        <a:pt x="234" y="323"/>
                        <a:pt x="236" y="324"/>
                      </a:cubicBezTo>
                      <a:cubicBezTo>
                        <a:pt x="235" y="325"/>
                        <a:pt x="237" y="325"/>
                        <a:pt x="236" y="326"/>
                      </a:cubicBezTo>
                      <a:cubicBezTo>
                        <a:pt x="237" y="325"/>
                        <a:pt x="238" y="324"/>
                        <a:pt x="239" y="325"/>
                      </a:cubicBezTo>
                      <a:cubicBezTo>
                        <a:pt x="238" y="325"/>
                        <a:pt x="238" y="322"/>
                        <a:pt x="239" y="323"/>
                      </a:cubicBezTo>
                      <a:cubicBezTo>
                        <a:pt x="239" y="324"/>
                        <a:pt x="239" y="325"/>
                        <a:pt x="239" y="324"/>
                      </a:cubicBezTo>
                      <a:cubicBezTo>
                        <a:pt x="239" y="326"/>
                        <a:pt x="239" y="327"/>
                        <a:pt x="240" y="327"/>
                      </a:cubicBezTo>
                      <a:cubicBezTo>
                        <a:pt x="240" y="327"/>
                        <a:pt x="240" y="325"/>
                        <a:pt x="240" y="325"/>
                      </a:cubicBezTo>
                      <a:cubicBezTo>
                        <a:pt x="240" y="326"/>
                        <a:pt x="240" y="325"/>
                        <a:pt x="241" y="326"/>
                      </a:cubicBezTo>
                      <a:cubicBezTo>
                        <a:pt x="241" y="326"/>
                        <a:pt x="240" y="327"/>
                        <a:pt x="240" y="327"/>
                      </a:cubicBezTo>
                      <a:cubicBezTo>
                        <a:pt x="241" y="327"/>
                        <a:pt x="241" y="329"/>
                        <a:pt x="240" y="329"/>
                      </a:cubicBezTo>
                      <a:cubicBezTo>
                        <a:pt x="241" y="330"/>
                        <a:pt x="241" y="330"/>
                        <a:pt x="242" y="331"/>
                      </a:cubicBezTo>
                      <a:cubicBezTo>
                        <a:pt x="242" y="329"/>
                        <a:pt x="241" y="327"/>
                        <a:pt x="242" y="325"/>
                      </a:cubicBezTo>
                      <a:cubicBezTo>
                        <a:pt x="241" y="325"/>
                        <a:pt x="241" y="323"/>
                        <a:pt x="241" y="321"/>
                      </a:cubicBezTo>
                      <a:cubicBezTo>
                        <a:pt x="243" y="321"/>
                        <a:pt x="246" y="323"/>
                        <a:pt x="248" y="327"/>
                      </a:cubicBezTo>
                      <a:cubicBezTo>
                        <a:pt x="248" y="329"/>
                        <a:pt x="248" y="330"/>
                        <a:pt x="248" y="332"/>
                      </a:cubicBezTo>
                      <a:cubicBezTo>
                        <a:pt x="249" y="321"/>
                        <a:pt x="252" y="333"/>
                        <a:pt x="254" y="329"/>
                      </a:cubicBezTo>
                      <a:cubicBezTo>
                        <a:pt x="254" y="326"/>
                        <a:pt x="254" y="325"/>
                        <a:pt x="254" y="322"/>
                      </a:cubicBezTo>
                      <a:cubicBezTo>
                        <a:pt x="255" y="323"/>
                        <a:pt x="255" y="320"/>
                        <a:pt x="256" y="318"/>
                      </a:cubicBezTo>
                      <a:cubicBezTo>
                        <a:pt x="257" y="317"/>
                        <a:pt x="257" y="317"/>
                        <a:pt x="258" y="316"/>
                      </a:cubicBezTo>
                      <a:cubicBezTo>
                        <a:pt x="258" y="317"/>
                        <a:pt x="258" y="318"/>
                        <a:pt x="258" y="318"/>
                      </a:cubicBezTo>
                      <a:cubicBezTo>
                        <a:pt x="259" y="317"/>
                        <a:pt x="258" y="317"/>
                        <a:pt x="258" y="315"/>
                      </a:cubicBezTo>
                      <a:cubicBezTo>
                        <a:pt x="259" y="314"/>
                        <a:pt x="259" y="309"/>
                        <a:pt x="260" y="310"/>
                      </a:cubicBezTo>
                      <a:cubicBezTo>
                        <a:pt x="260" y="307"/>
                        <a:pt x="260" y="305"/>
                        <a:pt x="261" y="304"/>
                      </a:cubicBezTo>
                      <a:cubicBezTo>
                        <a:pt x="261" y="305"/>
                        <a:pt x="261" y="305"/>
                        <a:pt x="261" y="304"/>
                      </a:cubicBezTo>
                      <a:cubicBezTo>
                        <a:pt x="261" y="304"/>
                        <a:pt x="261" y="303"/>
                        <a:pt x="261" y="304"/>
                      </a:cubicBezTo>
                      <a:cubicBezTo>
                        <a:pt x="261" y="304"/>
                        <a:pt x="262" y="308"/>
                        <a:pt x="262" y="305"/>
                      </a:cubicBezTo>
                      <a:cubicBezTo>
                        <a:pt x="262" y="304"/>
                        <a:pt x="261" y="303"/>
                        <a:pt x="261" y="300"/>
                      </a:cubicBezTo>
                      <a:cubicBezTo>
                        <a:pt x="261" y="301"/>
                        <a:pt x="260" y="300"/>
                        <a:pt x="260" y="299"/>
                      </a:cubicBezTo>
                      <a:cubicBezTo>
                        <a:pt x="260" y="298"/>
                        <a:pt x="261" y="297"/>
                        <a:pt x="261" y="296"/>
                      </a:cubicBezTo>
                      <a:cubicBezTo>
                        <a:pt x="261" y="295"/>
                        <a:pt x="260" y="295"/>
                        <a:pt x="260" y="294"/>
                      </a:cubicBezTo>
                      <a:cubicBezTo>
                        <a:pt x="261" y="292"/>
                        <a:pt x="263" y="290"/>
                        <a:pt x="263" y="294"/>
                      </a:cubicBezTo>
                      <a:cubicBezTo>
                        <a:pt x="264" y="293"/>
                        <a:pt x="265" y="288"/>
                        <a:pt x="265" y="292"/>
                      </a:cubicBezTo>
                      <a:cubicBezTo>
                        <a:pt x="265" y="292"/>
                        <a:pt x="264" y="293"/>
                        <a:pt x="264" y="295"/>
                      </a:cubicBezTo>
                      <a:cubicBezTo>
                        <a:pt x="265" y="295"/>
                        <a:pt x="266" y="292"/>
                        <a:pt x="266" y="294"/>
                      </a:cubicBezTo>
                      <a:cubicBezTo>
                        <a:pt x="265" y="298"/>
                        <a:pt x="263" y="300"/>
                        <a:pt x="261" y="299"/>
                      </a:cubicBezTo>
                      <a:cubicBezTo>
                        <a:pt x="262" y="302"/>
                        <a:pt x="264" y="300"/>
                        <a:pt x="266" y="297"/>
                      </a:cubicBezTo>
                      <a:cubicBezTo>
                        <a:pt x="266" y="298"/>
                        <a:pt x="268" y="298"/>
                        <a:pt x="269" y="296"/>
                      </a:cubicBezTo>
                      <a:cubicBezTo>
                        <a:pt x="269" y="296"/>
                        <a:pt x="269" y="298"/>
                        <a:pt x="269" y="298"/>
                      </a:cubicBezTo>
                      <a:cubicBezTo>
                        <a:pt x="270" y="298"/>
                        <a:pt x="273" y="293"/>
                        <a:pt x="273" y="299"/>
                      </a:cubicBezTo>
                      <a:cubicBezTo>
                        <a:pt x="274" y="300"/>
                        <a:pt x="273" y="297"/>
                        <a:pt x="273" y="297"/>
                      </a:cubicBezTo>
                      <a:cubicBezTo>
                        <a:pt x="274" y="298"/>
                        <a:pt x="274" y="298"/>
                        <a:pt x="274" y="300"/>
                      </a:cubicBezTo>
                      <a:cubicBezTo>
                        <a:pt x="272" y="305"/>
                        <a:pt x="270" y="308"/>
                        <a:pt x="269" y="313"/>
                      </a:cubicBezTo>
                      <a:cubicBezTo>
                        <a:pt x="269" y="314"/>
                        <a:pt x="270" y="315"/>
                        <a:pt x="270" y="317"/>
                      </a:cubicBezTo>
                      <a:cubicBezTo>
                        <a:pt x="273" y="317"/>
                        <a:pt x="274" y="304"/>
                        <a:pt x="278" y="304"/>
                      </a:cubicBezTo>
                      <a:cubicBezTo>
                        <a:pt x="277" y="299"/>
                        <a:pt x="279" y="297"/>
                        <a:pt x="278" y="292"/>
                      </a:cubicBezTo>
                      <a:cubicBezTo>
                        <a:pt x="278" y="292"/>
                        <a:pt x="278" y="292"/>
                        <a:pt x="279" y="291"/>
                      </a:cubicBezTo>
                      <a:cubicBezTo>
                        <a:pt x="278" y="287"/>
                        <a:pt x="278" y="284"/>
                        <a:pt x="279" y="281"/>
                      </a:cubicBezTo>
                      <a:cubicBezTo>
                        <a:pt x="279" y="280"/>
                        <a:pt x="278" y="281"/>
                        <a:pt x="278" y="280"/>
                      </a:cubicBezTo>
                      <a:cubicBezTo>
                        <a:pt x="279" y="280"/>
                        <a:pt x="279" y="278"/>
                        <a:pt x="279" y="277"/>
                      </a:cubicBezTo>
                      <a:cubicBezTo>
                        <a:pt x="279" y="276"/>
                        <a:pt x="278" y="276"/>
                        <a:pt x="278" y="275"/>
                      </a:cubicBezTo>
                      <a:cubicBezTo>
                        <a:pt x="278" y="263"/>
                        <a:pt x="277" y="257"/>
                        <a:pt x="275" y="244"/>
                      </a:cubicBezTo>
                      <a:cubicBezTo>
                        <a:pt x="274" y="242"/>
                        <a:pt x="274" y="236"/>
                        <a:pt x="272" y="234"/>
                      </a:cubicBezTo>
                      <a:cubicBezTo>
                        <a:pt x="273" y="232"/>
                        <a:pt x="272" y="229"/>
                        <a:pt x="272" y="227"/>
                      </a:cubicBezTo>
                      <a:cubicBezTo>
                        <a:pt x="272" y="227"/>
                        <a:pt x="272" y="226"/>
                        <a:pt x="271" y="226"/>
                      </a:cubicBezTo>
                      <a:cubicBezTo>
                        <a:pt x="272" y="226"/>
                        <a:pt x="272" y="225"/>
                        <a:pt x="272" y="224"/>
                      </a:cubicBezTo>
                      <a:cubicBezTo>
                        <a:pt x="271" y="225"/>
                        <a:pt x="272" y="222"/>
                        <a:pt x="272" y="222"/>
                      </a:cubicBezTo>
                      <a:cubicBezTo>
                        <a:pt x="271" y="217"/>
                        <a:pt x="270" y="214"/>
                        <a:pt x="270" y="209"/>
                      </a:cubicBezTo>
                      <a:cubicBezTo>
                        <a:pt x="271" y="207"/>
                        <a:pt x="273" y="214"/>
                        <a:pt x="274" y="211"/>
                      </a:cubicBezTo>
                      <a:cubicBezTo>
                        <a:pt x="275" y="212"/>
                        <a:pt x="276" y="213"/>
                        <a:pt x="276" y="216"/>
                      </a:cubicBezTo>
                      <a:cubicBezTo>
                        <a:pt x="275" y="216"/>
                        <a:pt x="275" y="216"/>
                        <a:pt x="275" y="218"/>
                      </a:cubicBezTo>
                      <a:cubicBezTo>
                        <a:pt x="276" y="220"/>
                        <a:pt x="277" y="222"/>
                        <a:pt x="279" y="222"/>
                      </a:cubicBezTo>
                      <a:cubicBezTo>
                        <a:pt x="279" y="227"/>
                        <a:pt x="281" y="226"/>
                        <a:pt x="282" y="227"/>
                      </a:cubicBezTo>
                      <a:cubicBezTo>
                        <a:pt x="282" y="228"/>
                        <a:pt x="281" y="228"/>
                        <a:pt x="282" y="229"/>
                      </a:cubicBezTo>
                      <a:cubicBezTo>
                        <a:pt x="283" y="228"/>
                        <a:pt x="285" y="229"/>
                        <a:pt x="287" y="231"/>
                      </a:cubicBezTo>
                      <a:cubicBezTo>
                        <a:pt x="287" y="238"/>
                        <a:pt x="291" y="236"/>
                        <a:pt x="291" y="243"/>
                      </a:cubicBezTo>
                      <a:cubicBezTo>
                        <a:pt x="292" y="243"/>
                        <a:pt x="292" y="244"/>
                        <a:pt x="293" y="246"/>
                      </a:cubicBezTo>
                      <a:cubicBezTo>
                        <a:pt x="293" y="249"/>
                        <a:pt x="292" y="250"/>
                        <a:pt x="292" y="254"/>
                      </a:cubicBezTo>
                      <a:cubicBezTo>
                        <a:pt x="293" y="257"/>
                        <a:pt x="294" y="257"/>
                        <a:pt x="294" y="259"/>
                      </a:cubicBezTo>
                      <a:cubicBezTo>
                        <a:pt x="294" y="257"/>
                        <a:pt x="295" y="255"/>
                        <a:pt x="296" y="257"/>
                      </a:cubicBezTo>
                      <a:cubicBezTo>
                        <a:pt x="296" y="258"/>
                        <a:pt x="295" y="258"/>
                        <a:pt x="295" y="259"/>
                      </a:cubicBezTo>
                      <a:cubicBezTo>
                        <a:pt x="296" y="262"/>
                        <a:pt x="296" y="265"/>
                        <a:pt x="296" y="268"/>
                      </a:cubicBezTo>
                      <a:cubicBezTo>
                        <a:pt x="297" y="268"/>
                        <a:pt x="298" y="267"/>
                        <a:pt x="298" y="270"/>
                      </a:cubicBezTo>
                      <a:cubicBezTo>
                        <a:pt x="297" y="270"/>
                        <a:pt x="297" y="268"/>
                        <a:pt x="297" y="270"/>
                      </a:cubicBezTo>
                      <a:cubicBezTo>
                        <a:pt x="297" y="270"/>
                        <a:pt x="297" y="272"/>
                        <a:pt x="298" y="272"/>
                      </a:cubicBezTo>
                      <a:cubicBezTo>
                        <a:pt x="298" y="268"/>
                        <a:pt x="298" y="272"/>
                        <a:pt x="299" y="272"/>
                      </a:cubicBezTo>
                      <a:cubicBezTo>
                        <a:pt x="299" y="271"/>
                        <a:pt x="299" y="269"/>
                        <a:pt x="299" y="268"/>
                      </a:cubicBezTo>
                      <a:cubicBezTo>
                        <a:pt x="301" y="267"/>
                        <a:pt x="302" y="278"/>
                        <a:pt x="304" y="272"/>
                      </a:cubicBezTo>
                      <a:cubicBezTo>
                        <a:pt x="303" y="272"/>
                        <a:pt x="303" y="272"/>
                        <a:pt x="302" y="272"/>
                      </a:cubicBezTo>
                      <a:cubicBezTo>
                        <a:pt x="301" y="267"/>
                        <a:pt x="300" y="264"/>
                        <a:pt x="299" y="260"/>
                      </a:cubicBezTo>
                      <a:cubicBezTo>
                        <a:pt x="299" y="260"/>
                        <a:pt x="299" y="259"/>
                        <a:pt x="299" y="258"/>
                      </a:cubicBezTo>
                      <a:cubicBezTo>
                        <a:pt x="298" y="259"/>
                        <a:pt x="298" y="260"/>
                        <a:pt x="298" y="260"/>
                      </a:cubicBezTo>
                      <a:cubicBezTo>
                        <a:pt x="297" y="259"/>
                        <a:pt x="297" y="258"/>
                        <a:pt x="297" y="258"/>
                      </a:cubicBezTo>
                      <a:cubicBezTo>
                        <a:pt x="297" y="256"/>
                        <a:pt x="296" y="256"/>
                        <a:pt x="296" y="254"/>
                      </a:cubicBezTo>
                      <a:cubicBezTo>
                        <a:pt x="297" y="253"/>
                        <a:pt x="296" y="253"/>
                        <a:pt x="296" y="251"/>
                      </a:cubicBezTo>
                      <a:cubicBezTo>
                        <a:pt x="297" y="251"/>
                        <a:pt x="297" y="249"/>
                        <a:pt x="297" y="250"/>
                      </a:cubicBezTo>
                      <a:cubicBezTo>
                        <a:pt x="298" y="251"/>
                        <a:pt x="300" y="253"/>
                        <a:pt x="302" y="253"/>
                      </a:cubicBezTo>
                      <a:cubicBezTo>
                        <a:pt x="301" y="249"/>
                        <a:pt x="299" y="248"/>
                        <a:pt x="298" y="246"/>
                      </a:cubicBezTo>
                      <a:cubicBezTo>
                        <a:pt x="299" y="241"/>
                        <a:pt x="298" y="240"/>
                        <a:pt x="297" y="236"/>
                      </a:cubicBezTo>
                      <a:cubicBezTo>
                        <a:pt x="297" y="236"/>
                        <a:pt x="297" y="238"/>
                        <a:pt x="297" y="237"/>
                      </a:cubicBezTo>
                      <a:cubicBezTo>
                        <a:pt x="296" y="232"/>
                        <a:pt x="295" y="228"/>
                        <a:pt x="295" y="221"/>
                      </a:cubicBezTo>
                      <a:cubicBezTo>
                        <a:pt x="297" y="221"/>
                        <a:pt x="297" y="215"/>
                        <a:pt x="299" y="215"/>
                      </a:cubicBezTo>
                      <a:cubicBezTo>
                        <a:pt x="299" y="213"/>
                        <a:pt x="299" y="212"/>
                        <a:pt x="299" y="210"/>
                      </a:cubicBezTo>
                      <a:cubicBezTo>
                        <a:pt x="299" y="209"/>
                        <a:pt x="299" y="209"/>
                        <a:pt x="299" y="208"/>
                      </a:cubicBezTo>
                      <a:cubicBezTo>
                        <a:pt x="299" y="206"/>
                        <a:pt x="299" y="206"/>
                        <a:pt x="300" y="205"/>
                      </a:cubicBezTo>
                      <a:cubicBezTo>
                        <a:pt x="300" y="198"/>
                        <a:pt x="298" y="200"/>
                        <a:pt x="298" y="194"/>
                      </a:cubicBezTo>
                      <a:cubicBezTo>
                        <a:pt x="300" y="193"/>
                        <a:pt x="301" y="193"/>
                        <a:pt x="302" y="191"/>
                      </a:cubicBezTo>
                      <a:cubicBezTo>
                        <a:pt x="302" y="190"/>
                        <a:pt x="302" y="186"/>
                        <a:pt x="302" y="185"/>
                      </a:cubicBezTo>
                      <a:cubicBezTo>
                        <a:pt x="301" y="183"/>
                        <a:pt x="301" y="179"/>
                        <a:pt x="300" y="177"/>
                      </a:cubicBezTo>
                      <a:cubicBezTo>
                        <a:pt x="299" y="180"/>
                        <a:pt x="299" y="187"/>
                        <a:pt x="297" y="189"/>
                      </a:cubicBezTo>
                      <a:cubicBezTo>
                        <a:pt x="296" y="180"/>
                        <a:pt x="292" y="182"/>
                        <a:pt x="290" y="180"/>
                      </a:cubicBezTo>
                      <a:cubicBezTo>
                        <a:pt x="291" y="180"/>
                        <a:pt x="291" y="181"/>
                        <a:pt x="291" y="182"/>
                      </a:cubicBezTo>
                      <a:cubicBezTo>
                        <a:pt x="290" y="182"/>
                        <a:pt x="290" y="181"/>
                        <a:pt x="289" y="181"/>
                      </a:cubicBezTo>
                      <a:cubicBezTo>
                        <a:pt x="289" y="183"/>
                        <a:pt x="288" y="182"/>
                        <a:pt x="288" y="183"/>
                      </a:cubicBezTo>
                      <a:cubicBezTo>
                        <a:pt x="288" y="184"/>
                        <a:pt x="289" y="184"/>
                        <a:pt x="289" y="185"/>
                      </a:cubicBezTo>
                      <a:cubicBezTo>
                        <a:pt x="286" y="185"/>
                        <a:pt x="285" y="189"/>
                        <a:pt x="283" y="189"/>
                      </a:cubicBezTo>
                      <a:cubicBezTo>
                        <a:pt x="283" y="190"/>
                        <a:pt x="283" y="191"/>
                        <a:pt x="283" y="191"/>
                      </a:cubicBezTo>
                      <a:cubicBezTo>
                        <a:pt x="279" y="191"/>
                        <a:pt x="277" y="194"/>
                        <a:pt x="274" y="195"/>
                      </a:cubicBezTo>
                      <a:cubicBezTo>
                        <a:pt x="274" y="196"/>
                        <a:pt x="274" y="196"/>
                        <a:pt x="274" y="197"/>
                      </a:cubicBezTo>
                      <a:cubicBezTo>
                        <a:pt x="274" y="196"/>
                        <a:pt x="273" y="196"/>
                        <a:pt x="272" y="196"/>
                      </a:cubicBezTo>
                      <a:cubicBezTo>
                        <a:pt x="273" y="196"/>
                        <a:pt x="273" y="196"/>
                        <a:pt x="273" y="197"/>
                      </a:cubicBezTo>
                      <a:cubicBezTo>
                        <a:pt x="270" y="196"/>
                        <a:pt x="267" y="199"/>
                        <a:pt x="267" y="191"/>
                      </a:cubicBezTo>
                      <a:cubicBezTo>
                        <a:pt x="267" y="192"/>
                        <a:pt x="267" y="192"/>
                        <a:pt x="267" y="190"/>
                      </a:cubicBezTo>
                      <a:cubicBezTo>
                        <a:pt x="267" y="190"/>
                        <a:pt x="266" y="188"/>
                        <a:pt x="266" y="185"/>
                      </a:cubicBezTo>
                      <a:cubicBezTo>
                        <a:pt x="266" y="186"/>
                        <a:pt x="265" y="183"/>
                        <a:pt x="265" y="181"/>
                      </a:cubicBezTo>
                      <a:cubicBezTo>
                        <a:pt x="265" y="180"/>
                        <a:pt x="265" y="180"/>
                        <a:pt x="265" y="179"/>
                      </a:cubicBezTo>
                      <a:cubicBezTo>
                        <a:pt x="265" y="178"/>
                        <a:pt x="265" y="178"/>
                        <a:pt x="265" y="179"/>
                      </a:cubicBezTo>
                      <a:cubicBezTo>
                        <a:pt x="265" y="179"/>
                        <a:pt x="265" y="178"/>
                        <a:pt x="265" y="178"/>
                      </a:cubicBezTo>
                      <a:cubicBezTo>
                        <a:pt x="265" y="178"/>
                        <a:pt x="265" y="178"/>
                        <a:pt x="265" y="177"/>
                      </a:cubicBezTo>
                      <a:cubicBezTo>
                        <a:pt x="264" y="177"/>
                        <a:pt x="265" y="174"/>
                        <a:pt x="264" y="173"/>
                      </a:cubicBezTo>
                      <a:cubicBezTo>
                        <a:pt x="264" y="173"/>
                        <a:pt x="264" y="176"/>
                        <a:pt x="263" y="176"/>
                      </a:cubicBezTo>
                      <a:cubicBezTo>
                        <a:pt x="263" y="174"/>
                        <a:pt x="263" y="173"/>
                        <a:pt x="263" y="172"/>
                      </a:cubicBezTo>
                      <a:cubicBezTo>
                        <a:pt x="263" y="172"/>
                        <a:pt x="264" y="173"/>
                        <a:pt x="264" y="172"/>
                      </a:cubicBezTo>
                      <a:cubicBezTo>
                        <a:pt x="263" y="172"/>
                        <a:pt x="263" y="170"/>
                        <a:pt x="263" y="169"/>
                      </a:cubicBezTo>
                      <a:cubicBezTo>
                        <a:pt x="263" y="169"/>
                        <a:pt x="263" y="169"/>
                        <a:pt x="263" y="170"/>
                      </a:cubicBezTo>
                      <a:cubicBezTo>
                        <a:pt x="263" y="168"/>
                        <a:pt x="262" y="170"/>
                        <a:pt x="262" y="167"/>
                      </a:cubicBezTo>
                      <a:cubicBezTo>
                        <a:pt x="263" y="168"/>
                        <a:pt x="264" y="167"/>
                        <a:pt x="265" y="166"/>
                      </a:cubicBezTo>
                      <a:cubicBezTo>
                        <a:pt x="265" y="170"/>
                        <a:pt x="267" y="168"/>
                        <a:pt x="268" y="172"/>
                      </a:cubicBezTo>
                      <a:cubicBezTo>
                        <a:pt x="267" y="172"/>
                        <a:pt x="267" y="173"/>
                        <a:pt x="267" y="173"/>
                      </a:cubicBezTo>
                      <a:cubicBezTo>
                        <a:pt x="268" y="174"/>
                        <a:pt x="268" y="175"/>
                        <a:pt x="268" y="176"/>
                      </a:cubicBezTo>
                      <a:cubicBezTo>
                        <a:pt x="269" y="175"/>
                        <a:pt x="270" y="184"/>
                        <a:pt x="271" y="185"/>
                      </a:cubicBezTo>
                      <a:cubicBezTo>
                        <a:pt x="271" y="182"/>
                        <a:pt x="272" y="181"/>
                        <a:pt x="273" y="182"/>
                      </a:cubicBezTo>
                      <a:cubicBezTo>
                        <a:pt x="273" y="180"/>
                        <a:pt x="273" y="180"/>
                        <a:pt x="274" y="181"/>
                      </a:cubicBezTo>
                      <a:cubicBezTo>
                        <a:pt x="274" y="175"/>
                        <a:pt x="275" y="175"/>
                        <a:pt x="275" y="171"/>
                      </a:cubicBezTo>
                      <a:cubicBezTo>
                        <a:pt x="275" y="171"/>
                        <a:pt x="275" y="171"/>
                        <a:pt x="275" y="170"/>
                      </a:cubicBezTo>
                      <a:cubicBezTo>
                        <a:pt x="275" y="169"/>
                        <a:pt x="275" y="170"/>
                        <a:pt x="275" y="168"/>
                      </a:cubicBezTo>
                      <a:cubicBezTo>
                        <a:pt x="275" y="168"/>
                        <a:pt x="275" y="168"/>
                        <a:pt x="275" y="168"/>
                      </a:cubicBezTo>
                      <a:cubicBezTo>
                        <a:pt x="275" y="162"/>
                        <a:pt x="273" y="162"/>
                        <a:pt x="273" y="158"/>
                      </a:cubicBezTo>
                      <a:cubicBezTo>
                        <a:pt x="275" y="155"/>
                        <a:pt x="276" y="163"/>
                        <a:pt x="278" y="162"/>
                      </a:cubicBezTo>
                      <a:cubicBezTo>
                        <a:pt x="278" y="164"/>
                        <a:pt x="278" y="164"/>
                        <a:pt x="278" y="164"/>
                      </a:cubicBezTo>
                      <a:cubicBezTo>
                        <a:pt x="280" y="166"/>
                        <a:pt x="280" y="156"/>
                        <a:pt x="282" y="157"/>
                      </a:cubicBezTo>
                      <a:cubicBezTo>
                        <a:pt x="282" y="154"/>
                        <a:pt x="283" y="151"/>
                        <a:pt x="285" y="150"/>
                      </a:cubicBezTo>
                      <a:cubicBezTo>
                        <a:pt x="285" y="149"/>
                        <a:pt x="286" y="148"/>
                        <a:pt x="286" y="147"/>
                      </a:cubicBezTo>
                      <a:cubicBezTo>
                        <a:pt x="288" y="147"/>
                        <a:pt x="286" y="136"/>
                        <a:pt x="286" y="133"/>
                      </a:cubicBezTo>
                      <a:cubicBezTo>
                        <a:pt x="286" y="131"/>
                        <a:pt x="285" y="129"/>
                        <a:pt x="285" y="126"/>
                      </a:cubicBezTo>
                      <a:cubicBezTo>
                        <a:pt x="285" y="126"/>
                        <a:pt x="285" y="125"/>
                        <a:pt x="285" y="125"/>
                      </a:cubicBezTo>
                      <a:cubicBezTo>
                        <a:pt x="285" y="125"/>
                        <a:pt x="285" y="125"/>
                        <a:pt x="285" y="125"/>
                      </a:cubicBezTo>
                      <a:cubicBezTo>
                        <a:pt x="285" y="121"/>
                        <a:pt x="286" y="121"/>
                        <a:pt x="285" y="119"/>
                      </a:cubicBezTo>
                      <a:cubicBezTo>
                        <a:pt x="284" y="121"/>
                        <a:pt x="282" y="118"/>
                        <a:pt x="282" y="114"/>
                      </a:cubicBezTo>
                      <a:cubicBezTo>
                        <a:pt x="282" y="114"/>
                        <a:pt x="282" y="112"/>
                        <a:pt x="282" y="113"/>
                      </a:cubicBezTo>
                      <a:cubicBezTo>
                        <a:pt x="282" y="110"/>
                        <a:pt x="282" y="111"/>
                        <a:pt x="281" y="109"/>
                      </a:cubicBezTo>
                      <a:cubicBezTo>
                        <a:pt x="283" y="110"/>
                        <a:pt x="283" y="114"/>
                        <a:pt x="284" y="115"/>
                      </a:cubicBezTo>
                      <a:cubicBezTo>
                        <a:pt x="283" y="114"/>
                        <a:pt x="284" y="114"/>
                        <a:pt x="284" y="113"/>
                      </a:cubicBezTo>
                      <a:cubicBezTo>
                        <a:pt x="283" y="112"/>
                        <a:pt x="283" y="113"/>
                        <a:pt x="283" y="113"/>
                      </a:cubicBezTo>
                      <a:cubicBezTo>
                        <a:pt x="283" y="112"/>
                        <a:pt x="283" y="111"/>
                        <a:pt x="283" y="110"/>
                      </a:cubicBezTo>
                      <a:cubicBezTo>
                        <a:pt x="282" y="110"/>
                        <a:pt x="282" y="109"/>
                        <a:pt x="282" y="108"/>
                      </a:cubicBezTo>
                      <a:cubicBezTo>
                        <a:pt x="282" y="109"/>
                        <a:pt x="281" y="110"/>
                        <a:pt x="281" y="109"/>
                      </a:cubicBezTo>
                      <a:cubicBezTo>
                        <a:pt x="282" y="109"/>
                        <a:pt x="280" y="107"/>
                        <a:pt x="281" y="107"/>
                      </a:cubicBezTo>
                      <a:cubicBezTo>
                        <a:pt x="280" y="106"/>
                        <a:pt x="279" y="104"/>
                        <a:pt x="279" y="104"/>
                      </a:cubicBezTo>
                      <a:cubicBezTo>
                        <a:pt x="279" y="104"/>
                        <a:pt x="279" y="102"/>
                        <a:pt x="280" y="100"/>
                      </a:cubicBezTo>
                      <a:cubicBezTo>
                        <a:pt x="279" y="100"/>
                        <a:pt x="279" y="99"/>
                        <a:pt x="279" y="98"/>
                      </a:cubicBezTo>
                      <a:cubicBezTo>
                        <a:pt x="277" y="97"/>
                        <a:pt x="276" y="92"/>
                        <a:pt x="274" y="91"/>
                      </a:cubicBezTo>
                      <a:cubicBezTo>
                        <a:pt x="275" y="88"/>
                        <a:pt x="276" y="90"/>
                        <a:pt x="277" y="89"/>
                      </a:cubicBezTo>
                      <a:cubicBezTo>
                        <a:pt x="278" y="87"/>
                        <a:pt x="278" y="86"/>
                        <a:pt x="278" y="83"/>
                      </a:cubicBezTo>
                      <a:cubicBezTo>
                        <a:pt x="276" y="84"/>
                        <a:pt x="274" y="79"/>
                        <a:pt x="273" y="83"/>
                      </a:cubicBezTo>
                      <a:cubicBezTo>
                        <a:pt x="272" y="79"/>
                        <a:pt x="269" y="85"/>
                        <a:pt x="268" y="84"/>
                      </a:cubicBezTo>
                      <a:cubicBezTo>
                        <a:pt x="267" y="83"/>
                        <a:pt x="265" y="83"/>
                        <a:pt x="265" y="87"/>
                      </a:cubicBezTo>
                      <a:cubicBezTo>
                        <a:pt x="263" y="87"/>
                        <a:pt x="261" y="89"/>
                        <a:pt x="258" y="89"/>
                      </a:cubicBezTo>
                      <a:cubicBezTo>
                        <a:pt x="258" y="88"/>
                        <a:pt x="258" y="87"/>
                        <a:pt x="258" y="87"/>
                      </a:cubicBezTo>
                      <a:cubicBezTo>
                        <a:pt x="257" y="90"/>
                        <a:pt x="255" y="88"/>
                        <a:pt x="254" y="90"/>
                      </a:cubicBezTo>
                      <a:cubicBezTo>
                        <a:pt x="257" y="90"/>
                        <a:pt x="259" y="91"/>
                        <a:pt x="262" y="91"/>
                      </a:cubicBezTo>
                      <a:cubicBezTo>
                        <a:pt x="262" y="92"/>
                        <a:pt x="262" y="92"/>
                        <a:pt x="262" y="93"/>
                      </a:cubicBezTo>
                      <a:cubicBezTo>
                        <a:pt x="260" y="92"/>
                        <a:pt x="258" y="100"/>
                        <a:pt x="259" y="96"/>
                      </a:cubicBezTo>
                      <a:cubicBezTo>
                        <a:pt x="258" y="96"/>
                        <a:pt x="258" y="94"/>
                        <a:pt x="257" y="95"/>
                      </a:cubicBezTo>
                      <a:cubicBezTo>
                        <a:pt x="257" y="100"/>
                        <a:pt x="256" y="95"/>
                        <a:pt x="255" y="95"/>
                      </a:cubicBezTo>
                      <a:cubicBezTo>
                        <a:pt x="255" y="97"/>
                        <a:pt x="254" y="96"/>
                        <a:pt x="254" y="98"/>
                      </a:cubicBezTo>
                      <a:cubicBezTo>
                        <a:pt x="254" y="99"/>
                        <a:pt x="255" y="99"/>
                        <a:pt x="255" y="101"/>
                      </a:cubicBezTo>
                      <a:cubicBezTo>
                        <a:pt x="254" y="105"/>
                        <a:pt x="253" y="102"/>
                        <a:pt x="252" y="103"/>
                      </a:cubicBezTo>
                      <a:cubicBezTo>
                        <a:pt x="252" y="102"/>
                        <a:pt x="251" y="102"/>
                        <a:pt x="252" y="101"/>
                      </a:cubicBezTo>
                      <a:cubicBezTo>
                        <a:pt x="251" y="101"/>
                        <a:pt x="250" y="103"/>
                        <a:pt x="250" y="100"/>
                      </a:cubicBezTo>
                      <a:cubicBezTo>
                        <a:pt x="251" y="99"/>
                        <a:pt x="250" y="100"/>
                        <a:pt x="251" y="101"/>
                      </a:cubicBezTo>
                      <a:cubicBezTo>
                        <a:pt x="251" y="99"/>
                        <a:pt x="251" y="97"/>
                        <a:pt x="250" y="97"/>
                      </a:cubicBezTo>
                      <a:cubicBezTo>
                        <a:pt x="251" y="96"/>
                        <a:pt x="251" y="93"/>
                        <a:pt x="252" y="92"/>
                      </a:cubicBezTo>
                      <a:cubicBezTo>
                        <a:pt x="251" y="92"/>
                        <a:pt x="251" y="92"/>
                        <a:pt x="251" y="91"/>
                      </a:cubicBezTo>
                      <a:cubicBezTo>
                        <a:pt x="251" y="90"/>
                        <a:pt x="251" y="90"/>
                        <a:pt x="252" y="88"/>
                      </a:cubicBezTo>
                      <a:cubicBezTo>
                        <a:pt x="251" y="89"/>
                        <a:pt x="250" y="89"/>
                        <a:pt x="250" y="87"/>
                      </a:cubicBezTo>
                      <a:cubicBezTo>
                        <a:pt x="250" y="90"/>
                        <a:pt x="249" y="89"/>
                        <a:pt x="248" y="89"/>
                      </a:cubicBezTo>
                      <a:cubicBezTo>
                        <a:pt x="249" y="88"/>
                        <a:pt x="249" y="87"/>
                        <a:pt x="249" y="88"/>
                      </a:cubicBezTo>
                      <a:cubicBezTo>
                        <a:pt x="249" y="85"/>
                        <a:pt x="250" y="87"/>
                        <a:pt x="250" y="85"/>
                      </a:cubicBezTo>
                      <a:cubicBezTo>
                        <a:pt x="249" y="84"/>
                        <a:pt x="248" y="91"/>
                        <a:pt x="247" y="86"/>
                      </a:cubicBezTo>
                      <a:cubicBezTo>
                        <a:pt x="248" y="87"/>
                        <a:pt x="248" y="84"/>
                        <a:pt x="249" y="83"/>
                      </a:cubicBezTo>
                      <a:cubicBezTo>
                        <a:pt x="250" y="76"/>
                        <a:pt x="248" y="78"/>
                        <a:pt x="247" y="75"/>
                      </a:cubicBezTo>
                      <a:cubicBezTo>
                        <a:pt x="246" y="76"/>
                        <a:pt x="244" y="73"/>
                        <a:pt x="243" y="75"/>
                      </a:cubicBezTo>
                      <a:cubicBezTo>
                        <a:pt x="243" y="76"/>
                        <a:pt x="244" y="75"/>
                        <a:pt x="244" y="78"/>
                      </a:cubicBezTo>
                      <a:cubicBezTo>
                        <a:pt x="244" y="80"/>
                        <a:pt x="243" y="76"/>
                        <a:pt x="243" y="79"/>
                      </a:cubicBezTo>
                      <a:cubicBezTo>
                        <a:pt x="244" y="80"/>
                        <a:pt x="244" y="78"/>
                        <a:pt x="245" y="80"/>
                      </a:cubicBezTo>
                      <a:cubicBezTo>
                        <a:pt x="244" y="80"/>
                        <a:pt x="244" y="81"/>
                        <a:pt x="244" y="82"/>
                      </a:cubicBezTo>
                      <a:cubicBezTo>
                        <a:pt x="244" y="81"/>
                        <a:pt x="243" y="79"/>
                        <a:pt x="243" y="78"/>
                      </a:cubicBezTo>
                      <a:cubicBezTo>
                        <a:pt x="243" y="79"/>
                        <a:pt x="243" y="76"/>
                        <a:pt x="243" y="78"/>
                      </a:cubicBezTo>
                      <a:cubicBezTo>
                        <a:pt x="243" y="79"/>
                        <a:pt x="243" y="80"/>
                        <a:pt x="243" y="81"/>
                      </a:cubicBezTo>
                      <a:cubicBezTo>
                        <a:pt x="244" y="81"/>
                        <a:pt x="244" y="82"/>
                        <a:pt x="244" y="84"/>
                      </a:cubicBezTo>
                      <a:cubicBezTo>
                        <a:pt x="243" y="87"/>
                        <a:pt x="242" y="84"/>
                        <a:pt x="241" y="87"/>
                      </a:cubicBezTo>
                      <a:cubicBezTo>
                        <a:pt x="241" y="86"/>
                        <a:pt x="240" y="85"/>
                        <a:pt x="240" y="86"/>
                      </a:cubicBezTo>
                      <a:cubicBezTo>
                        <a:pt x="240" y="86"/>
                        <a:pt x="240" y="87"/>
                        <a:pt x="240" y="88"/>
                      </a:cubicBezTo>
                      <a:cubicBezTo>
                        <a:pt x="238" y="86"/>
                        <a:pt x="237" y="86"/>
                        <a:pt x="235" y="85"/>
                      </a:cubicBezTo>
                      <a:cubicBezTo>
                        <a:pt x="235" y="84"/>
                        <a:pt x="236" y="85"/>
                        <a:pt x="236" y="84"/>
                      </a:cubicBezTo>
                      <a:cubicBezTo>
                        <a:pt x="236" y="83"/>
                        <a:pt x="236" y="83"/>
                        <a:pt x="236" y="81"/>
                      </a:cubicBezTo>
                      <a:cubicBezTo>
                        <a:pt x="236" y="80"/>
                        <a:pt x="236" y="79"/>
                        <a:pt x="236" y="77"/>
                      </a:cubicBezTo>
                      <a:cubicBezTo>
                        <a:pt x="237" y="77"/>
                        <a:pt x="238" y="75"/>
                        <a:pt x="239" y="76"/>
                      </a:cubicBezTo>
                      <a:cubicBezTo>
                        <a:pt x="238" y="73"/>
                        <a:pt x="238" y="75"/>
                        <a:pt x="237" y="75"/>
                      </a:cubicBezTo>
                      <a:cubicBezTo>
                        <a:pt x="237" y="75"/>
                        <a:pt x="237" y="75"/>
                        <a:pt x="237" y="74"/>
                      </a:cubicBezTo>
                      <a:cubicBezTo>
                        <a:pt x="238" y="71"/>
                        <a:pt x="237" y="69"/>
                        <a:pt x="237" y="64"/>
                      </a:cubicBezTo>
                      <a:cubicBezTo>
                        <a:pt x="240" y="61"/>
                        <a:pt x="243" y="68"/>
                        <a:pt x="246" y="64"/>
                      </a:cubicBezTo>
                      <a:cubicBezTo>
                        <a:pt x="247" y="65"/>
                        <a:pt x="248" y="68"/>
                        <a:pt x="250" y="67"/>
                      </a:cubicBezTo>
                      <a:cubicBezTo>
                        <a:pt x="250" y="68"/>
                        <a:pt x="250" y="68"/>
                        <a:pt x="250" y="70"/>
                      </a:cubicBezTo>
                      <a:cubicBezTo>
                        <a:pt x="251" y="68"/>
                        <a:pt x="252" y="70"/>
                        <a:pt x="253" y="72"/>
                      </a:cubicBezTo>
                      <a:cubicBezTo>
                        <a:pt x="254" y="68"/>
                        <a:pt x="255" y="73"/>
                        <a:pt x="255" y="71"/>
                      </a:cubicBezTo>
                      <a:cubicBezTo>
                        <a:pt x="255" y="72"/>
                        <a:pt x="255" y="72"/>
                        <a:pt x="255" y="73"/>
                      </a:cubicBezTo>
                      <a:cubicBezTo>
                        <a:pt x="256" y="69"/>
                        <a:pt x="257" y="76"/>
                        <a:pt x="259" y="74"/>
                      </a:cubicBezTo>
                      <a:cubicBezTo>
                        <a:pt x="258" y="74"/>
                        <a:pt x="259" y="71"/>
                        <a:pt x="258" y="71"/>
                      </a:cubicBezTo>
                      <a:cubicBezTo>
                        <a:pt x="258" y="73"/>
                        <a:pt x="258" y="73"/>
                        <a:pt x="258" y="74"/>
                      </a:cubicBezTo>
                      <a:cubicBezTo>
                        <a:pt x="258" y="70"/>
                        <a:pt x="257" y="71"/>
                        <a:pt x="256" y="68"/>
                      </a:cubicBezTo>
                      <a:cubicBezTo>
                        <a:pt x="255" y="71"/>
                        <a:pt x="255" y="68"/>
                        <a:pt x="253" y="68"/>
                      </a:cubicBezTo>
                      <a:cubicBezTo>
                        <a:pt x="253" y="67"/>
                        <a:pt x="253" y="64"/>
                        <a:pt x="253" y="66"/>
                      </a:cubicBezTo>
                      <a:cubicBezTo>
                        <a:pt x="253" y="65"/>
                        <a:pt x="252" y="68"/>
                        <a:pt x="252" y="68"/>
                      </a:cubicBezTo>
                      <a:cubicBezTo>
                        <a:pt x="252" y="68"/>
                        <a:pt x="251" y="67"/>
                        <a:pt x="250" y="66"/>
                      </a:cubicBezTo>
                      <a:cubicBezTo>
                        <a:pt x="250" y="64"/>
                        <a:pt x="250" y="65"/>
                        <a:pt x="251" y="65"/>
                      </a:cubicBezTo>
                      <a:cubicBezTo>
                        <a:pt x="251" y="63"/>
                        <a:pt x="251" y="64"/>
                        <a:pt x="251" y="62"/>
                      </a:cubicBezTo>
                      <a:cubicBezTo>
                        <a:pt x="250" y="61"/>
                        <a:pt x="250" y="63"/>
                        <a:pt x="250" y="64"/>
                      </a:cubicBezTo>
                      <a:cubicBezTo>
                        <a:pt x="250" y="60"/>
                        <a:pt x="248" y="62"/>
                        <a:pt x="248" y="60"/>
                      </a:cubicBezTo>
                      <a:cubicBezTo>
                        <a:pt x="248" y="62"/>
                        <a:pt x="248" y="62"/>
                        <a:pt x="247" y="62"/>
                      </a:cubicBezTo>
                      <a:cubicBezTo>
                        <a:pt x="247" y="61"/>
                        <a:pt x="247" y="61"/>
                        <a:pt x="247" y="60"/>
                      </a:cubicBezTo>
                      <a:cubicBezTo>
                        <a:pt x="244" y="61"/>
                        <a:pt x="242" y="63"/>
                        <a:pt x="239" y="61"/>
                      </a:cubicBezTo>
                      <a:cubicBezTo>
                        <a:pt x="238" y="63"/>
                        <a:pt x="236" y="65"/>
                        <a:pt x="236" y="59"/>
                      </a:cubicBezTo>
                      <a:cubicBezTo>
                        <a:pt x="233" y="57"/>
                        <a:pt x="229" y="59"/>
                        <a:pt x="226" y="58"/>
                      </a:cubicBezTo>
                      <a:cubicBezTo>
                        <a:pt x="225" y="61"/>
                        <a:pt x="223" y="60"/>
                        <a:pt x="222" y="59"/>
                      </a:cubicBezTo>
                      <a:cubicBezTo>
                        <a:pt x="223" y="59"/>
                        <a:pt x="222" y="60"/>
                        <a:pt x="222" y="60"/>
                      </a:cubicBezTo>
                      <a:cubicBezTo>
                        <a:pt x="221" y="57"/>
                        <a:pt x="223" y="56"/>
                        <a:pt x="223" y="56"/>
                      </a:cubicBezTo>
                      <a:cubicBezTo>
                        <a:pt x="223" y="56"/>
                        <a:pt x="223" y="52"/>
                        <a:pt x="224" y="51"/>
                      </a:cubicBezTo>
                      <a:cubicBezTo>
                        <a:pt x="225" y="49"/>
                        <a:pt x="227" y="49"/>
                        <a:pt x="228" y="48"/>
                      </a:cubicBezTo>
                      <a:cubicBezTo>
                        <a:pt x="228" y="48"/>
                        <a:pt x="228" y="49"/>
                        <a:pt x="229" y="49"/>
                      </a:cubicBezTo>
                      <a:cubicBezTo>
                        <a:pt x="230" y="47"/>
                        <a:pt x="230" y="50"/>
                        <a:pt x="231" y="50"/>
                      </a:cubicBezTo>
                      <a:cubicBezTo>
                        <a:pt x="231" y="49"/>
                        <a:pt x="232" y="47"/>
                        <a:pt x="232" y="47"/>
                      </a:cubicBezTo>
                      <a:cubicBezTo>
                        <a:pt x="233" y="47"/>
                        <a:pt x="233" y="49"/>
                        <a:pt x="234" y="49"/>
                      </a:cubicBezTo>
                      <a:cubicBezTo>
                        <a:pt x="234" y="49"/>
                        <a:pt x="234" y="48"/>
                        <a:pt x="234" y="48"/>
                      </a:cubicBezTo>
                      <a:cubicBezTo>
                        <a:pt x="234" y="48"/>
                        <a:pt x="234" y="49"/>
                        <a:pt x="234" y="49"/>
                      </a:cubicBezTo>
                      <a:cubicBezTo>
                        <a:pt x="235" y="49"/>
                        <a:pt x="235" y="47"/>
                        <a:pt x="235" y="47"/>
                      </a:cubicBezTo>
                      <a:cubicBezTo>
                        <a:pt x="235" y="47"/>
                        <a:pt x="236" y="49"/>
                        <a:pt x="236" y="49"/>
                      </a:cubicBezTo>
                      <a:cubicBezTo>
                        <a:pt x="236" y="50"/>
                        <a:pt x="237" y="47"/>
                        <a:pt x="237" y="47"/>
                      </a:cubicBezTo>
                      <a:cubicBezTo>
                        <a:pt x="238" y="48"/>
                        <a:pt x="237" y="49"/>
                        <a:pt x="238" y="49"/>
                      </a:cubicBezTo>
                      <a:cubicBezTo>
                        <a:pt x="238" y="47"/>
                        <a:pt x="238" y="48"/>
                        <a:pt x="238" y="46"/>
                      </a:cubicBezTo>
                      <a:cubicBezTo>
                        <a:pt x="239" y="50"/>
                        <a:pt x="240" y="46"/>
                        <a:pt x="240" y="49"/>
                      </a:cubicBezTo>
                      <a:cubicBezTo>
                        <a:pt x="241" y="48"/>
                        <a:pt x="243" y="47"/>
                        <a:pt x="244" y="47"/>
                      </a:cubicBezTo>
                      <a:cubicBezTo>
                        <a:pt x="243" y="47"/>
                        <a:pt x="243" y="46"/>
                        <a:pt x="244" y="45"/>
                      </a:cubicBezTo>
                      <a:cubicBezTo>
                        <a:pt x="245" y="45"/>
                        <a:pt x="245" y="45"/>
                        <a:pt x="246" y="44"/>
                      </a:cubicBezTo>
                      <a:cubicBezTo>
                        <a:pt x="246" y="44"/>
                        <a:pt x="245" y="45"/>
                        <a:pt x="245" y="45"/>
                      </a:cubicBezTo>
                      <a:cubicBezTo>
                        <a:pt x="247" y="45"/>
                        <a:pt x="249" y="44"/>
                        <a:pt x="250" y="45"/>
                      </a:cubicBezTo>
                      <a:cubicBezTo>
                        <a:pt x="250" y="44"/>
                        <a:pt x="250" y="43"/>
                        <a:pt x="250" y="42"/>
                      </a:cubicBezTo>
                      <a:cubicBezTo>
                        <a:pt x="250" y="44"/>
                        <a:pt x="251" y="43"/>
                        <a:pt x="251" y="42"/>
                      </a:cubicBezTo>
                      <a:cubicBezTo>
                        <a:pt x="251" y="43"/>
                        <a:pt x="251" y="45"/>
                        <a:pt x="251" y="44"/>
                      </a:cubicBezTo>
                      <a:cubicBezTo>
                        <a:pt x="251" y="43"/>
                        <a:pt x="252" y="42"/>
                        <a:pt x="252" y="42"/>
                      </a:cubicBezTo>
                      <a:cubicBezTo>
                        <a:pt x="252" y="43"/>
                        <a:pt x="253" y="42"/>
                        <a:pt x="253" y="44"/>
                      </a:cubicBezTo>
                      <a:cubicBezTo>
                        <a:pt x="253" y="45"/>
                        <a:pt x="252" y="45"/>
                        <a:pt x="252" y="46"/>
                      </a:cubicBezTo>
                      <a:cubicBezTo>
                        <a:pt x="253" y="45"/>
                        <a:pt x="253" y="44"/>
                        <a:pt x="253" y="41"/>
                      </a:cubicBezTo>
                      <a:cubicBezTo>
                        <a:pt x="253" y="40"/>
                        <a:pt x="252" y="40"/>
                        <a:pt x="252" y="40"/>
                      </a:cubicBezTo>
                      <a:cubicBezTo>
                        <a:pt x="252" y="43"/>
                        <a:pt x="250" y="41"/>
                        <a:pt x="250" y="40"/>
                      </a:cubicBezTo>
                      <a:cubicBezTo>
                        <a:pt x="250" y="40"/>
                        <a:pt x="250" y="39"/>
                        <a:pt x="250" y="39"/>
                      </a:cubicBezTo>
                      <a:cubicBezTo>
                        <a:pt x="250" y="39"/>
                        <a:pt x="250" y="40"/>
                        <a:pt x="250" y="40"/>
                      </a:cubicBezTo>
                      <a:cubicBezTo>
                        <a:pt x="251" y="37"/>
                        <a:pt x="252" y="39"/>
                        <a:pt x="253" y="39"/>
                      </a:cubicBezTo>
                      <a:cubicBezTo>
                        <a:pt x="253" y="37"/>
                        <a:pt x="253" y="37"/>
                        <a:pt x="253" y="35"/>
                      </a:cubicBezTo>
                      <a:cubicBezTo>
                        <a:pt x="252" y="35"/>
                        <a:pt x="251" y="35"/>
                        <a:pt x="250" y="35"/>
                      </a:cubicBezTo>
                      <a:cubicBezTo>
                        <a:pt x="250" y="36"/>
                        <a:pt x="249" y="37"/>
                        <a:pt x="249" y="38"/>
                      </a:cubicBezTo>
                      <a:cubicBezTo>
                        <a:pt x="249" y="37"/>
                        <a:pt x="248" y="35"/>
                        <a:pt x="248" y="36"/>
                      </a:cubicBezTo>
                      <a:cubicBezTo>
                        <a:pt x="248" y="36"/>
                        <a:pt x="248" y="37"/>
                        <a:pt x="248" y="38"/>
                      </a:cubicBezTo>
                      <a:cubicBezTo>
                        <a:pt x="247" y="35"/>
                        <a:pt x="247" y="36"/>
                        <a:pt x="246" y="36"/>
                      </a:cubicBezTo>
                      <a:cubicBezTo>
                        <a:pt x="247" y="36"/>
                        <a:pt x="246" y="34"/>
                        <a:pt x="247" y="34"/>
                      </a:cubicBezTo>
                      <a:cubicBezTo>
                        <a:pt x="246" y="33"/>
                        <a:pt x="245" y="32"/>
                        <a:pt x="245" y="34"/>
                      </a:cubicBezTo>
                      <a:cubicBezTo>
                        <a:pt x="245" y="33"/>
                        <a:pt x="245" y="33"/>
                        <a:pt x="245" y="33"/>
                      </a:cubicBezTo>
                      <a:cubicBezTo>
                        <a:pt x="245" y="35"/>
                        <a:pt x="242" y="31"/>
                        <a:pt x="240" y="33"/>
                      </a:cubicBezTo>
                      <a:cubicBezTo>
                        <a:pt x="240" y="32"/>
                        <a:pt x="240" y="32"/>
                        <a:pt x="240" y="31"/>
                      </a:cubicBezTo>
                      <a:cubicBezTo>
                        <a:pt x="238" y="34"/>
                        <a:pt x="236" y="30"/>
                        <a:pt x="235" y="32"/>
                      </a:cubicBezTo>
                      <a:cubicBezTo>
                        <a:pt x="235" y="30"/>
                        <a:pt x="236" y="29"/>
                        <a:pt x="236" y="31"/>
                      </a:cubicBezTo>
                      <a:cubicBezTo>
                        <a:pt x="236" y="27"/>
                        <a:pt x="235" y="30"/>
                        <a:pt x="235" y="30"/>
                      </a:cubicBezTo>
                      <a:cubicBezTo>
                        <a:pt x="235" y="30"/>
                        <a:pt x="235" y="29"/>
                        <a:pt x="235" y="29"/>
                      </a:cubicBezTo>
                      <a:cubicBezTo>
                        <a:pt x="234" y="30"/>
                        <a:pt x="234" y="32"/>
                        <a:pt x="233" y="32"/>
                      </a:cubicBezTo>
                      <a:cubicBezTo>
                        <a:pt x="233" y="33"/>
                        <a:pt x="232" y="30"/>
                        <a:pt x="231" y="31"/>
                      </a:cubicBezTo>
                      <a:cubicBezTo>
                        <a:pt x="232" y="33"/>
                        <a:pt x="230" y="31"/>
                        <a:pt x="230" y="33"/>
                      </a:cubicBezTo>
                      <a:cubicBezTo>
                        <a:pt x="231" y="33"/>
                        <a:pt x="228" y="35"/>
                        <a:pt x="228" y="32"/>
                      </a:cubicBezTo>
                      <a:cubicBezTo>
                        <a:pt x="228" y="32"/>
                        <a:pt x="229" y="30"/>
                        <a:pt x="229" y="30"/>
                      </a:cubicBezTo>
                      <a:cubicBezTo>
                        <a:pt x="228" y="30"/>
                        <a:pt x="228" y="29"/>
                        <a:pt x="228" y="27"/>
                      </a:cubicBezTo>
                      <a:cubicBezTo>
                        <a:pt x="228" y="28"/>
                        <a:pt x="227" y="26"/>
                        <a:pt x="227" y="26"/>
                      </a:cubicBezTo>
                      <a:cubicBezTo>
                        <a:pt x="227" y="28"/>
                        <a:pt x="228" y="28"/>
                        <a:pt x="228" y="29"/>
                      </a:cubicBezTo>
                      <a:cubicBezTo>
                        <a:pt x="228" y="29"/>
                        <a:pt x="228" y="29"/>
                        <a:pt x="228" y="29"/>
                      </a:cubicBezTo>
                      <a:cubicBezTo>
                        <a:pt x="227" y="29"/>
                        <a:pt x="227" y="26"/>
                        <a:pt x="227" y="28"/>
                      </a:cubicBezTo>
                      <a:cubicBezTo>
                        <a:pt x="227" y="27"/>
                        <a:pt x="227" y="27"/>
                        <a:pt x="226" y="26"/>
                      </a:cubicBezTo>
                      <a:cubicBezTo>
                        <a:pt x="229" y="25"/>
                        <a:pt x="230" y="24"/>
                        <a:pt x="232" y="26"/>
                      </a:cubicBezTo>
                      <a:cubicBezTo>
                        <a:pt x="233" y="24"/>
                        <a:pt x="235" y="28"/>
                        <a:pt x="236" y="24"/>
                      </a:cubicBezTo>
                      <a:cubicBezTo>
                        <a:pt x="236" y="26"/>
                        <a:pt x="237" y="25"/>
                        <a:pt x="237" y="26"/>
                      </a:cubicBezTo>
                      <a:cubicBezTo>
                        <a:pt x="239" y="24"/>
                        <a:pt x="241" y="30"/>
                        <a:pt x="242" y="26"/>
                      </a:cubicBezTo>
                      <a:cubicBezTo>
                        <a:pt x="242" y="26"/>
                        <a:pt x="241" y="26"/>
                        <a:pt x="241" y="25"/>
                      </a:cubicBezTo>
                      <a:cubicBezTo>
                        <a:pt x="241" y="25"/>
                        <a:pt x="244" y="23"/>
                        <a:pt x="243" y="27"/>
                      </a:cubicBezTo>
                      <a:cubicBezTo>
                        <a:pt x="243" y="26"/>
                        <a:pt x="244" y="26"/>
                        <a:pt x="244" y="26"/>
                      </a:cubicBezTo>
                      <a:cubicBezTo>
                        <a:pt x="245" y="24"/>
                        <a:pt x="244" y="26"/>
                        <a:pt x="244" y="25"/>
                      </a:cubicBezTo>
                      <a:cubicBezTo>
                        <a:pt x="244" y="24"/>
                        <a:pt x="246" y="23"/>
                        <a:pt x="246" y="26"/>
                      </a:cubicBezTo>
                      <a:cubicBezTo>
                        <a:pt x="249" y="26"/>
                        <a:pt x="251" y="25"/>
                        <a:pt x="253" y="28"/>
                      </a:cubicBezTo>
                      <a:cubicBezTo>
                        <a:pt x="253" y="25"/>
                        <a:pt x="253" y="29"/>
                        <a:pt x="254" y="29"/>
                      </a:cubicBezTo>
                      <a:cubicBezTo>
                        <a:pt x="254" y="28"/>
                        <a:pt x="253" y="26"/>
                        <a:pt x="254" y="26"/>
                      </a:cubicBezTo>
                      <a:cubicBezTo>
                        <a:pt x="254" y="26"/>
                        <a:pt x="254" y="26"/>
                        <a:pt x="254" y="26"/>
                      </a:cubicBezTo>
                      <a:cubicBezTo>
                        <a:pt x="255" y="25"/>
                        <a:pt x="254" y="27"/>
                        <a:pt x="255" y="27"/>
                      </a:cubicBezTo>
                      <a:cubicBezTo>
                        <a:pt x="255" y="26"/>
                        <a:pt x="256" y="26"/>
                        <a:pt x="256" y="26"/>
                      </a:cubicBezTo>
                      <a:cubicBezTo>
                        <a:pt x="256" y="30"/>
                        <a:pt x="258" y="28"/>
                        <a:pt x="258" y="28"/>
                      </a:cubicBezTo>
                      <a:cubicBezTo>
                        <a:pt x="261" y="28"/>
                        <a:pt x="264" y="30"/>
                        <a:pt x="266" y="29"/>
                      </a:cubicBezTo>
                      <a:cubicBezTo>
                        <a:pt x="264" y="28"/>
                        <a:pt x="264" y="29"/>
                        <a:pt x="263" y="27"/>
                      </a:cubicBezTo>
                      <a:cubicBezTo>
                        <a:pt x="261" y="29"/>
                        <a:pt x="258" y="26"/>
                        <a:pt x="256" y="27"/>
                      </a:cubicBezTo>
                      <a:cubicBezTo>
                        <a:pt x="257" y="25"/>
                        <a:pt x="256" y="25"/>
                        <a:pt x="256" y="24"/>
                      </a:cubicBezTo>
                      <a:cubicBezTo>
                        <a:pt x="256" y="23"/>
                        <a:pt x="257" y="23"/>
                        <a:pt x="257" y="22"/>
                      </a:cubicBezTo>
                      <a:cubicBezTo>
                        <a:pt x="256" y="21"/>
                        <a:pt x="255" y="25"/>
                        <a:pt x="254" y="21"/>
                      </a:cubicBezTo>
                      <a:cubicBezTo>
                        <a:pt x="254" y="23"/>
                        <a:pt x="253" y="22"/>
                        <a:pt x="253" y="22"/>
                      </a:cubicBezTo>
                      <a:cubicBezTo>
                        <a:pt x="252" y="26"/>
                        <a:pt x="250" y="26"/>
                        <a:pt x="249" y="25"/>
                      </a:cubicBezTo>
                      <a:cubicBezTo>
                        <a:pt x="249" y="24"/>
                        <a:pt x="251" y="25"/>
                        <a:pt x="250" y="24"/>
                      </a:cubicBezTo>
                      <a:cubicBezTo>
                        <a:pt x="250" y="24"/>
                        <a:pt x="249" y="24"/>
                        <a:pt x="249" y="22"/>
                      </a:cubicBezTo>
                      <a:cubicBezTo>
                        <a:pt x="250" y="22"/>
                        <a:pt x="250" y="23"/>
                        <a:pt x="250" y="21"/>
                      </a:cubicBezTo>
                      <a:cubicBezTo>
                        <a:pt x="250" y="21"/>
                        <a:pt x="249" y="22"/>
                        <a:pt x="249" y="18"/>
                      </a:cubicBezTo>
                      <a:cubicBezTo>
                        <a:pt x="248" y="18"/>
                        <a:pt x="249" y="20"/>
                        <a:pt x="249" y="20"/>
                      </a:cubicBezTo>
                      <a:cubicBezTo>
                        <a:pt x="248" y="20"/>
                        <a:pt x="248" y="20"/>
                        <a:pt x="248" y="20"/>
                      </a:cubicBezTo>
                      <a:cubicBezTo>
                        <a:pt x="248" y="17"/>
                        <a:pt x="248" y="17"/>
                        <a:pt x="249" y="16"/>
                      </a:cubicBezTo>
                      <a:cubicBezTo>
                        <a:pt x="248" y="15"/>
                        <a:pt x="248" y="17"/>
                        <a:pt x="248" y="18"/>
                      </a:cubicBezTo>
                      <a:cubicBezTo>
                        <a:pt x="247" y="16"/>
                        <a:pt x="248" y="16"/>
                        <a:pt x="248" y="14"/>
                      </a:cubicBezTo>
                      <a:cubicBezTo>
                        <a:pt x="247" y="14"/>
                        <a:pt x="247" y="13"/>
                        <a:pt x="246" y="13"/>
                      </a:cubicBezTo>
                      <a:cubicBezTo>
                        <a:pt x="246" y="14"/>
                        <a:pt x="246" y="14"/>
                        <a:pt x="247" y="14"/>
                      </a:cubicBezTo>
                      <a:cubicBezTo>
                        <a:pt x="246" y="14"/>
                        <a:pt x="246" y="16"/>
                        <a:pt x="246" y="15"/>
                      </a:cubicBezTo>
                      <a:cubicBezTo>
                        <a:pt x="246" y="14"/>
                        <a:pt x="246" y="15"/>
                        <a:pt x="246" y="14"/>
                      </a:cubicBezTo>
                      <a:cubicBezTo>
                        <a:pt x="245" y="12"/>
                        <a:pt x="244" y="14"/>
                        <a:pt x="244" y="11"/>
                      </a:cubicBezTo>
                      <a:cubicBezTo>
                        <a:pt x="243" y="12"/>
                        <a:pt x="244" y="13"/>
                        <a:pt x="243" y="14"/>
                      </a:cubicBezTo>
                      <a:cubicBezTo>
                        <a:pt x="243" y="14"/>
                        <a:pt x="243" y="12"/>
                        <a:pt x="242" y="11"/>
                      </a:cubicBezTo>
                      <a:cubicBezTo>
                        <a:pt x="242" y="12"/>
                        <a:pt x="242" y="14"/>
                        <a:pt x="242" y="14"/>
                      </a:cubicBezTo>
                      <a:cubicBezTo>
                        <a:pt x="241" y="14"/>
                        <a:pt x="240" y="15"/>
                        <a:pt x="241" y="13"/>
                      </a:cubicBezTo>
                      <a:cubicBezTo>
                        <a:pt x="241" y="12"/>
                        <a:pt x="242" y="12"/>
                        <a:pt x="241" y="11"/>
                      </a:cubicBezTo>
                      <a:cubicBezTo>
                        <a:pt x="240" y="13"/>
                        <a:pt x="240" y="11"/>
                        <a:pt x="239" y="14"/>
                      </a:cubicBezTo>
                      <a:cubicBezTo>
                        <a:pt x="239" y="13"/>
                        <a:pt x="240" y="11"/>
                        <a:pt x="239" y="10"/>
                      </a:cubicBezTo>
                      <a:cubicBezTo>
                        <a:pt x="239" y="11"/>
                        <a:pt x="239" y="13"/>
                        <a:pt x="239" y="13"/>
                      </a:cubicBezTo>
                      <a:cubicBezTo>
                        <a:pt x="239" y="12"/>
                        <a:pt x="237" y="9"/>
                        <a:pt x="238" y="12"/>
                      </a:cubicBezTo>
                      <a:cubicBezTo>
                        <a:pt x="237" y="11"/>
                        <a:pt x="237" y="11"/>
                        <a:pt x="236" y="11"/>
                      </a:cubicBezTo>
                      <a:cubicBezTo>
                        <a:pt x="236" y="12"/>
                        <a:pt x="236" y="13"/>
                        <a:pt x="236" y="13"/>
                      </a:cubicBezTo>
                      <a:cubicBezTo>
                        <a:pt x="233" y="12"/>
                        <a:pt x="231" y="14"/>
                        <a:pt x="229" y="13"/>
                      </a:cubicBezTo>
                      <a:cubicBezTo>
                        <a:pt x="229" y="14"/>
                        <a:pt x="229" y="14"/>
                        <a:pt x="229" y="14"/>
                      </a:cubicBezTo>
                      <a:cubicBezTo>
                        <a:pt x="228" y="14"/>
                        <a:pt x="227" y="13"/>
                        <a:pt x="227" y="15"/>
                      </a:cubicBezTo>
                      <a:cubicBezTo>
                        <a:pt x="227" y="14"/>
                        <a:pt x="227" y="14"/>
                        <a:pt x="227" y="13"/>
                      </a:cubicBezTo>
                      <a:cubicBezTo>
                        <a:pt x="226" y="14"/>
                        <a:pt x="226" y="13"/>
                        <a:pt x="225" y="12"/>
                      </a:cubicBezTo>
                      <a:cubicBezTo>
                        <a:pt x="225" y="10"/>
                        <a:pt x="226" y="12"/>
                        <a:pt x="226" y="8"/>
                      </a:cubicBezTo>
                      <a:cubicBezTo>
                        <a:pt x="225" y="9"/>
                        <a:pt x="225" y="13"/>
                        <a:pt x="224" y="12"/>
                      </a:cubicBezTo>
                      <a:cubicBezTo>
                        <a:pt x="223" y="14"/>
                        <a:pt x="224" y="15"/>
                        <a:pt x="224" y="15"/>
                      </a:cubicBezTo>
                      <a:cubicBezTo>
                        <a:pt x="223" y="14"/>
                        <a:pt x="223" y="14"/>
                        <a:pt x="223" y="15"/>
                      </a:cubicBezTo>
                      <a:cubicBezTo>
                        <a:pt x="223" y="13"/>
                        <a:pt x="222" y="13"/>
                        <a:pt x="222" y="13"/>
                      </a:cubicBezTo>
                      <a:cubicBezTo>
                        <a:pt x="221" y="15"/>
                        <a:pt x="220" y="11"/>
                        <a:pt x="219" y="14"/>
                      </a:cubicBezTo>
                      <a:cubicBezTo>
                        <a:pt x="216" y="13"/>
                        <a:pt x="213" y="14"/>
                        <a:pt x="211" y="16"/>
                      </a:cubicBezTo>
                      <a:cubicBezTo>
                        <a:pt x="211" y="15"/>
                        <a:pt x="210" y="15"/>
                        <a:pt x="210" y="13"/>
                      </a:cubicBezTo>
                      <a:cubicBezTo>
                        <a:pt x="209" y="15"/>
                        <a:pt x="209" y="12"/>
                        <a:pt x="208" y="14"/>
                      </a:cubicBezTo>
                      <a:cubicBezTo>
                        <a:pt x="208" y="15"/>
                        <a:pt x="208" y="15"/>
                        <a:pt x="208" y="16"/>
                      </a:cubicBezTo>
                      <a:cubicBezTo>
                        <a:pt x="208" y="16"/>
                        <a:pt x="208" y="16"/>
                        <a:pt x="207" y="16"/>
                      </a:cubicBezTo>
                      <a:cubicBezTo>
                        <a:pt x="207" y="15"/>
                        <a:pt x="207" y="14"/>
                        <a:pt x="207" y="15"/>
                      </a:cubicBezTo>
                      <a:cubicBezTo>
                        <a:pt x="207" y="18"/>
                        <a:pt x="205" y="15"/>
                        <a:pt x="205" y="14"/>
                      </a:cubicBezTo>
                      <a:cubicBezTo>
                        <a:pt x="205" y="15"/>
                        <a:pt x="205" y="15"/>
                        <a:pt x="205" y="16"/>
                      </a:cubicBezTo>
                      <a:cubicBezTo>
                        <a:pt x="204" y="16"/>
                        <a:pt x="203" y="17"/>
                        <a:pt x="203" y="14"/>
                      </a:cubicBezTo>
                      <a:cubicBezTo>
                        <a:pt x="203" y="13"/>
                        <a:pt x="204" y="16"/>
                        <a:pt x="204" y="14"/>
                      </a:cubicBezTo>
                      <a:cubicBezTo>
                        <a:pt x="204" y="14"/>
                        <a:pt x="204" y="13"/>
                        <a:pt x="204" y="13"/>
                      </a:cubicBezTo>
                      <a:cubicBezTo>
                        <a:pt x="202" y="16"/>
                        <a:pt x="200" y="15"/>
                        <a:pt x="199" y="14"/>
                      </a:cubicBezTo>
                      <a:cubicBezTo>
                        <a:pt x="198" y="14"/>
                        <a:pt x="198" y="16"/>
                        <a:pt x="198" y="16"/>
                      </a:cubicBezTo>
                      <a:cubicBezTo>
                        <a:pt x="197" y="16"/>
                        <a:pt x="197" y="14"/>
                        <a:pt x="196" y="15"/>
                      </a:cubicBezTo>
                      <a:cubicBezTo>
                        <a:pt x="196" y="14"/>
                        <a:pt x="196" y="15"/>
                        <a:pt x="196" y="15"/>
                      </a:cubicBezTo>
                      <a:cubicBezTo>
                        <a:pt x="195" y="15"/>
                        <a:pt x="194" y="16"/>
                        <a:pt x="193" y="14"/>
                      </a:cubicBezTo>
                      <a:cubicBezTo>
                        <a:pt x="193" y="12"/>
                        <a:pt x="195" y="13"/>
                        <a:pt x="194" y="12"/>
                      </a:cubicBezTo>
                      <a:cubicBezTo>
                        <a:pt x="194" y="12"/>
                        <a:pt x="194" y="13"/>
                        <a:pt x="193" y="12"/>
                      </a:cubicBezTo>
                      <a:cubicBezTo>
                        <a:pt x="193" y="15"/>
                        <a:pt x="192" y="14"/>
                        <a:pt x="192" y="13"/>
                      </a:cubicBezTo>
                      <a:cubicBezTo>
                        <a:pt x="192" y="12"/>
                        <a:pt x="193" y="12"/>
                        <a:pt x="193" y="10"/>
                      </a:cubicBezTo>
                      <a:cubicBezTo>
                        <a:pt x="192" y="11"/>
                        <a:pt x="191" y="14"/>
                        <a:pt x="191" y="9"/>
                      </a:cubicBezTo>
                      <a:cubicBezTo>
                        <a:pt x="191" y="9"/>
                        <a:pt x="190" y="10"/>
                        <a:pt x="190" y="9"/>
                      </a:cubicBezTo>
                      <a:cubicBezTo>
                        <a:pt x="191" y="7"/>
                        <a:pt x="191" y="6"/>
                        <a:pt x="191" y="5"/>
                      </a:cubicBezTo>
                      <a:cubicBezTo>
                        <a:pt x="189" y="10"/>
                        <a:pt x="188" y="2"/>
                        <a:pt x="186" y="9"/>
                      </a:cubicBezTo>
                      <a:cubicBezTo>
                        <a:pt x="186" y="8"/>
                        <a:pt x="186" y="8"/>
                        <a:pt x="186" y="7"/>
                      </a:cubicBezTo>
                      <a:cubicBezTo>
                        <a:pt x="186" y="7"/>
                        <a:pt x="186" y="9"/>
                        <a:pt x="185" y="8"/>
                      </a:cubicBezTo>
                      <a:cubicBezTo>
                        <a:pt x="185" y="7"/>
                        <a:pt x="185" y="7"/>
                        <a:pt x="185" y="6"/>
                      </a:cubicBezTo>
                      <a:cubicBezTo>
                        <a:pt x="185" y="6"/>
                        <a:pt x="184" y="6"/>
                        <a:pt x="184" y="7"/>
                      </a:cubicBezTo>
                      <a:cubicBezTo>
                        <a:pt x="185" y="7"/>
                        <a:pt x="185" y="8"/>
                        <a:pt x="185" y="10"/>
                      </a:cubicBezTo>
                      <a:cubicBezTo>
                        <a:pt x="184" y="9"/>
                        <a:pt x="184" y="11"/>
                        <a:pt x="183" y="9"/>
                      </a:cubicBezTo>
                      <a:cubicBezTo>
                        <a:pt x="183" y="9"/>
                        <a:pt x="183" y="7"/>
                        <a:pt x="184" y="8"/>
                      </a:cubicBezTo>
                      <a:cubicBezTo>
                        <a:pt x="184" y="6"/>
                        <a:pt x="184" y="4"/>
                        <a:pt x="183" y="4"/>
                      </a:cubicBezTo>
                      <a:cubicBezTo>
                        <a:pt x="183" y="5"/>
                        <a:pt x="183" y="6"/>
                        <a:pt x="183" y="6"/>
                      </a:cubicBezTo>
                      <a:cubicBezTo>
                        <a:pt x="183" y="4"/>
                        <a:pt x="181" y="3"/>
                        <a:pt x="180" y="3"/>
                      </a:cubicBezTo>
                      <a:cubicBezTo>
                        <a:pt x="180" y="5"/>
                        <a:pt x="181" y="5"/>
                        <a:pt x="181" y="7"/>
                      </a:cubicBezTo>
                      <a:cubicBezTo>
                        <a:pt x="180" y="6"/>
                        <a:pt x="180" y="6"/>
                        <a:pt x="180" y="6"/>
                      </a:cubicBezTo>
                      <a:cubicBezTo>
                        <a:pt x="180" y="5"/>
                        <a:pt x="180" y="5"/>
                        <a:pt x="180" y="3"/>
                      </a:cubicBezTo>
                      <a:cubicBezTo>
                        <a:pt x="179" y="2"/>
                        <a:pt x="180" y="5"/>
                        <a:pt x="179" y="5"/>
                      </a:cubicBezTo>
                      <a:cubicBezTo>
                        <a:pt x="179" y="2"/>
                        <a:pt x="178" y="3"/>
                        <a:pt x="178" y="2"/>
                      </a:cubicBezTo>
                      <a:cubicBezTo>
                        <a:pt x="178" y="4"/>
                        <a:pt x="177" y="2"/>
                        <a:pt x="177" y="1"/>
                      </a:cubicBezTo>
                      <a:cubicBezTo>
                        <a:pt x="177" y="2"/>
                        <a:pt x="177" y="2"/>
                        <a:pt x="176" y="4"/>
                      </a:cubicBezTo>
                      <a:cubicBezTo>
                        <a:pt x="176" y="2"/>
                        <a:pt x="176" y="3"/>
                        <a:pt x="176" y="1"/>
                      </a:cubicBezTo>
                      <a:cubicBezTo>
                        <a:pt x="176" y="2"/>
                        <a:pt x="176" y="2"/>
                        <a:pt x="175" y="1"/>
                      </a:cubicBezTo>
                      <a:cubicBezTo>
                        <a:pt x="175" y="1"/>
                        <a:pt x="175" y="2"/>
                        <a:pt x="175" y="3"/>
                      </a:cubicBezTo>
                      <a:cubicBezTo>
                        <a:pt x="174" y="2"/>
                        <a:pt x="174" y="3"/>
                        <a:pt x="174" y="1"/>
                      </a:cubicBezTo>
                      <a:cubicBezTo>
                        <a:pt x="173" y="0"/>
                        <a:pt x="172" y="7"/>
                        <a:pt x="172" y="5"/>
                      </a:cubicBezTo>
                      <a:cubicBezTo>
                        <a:pt x="171" y="10"/>
                        <a:pt x="171" y="8"/>
                        <a:pt x="170" y="7"/>
                      </a:cubicBezTo>
                      <a:cubicBezTo>
                        <a:pt x="170" y="8"/>
                        <a:pt x="171" y="9"/>
                        <a:pt x="170" y="9"/>
                      </a:cubicBezTo>
                      <a:cubicBezTo>
                        <a:pt x="170" y="8"/>
                        <a:pt x="169" y="8"/>
                        <a:pt x="169" y="8"/>
                      </a:cubicBezTo>
                      <a:cubicBezTo>
                        <a:pt x="169" y="7"/>
                        <a:pt x="169" y="7"/>
                        <a:pt x="169" y="6"/>
                      </a:cubicBezTo>
                      <a:cubicBezTo>
                        <a:pt x="169" y="7"/>
                        <a:pt x="168" y="6"/>
                        <a:pt x="168" y="6"/>
                      </a:cubicBezTo>
                      <a:cubicBezTo>
                        <a:pt x="168" y="7"/>
                        <a:pt x="169" y="7"/>
                        <a:pt x="169" y="8"/>
                      </a:cubicBezTo>
                      <a:cubicBezTo>
                        <a:pt x="168" y="8"/>
                        <a:pt x="168" y="9"/>
                        <a:pt x="168" y="8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66" y="10"/>
                        <a:pt x="165" y="7"/>
                        <a:pt x="164" y="10"/>
                      </a:cubicBezTo>
                      <a:cubicBezTo>
                        <a:pt x="164" y="10"/>
                        <a:pt x="164" y="8"/>
                        <a:pt x="164" y="8"/>
                      </a:cubicBezTo>
                      <a:cubicBezTo>
                        <a:pt x="164" y="9"/>
                        <a:pt x="164" y="9"/>
                        <a:pt x="164" y="10"/>
                      </a:cubicBezTo>
                      <a:cubicBezTo>
                        <a:pt x="163" y="11"/>
                        <a:pt x="162" y="7"/>
                        <a:pt x="163" y="10"/>
                      </a:cubicBezTo>
                      <a:cubicBezTo>
                        <a:pt x="162" y="10"/>
                        <a:pt x="162" y="8"/>
                        <a:pt x="161" y="9"/>
                      </a:cubicBezTo>
                      <a:cubicBezTo>
                        <a:pt x="162" y="9"/>
                        <a:pt x="162" y="10"/>
                        <a:pt x="161" y="11"/>
                      </a:cubicBezTo>
                      <a:cubicBezTo>
                        <a:pt x="161" y="10"/>
                        <a:pt x="161" y="9"/>
                        <a:pt x="161" y="9"/>
                      </a:cubicBezTo>
                      <a:cubicBezTo>
                        <a:pt x="161" y="10"/>
                        <a:pt x="160" y="10"/>
                        <a:pt x="160" y="11"/>
                      </a:cubicBezTo>
                      <a:cubicBezTo>
                        <a:pt x="161" y="9"/>
                        <a:pt x="159" y="10"/>
                        <a:pt x="159" y="10"/>
                      </a:cubicBezTo>
                      <a:cubicBezTo>
                        <a:pt x="159" y="10"/>
                        <a:pt x="159" y="10"/>
                        <a:pt x="160" y="11"/>
                      </a:cubicBezTo>
                      <a:cubicBezTo>
                        <a:pt x="159" y="11"/>
                        <a:pt x="158" y="12"/>
                        <a:pt x="158" y="11"/>
                      </a:cubicBezTo>
                      <a:cubicBezTo>
                        <a:pt x="158" y="10"/>
                        <a:pt x="159" y="11"/>
                        <a:pt x="159" y="10"/>
                      </a:cubicBezTo>
                      <a:cubicBezTo>
                        <a:pt x="158" y="9"/>
                        <a:pt x="158" y="10"/>
                        <a:pt x="158" y="11"/>
                      </a:cubicBezTo>
                      <a:cubicBezTo>
                        <a:pt x="157" y="7"/>
                        <a:pt x="156" y="13"/>
                        <a:pt x="156" y="9"/>
                      </a:cubicBezTo>
                      <a:cubicBezTo>
                        <a:pt x="157" y="11"/>
                        <a:pt x="158" y="4"/>
                        <a:pt x="159" y="8"/>
                      </a:cubicBezTo>
                      <a:cubicBezTo>
                        <a:pt x="159" y="5"/>
                        <a:pt x="159" y="7"/>
                        <a:pt x="160" y="6"/>
                      </a:cubicBezTo>
                      <a:cubicBezTo>
                        <a:pt x="160" y="4"/>
                        <a:pt x="160" y="5"/>
                        <a:pt x="160" y="4"/>
                      </a:cubicBezTo>
                      <a:cubicBezTo>
                        <a:pt x="159" y="4"/>
                        <a:pt x="160" y="5"/>
                        <a:pt x="159" y="5"/>
                      </a:cubicBezTo>
                      <a:cubicBezTo>
                        <a:pt x="159" y="4"/>
                        <a:pt x="159" y="5"/>
                        <a:pt x="159" y="3"/>
                      </a:cubicBezTo>
                      <a:cubicBezTo>
                        <a:pt x="159" y="3"/>
                        <a:pt x="159" y="4"/>
                        <a:pt x="159" y="3"/>
                      </a:cubicBezTo>
                      <a:cubicBezTo>
                        <a:pt x="159" y="3"/>
                        <a:pt x="159" y="3"/>
                        <a:pt x="158" y="1"/>
                      </a:cubicBezTo>
                      <a:cubicBezTo>
                        <a:pt x="158" y="3"/>
                        <a:pt x="157" y="1"/>
                        <a:pt x="155" y="2"/>
                      </a:cubicBezTo>
                      <a:cubicBezTo>
                        <a:pt x="155" y="3"/>
                        <a:pt x="156" y="4"/>
                        <a:pt x="155" y="4"/>
                      </a:cubicBezTo>
                      <a:cubicBezTo>
                        <a:pt x="153" y="2"/>
                        <a:pt x="151" y="7"/>
                        <a:pt x="150" y="6"/>
                      </a:cubicBezTo>
                      <a:cubicBezTo>
                        <a:pt x="150" y="7"/>
                        <a:pt x="150" y="9"/>
                        <a:pt x="149" y="9"/>
                      </a:cubicBezTo>
                      <a:cubicBezTo>
                        <a:pt x="149" y="8"/>
                        <a:pt x="149" y="7"/>
                        <a:pt x="149" y="6"/>
                      </a:cubicBezTo>
                      <a:cubicBezTo>
                        <a:pt x="148" y="8"/>
                        <a:pt x="147" y="5"/>
                        <a:pt x="146" y="5"/>
                      </a:cubicBezTo>
                      <a:cubicBezTo>
                        <a:pt x="145" y="10"/>
                        <a:pt x="143" y="6"/>
                        <a:pt x="142" y="9"/>
                      </a:cubicBezTo>
                      <a:cubicBezTo>
                        <a:pt x="143" y="9"/>
                        <a:pt x="144" y="9"/>
                        <a:pt x="144" y="10"/>
                      </a:cubicBezTo>
                      <a:cubicBezTo>
                        <a:pt x="143" y="12"/>
                        <a:pt x="142" y="13"/>
                        <a:pt x="142" y="9"/>
                      </a:cubicBezTo>
                      <a:cubicBezTo>
                        <a:pt x="141" y="11"/>
                        <a:pt x="140" y="7"/>
                        <a:pt x="140" y="11"/>
                      </a:cubicBezTo>
                      <a:cubicBezTo>
                        <a:pt x="140" y="7"/>
                        <a:pt x="138" y="7"/>
                        <a:pt x="137" y="9"/>
                      </a:cubicBezTo>
                      <a:cubicBezTo>
                        <a:pt x="137" y="8"/>
                        <a:pt x="137" y="8"/>
                        <a:pt x="137" y="8"/>
                      </a:cubicBezTo>
                      <a:cubicBezTo>
                        <a:pt x="135" y="9"/>
                        <a:pt x="132" y="8"/>
                        <a:pt x="130" y="11"/>
                      </a:cubicBezTo>
                      <a:cubicBezTo>
                        <a:pt x="130" y="10"/>
                        <a:pt x="130" y="9"/>
                        <a:pt x="130" y="9"/>
                      </a:cubicBezTo>
                      <a:cubicBezTo>
                        <a:pt x="130" y="10"/>
                        <a:pt x="130" y="12"/>
                        <a:pt x="129" y="12"/>
                      </a:cubicBezTo>
                      <a:cubicBezTo>
                        <a:pt x="129" y="11"/>
                        <a:pt x="130" y="10"/>
                        <a:pt x="129" y="10"/>
                      </a:cubicBezTo>
                      <a:cubicBezTo>
                        <a:pt x="129" y="11"/>
                        <a:pt x="129" y="12"/>
                        <a:pt x="129" y="11"/>
                      </a:cubicBezTo>
                      <a:cubicBezTo>
                        <a:pt x="128" y="12"/>
                        <a:pt x="129" y="12"/>
                        <a:pt x="128" y="12"/>
                      </a:cubicBezTo>
                      <a:cubicBezTo>
                        <a:pt x="128" y="12"/>
                        <a:pt x="128" y="12"/>
                        <a:pt x="128" y="11"/>
                      </a:cubicBezTo>
                      <a:cubicBezTo>
                        <a:pt x="128" y="10"/>
                        <a:pt x="128" y="11"/>
                        <a:pt x="128" y="10"/>
                      </a:cubicBezTo>
                      <a:cubicBezTo>
                        <a:pt x="128" y="11"/>
                        <a:pt x="127" y="10"/>
                        <a:pt x="127" y="11"/>
                      </a:cubicBezTo>
                      <a:cubicBezTo>
                        <a:pt x="127" y="13"/>
                        <a:pt x="127" y="11"/>
                        <a:pt x="127" y="14"/>
                      </a:cubicBezTo>
                      <a:cubicBezTo>
                        <a:pt x="124" y="21"/>
                        <a:pt x="120" y="19"/>
                        <a:pt x="117" y="20"/>
                      </a:cubicBezTo>
                      <a:cubicBezTo>
                        <a:pt x="117" y="19"/>
                        <a:pt x="118" y="19"/>
                        <a:pt x="117" y="19"/>
                      </a:cubicBezTo>
                      <a:cubicBezTo>
                        <a:pt x="116" y="20"/>
                        <a:pt x="116" y="22"/>
                        <a:pt x="114" y="19"/>
                      </a:cubicBezTo>
                      <a:cubicBezTo>
                        <a:pt x="114" y="19"/>
                        <a:pt x="114" y="21"/>
                        <a:pt x="114" y="22"/>
                      </a:cubicBezTo>
                      <a:cubicBezTo>
                        <a:pt x="113" y="21"/>
                        <a:pt x="111" y="25"/>
                        <a:pt x="111" y="21"/>
                      </a:cubicBezTo>
                      <a:cubicBezTo>
                        <a:pt x="111" y="23"/>
                        <a:pt x="110" y="21"/>
                        <a:pt x="110" y="23"/>
                      </a:cubicBezTo>
                      <a:cubicBezTo>
                        <a:pt x="110" y="21"/>
                        <a:pt x="110" y="21"/>
                        <a:pt x="109" y="22"/>
                      </a:cubicBezTo>
                      <a:cubicBezTo>
                        <a:pt x="109" y="19"/>
                        <a:pt x="109" y="22"/>
                        <a:pt x="108" y="20"/>
                      </a:cubicBezTo>
                      <a:cubicBezTo>
                        <a:pt x="108" y="21"/>
                        <a:pt x="108" y="21"/>
                        <a:pt x="107" y="20"/>
                      </a:cubicBezTo>
                      <a:cubicBezTo>
                        <a:pt x="107" y="21"/>
                        <a:pt x="107" y="22"/>
                        <a:pt x="107" y="22"/>
                      </a:cubicBezTo>
                      <a:cubicBezTo>
                        <a:pt x="106" y="21"/>
                        <a:pt x="105" y="24"/>
                        <a:pt x="105" y="20"/>
                      </a:cubicBezTo>
                      <a:cubicBezTo>
                        <a:pt x="104" y="22"/>
                        <a:pt x="102" y="22"/>
                        <a:pt x="102" y="19"/>
                      </a:cubicBezTo>
                      <a:cubicBezTo>
                        <a:pt x="102" y="23"/>
                        <a:pt x="100" y="22"/>
                        <a:pt x="100" y="21"/>
                      </a:cubicBezTo>
                      <a:cubicBezTo>
                        <a:pt x="99" y="22"/>
                        <a:pt x="99" y="23"/>
                        <a:pt x="98" y="25"/>
                      </a:cubicBezTo>
                      <a:cubicBezTo>
                        <a:pt x="98" y="24"/>
                        <a:pt x="98" y="23"/>
                        <a:pt x="99" y="22"/>
                      </a:cubicBezTo>
                      <a:cubicBezTo>
                        <a:pt x="96" y="22"/>
                        <a:pt x="94" y="25"/>
                        <a:pt x="90" y="23"/>
                      </a:cubicBezTo>
                      <a:cubicBezTo>
                        <a:pt x="90" y="24"/>
                        <a:pt x="90" y="24"/>
                        <a:pt x="90" y="25"/>
                      </a:cubicBezTo>
                      <a:cubicBezTo>
                        <a:pt x="89" y="20"/>
                        <a:pt x="86" y="28"/>
                        <a:pt x="86" y="21"/>
                      </a:cubicBezTo>
                      <a:cubicBezTo>
                        <a:pt x="86" y="21"/>
                        <a:pt x="86" y="23"/>
                        <a:pt x="86" y="24"/>
                      </a:cubicBezTo>
                      <a:cubicBezTo>
                        <a:pt x="84" y="24"/>
                        <a:pt x="83" y="26"/>
                        <a:pt x="82" y="23"/>
                      </a:cubicBezTo>
                      <a:cubicBezTo>
                        <a:pt x="81" y="25"/>
                        <a:pt x="80" y="24"/>
                        <a:pt x="79" y="26"/>
                      </a:cubicBezTo>
                      <a:cubicBezTo>
                        <a:pt x="79" y="24"/>
                        <a:pt x="80" y="25"/>
                        <a:pt x="80" y="24"/>
                      </a:cubicBezTo>
                      <a:cubicBezTo>
                        <a:pt x="78" y="24"/>
                        <a:pt x="78" y="26"/>
                        <a:pt x="76" y="23"/>
                      </a:cubicBezTo>
                      <a:cubicBezTo>
                        <a:pt x="77" y="26"/>
                        <a:pt x="76" y="25"/>
                        <a:pt x="76" y="27"/>
                      </a:cubicBezTo>
                      <a:cubicBezTo>
                        <a:pt x="76" y="27"/>
                        <a:pt x="77" y="27"/>
                        <a:pt x="78" y="30"/>
                      </a:cubicBezTo>
                      <a:cubicBezTo>
                        <a:pt x="77" y="31"/>
                        <a:pt x="77" y="28"/>
                        <a:pt x="77" y="30"/>
                      </a:cubicBezTo>
                      <a:cubicBezTo>
                        <a:pt x="78" y="33"/>
                        <a:pt x="79" y="29"/>
                        <a:pt x="81" y="29"/>
                      </a:cubicBezTo>
                      <a:cubicBezTo>
                        <a:pt x="81" y="30"/>
                        <a:pt x="81" y="31"/>
                        <a:pt x="81" y="31"/>
                      </a:cubicBezTo>
                      <a:cubicBezTo>
                        <a:pt x="81" y="32"/>
                        <a:pt x="82" y="31"/>
                        <a:pt x="82" y="30"/>
                      </a:cubicBezTo>
                      <a:cubicBezTo>
                        <a:pt x="85" y="33"/>
                        <a:pt x="89" y="27"/>
                        <a:pt x="91" y="31"/>
                      </a:cubicBezTo>
                      <a:cubicBezTo>
                        <a:pt x="92" y="29"/>
                        <a:pt x="94" y="29"/>
                        <a:pt x="95" y="28"/>
                      </a:cubicBezTo>
                      <a:cubicBezTo>
                        <a:pt x="95" y="31"/>
                        <a:pt x="94" y="29"/>
                        <a:pt x="93" y="32"/>
                      </a:cubicBezTo>
                      <a:cubicBezTo>
                        <a:pt x="94" y="32"/>
                        <a:pt x="97" y="30"/>
                        <a:pt x="97" y="34"/>
                      </a:cubicBezTo>
                      <a:cubicBezTo>
                        <a:pt x="97" y="32"/>
                        <a:pt x="97" y="30"/>
                        <a:pt x="97" y="30"/>
                      </a:cubicBezTo>
                      <a:cubicBezTo>
                        <a:pt x="97" y="30"/>
                        <a:pt x="97" y="31"/>
                        <a:pt x="98" y="31"/>
                      </a:cubicBezTo>
                      <a:cubicBezTo>
                        <a:pt x="98" y="28"/>
                        <a:pt x="100" y="30"/>
                        <a:pt x="101" y="30"/>
                      </a:cubicBezTo>
                      <a:cubicBezTo>
                        <a:pt x="101" y="30"/>
                        <a:pt x="101" y="30"/>
                        <a:pt x="101" y="29"/>
                      </a:cubicBezTo>
                      <a:cubicBezTo>
                        <a:pt x="101" y="30"/>
                        <a:pt x="102" y="27"/>
                        <a:pt x="103" y="29"/>
                      </a:cubicBezTo>
                      <a:cubicBezTo>
                        <a:pt x="102" y="29"/>
                        <a:pt x="102" y="29"/>
                        <a:pt x="102" y="30"/>
                      </a:cubicBezTo>
                      <a:cubicBezTo>
                        <a:pt x="103" y="32"/>
                        <a:pt x="103" y="28"/>
                        <a:pt x="103" y="28"/>
                      </a:cubicBezTo>
                      <a:cubicBezTo>
                        <a:pt x="103" y="29"/>
                        <a:pt x="103" y="29"/>
                        <a:pt x="103" y="30"/>
                      </a:cubicBezTo>
                      <a:cubicBezTo>
                        <a:pt x="104" y="29"/>
                        <a:pt x="106" y="30"/>
                        <a:pt x="108" y="29"/>
                      </a:cubicBezTo>
                      <a:cubicBezTo>
                        <a:pt x="108" y="27"/>
                        <a:pt x="107" y="29"/>
                        <a:pt x="107" y="27"/>
                      </a:cubicBezTo>
                      <a:cubicBezTo>
                        <a:pt x="107" y="27"/>
                        <a:pt x="108" y="26"/>
                        <a:pt x="108" y="27"/>
                      </a:cubicBezTo>
                      <a:cubicBezTo>
                        <a:pt x="108" y="28"/>
                        <a:pt x="108" y="28"/>
                        <a:pt x="108" y="29"/>
                      </a:cubicBezTo>
                      <a:cubicBezTo>
                        <a:pt x="110" y="29"/>
                        <a:pt x="112" y="28"/>
                        <a:pt x="115" y="29"/>
                      </a:cubicBezTo>
                      <a:cubicBezTo>
                        <a:pt x="115" y="31"/>
                        <a:pt x="117" y="28"/>
                        <a:pt x="118" y="28"/>
                      </a:cubicBezTo>
                      <a:cubicBezTo>
                        <a:pt x="119" y="29"/>
                        <a:pt x="121" y="28"/>
                        <a:pt x="122" y="27"/>
                      </a:cubicBezTo>
                      <a:cubicBezTo>
                        <a:pt x="125" y="26"/>
                        <a:pt x="127" y="28"/>
                        <a:pt x="129" y="25"/>
                      </a:cubicBezTo>
                      <a:cubicBezTo>
                        <a:pt x="129" y="26"/>
                        <a:pt x="129" y="27"/>
                        <a:pt x="130" y="27"/>
                      </a:cubicBezTo>
                      <a:cubicBezTo>
                        <a:pt x="130" y="26"/>
                        <a:pt x="130" y="25"/>
                        <a:pt x="130" y="24"/>
                      </a:cubicBezTo>
                      <a:cubicBezTo>
                        <a:pt x="131" y="25"/>
                        <a:pt x="131" y="26"/>
                        <a:pt x="131" y="28"/>
                      </a:cubicBezTo>
                      <a:cubicBezTo>
                        <a:pt x="131" y="27"/>
                        <a:pt x="132" y="26"/>
                        <a:pt x="132" y="25"/>
                      </a:cubicBezTo>
                      <a:cubicBezTo>
                        <a:pt x="132" y="25"/>
                        <a:pt x="131" y="27"/>
                        <a:pt x="131" y="25"/>
                      </a:cubicBezTo>
                      <a:cubicBezTo>
                        <a:pt x="131" y="25"/>
                        <a:pt x="131" y="23"/>
                        <a:pt x="132" y="24"/>
                      </a:cubicBezTo>
                      <a:cubicBezTo>
                        <a:pt x="132" y="27"/>
                        <a:pt x="132" y="25"/>
                        <a:pt x="133" y="26"/>
                      </a:cubicBezTo>
                      <a:cubicBezTo>
                        <a:pt x="133" y="26"/>
                        <a:pt x="133" y="26"/>
                        <a:pt x="133" y="27"/>
                      </a:cubicBezTo>
                      <a:cubicBezTo>
                        <a:pt x="133" y="25"/>
                        <a:pt x="134" y="28"/>
                        <a:pt x="135" y="26"/>
                      </a:cubicBezTo>
                      <a:cubicBezTo>
                        <a:pt x="134" y="26"/>
                        <a:pt x="134" y="26"/>
                        <a:pt x="133" y="25"/>
                      </a:cubicBezTo>
                      <a:cubicBezTo>
                        <a:pt x="134" y="24"/>
                        <a:pt x="134" y="25"/>
                        <a:pt x="135" y="24"/>
                      </a:cubicBezTo>
                      <a:cubicBezTo>
                        <a:pt x="135" y="25"/>
                        <a:pt x="134" y="26"/>
                        <a:pt x="135" y="26"/>
                      </a:cubicBezTo>
                      <a:cubicBezTo>
                        <a:pt x="136" y="23"/>
                        <a:pt x="137" y="29"/>
                        <a:pt x="138" y="27"/>
                      </a:cubicBezTo>
                      <a:cubicBezTo>
                        <a:pt x="137" y="27"/>
                        <a:pt x="137" y="26"/>
                        <a:pt x="137" y="26"/>
                      </a:cubicBezTo>
                      <a:cubicBezTo>
                        <a:pt x="138" y="26"/>
                        <a:pt x="138" y="27"/>
                        <a:pt x="138" y="27"/>
                      </a:cubicBezTo>
                      <a:cubicBezTo>
                        <a:pt x="139" y="23"/>
                        <a:pt x="140" y="26"/>
                        <a:pt x="140" y="24"/>
                      </a:cubicBezTo>
                      <a:cubicBezTo>
                        <a:pt x="141" y="25"/>
                        <a:pt x="141" y="26"/>
                        <a:pt x="141" y="27"/>
                      </a:cubicBezTo>
                      <a:cubicBezTo>
                        <a:pt x="141" y="25"/>
                        <a:pt x="143" y="24"/>
                        <a:pt x="143" y="24"/>
                      </a:cubicBezTo>
                      <a:cubicBezTo>
                        <a:pt x="143" y="26"/>
                        <a:pt x="142" y="25"/>
                        <a:pt x="142" y="26"/>
                      </a:cubicBezTo>
                      <a:cubicBezTo>
                        <a:pt x="144" y="26"/>
                        <a:pt x="144" y="24"/>
                        <a:pt x="145" y="23"/>
                      </a:cubicBezTo>
                      <a:cubicBezTo>
                        <a:pt x="145" y="22"/>
                        <a:pt x="145" y="24"/>
                        <a:pt x="145" y="24"/>
                      </a:cubicBezTo>
                      <a:cubicBezTo>
                        <a:pt x="145" y="22"/>
                        <a:pt x="146" y="21"/>
                        <a:pt x="147" y="21"/>
                      </a:cubicBezTo>
                      <a:cubicBezTo>
                        <a:pt x="147" y="23"/>
                        <a:pt x="147" y="24"/>
                        <a:pt x="147" y="24"/>
                      </a:cubicBezTo>
                      <a:cubicBezTo>
                        <a:pt x="147" y="23"/>
                        <a:pt x="146" y="24"/>
                        <a:pt x="146" y="25"/>
                      </a:cubicBezTo>
                      <a:cubicBezTo>
                        <a:pt x="146" y="26"/>
                        <a:pt x="145" y="27"/>
                        <a:pt x="145" y="28"/>
                      </a:cubicBezTo>
                      <a:cubicBezTo>
                        <a:pt x="145" y="28"/>
                        <a:pt x="145" y="27"/>
                        <a:pt x="145" y="26"/>
                      </a:cubicBezTo>
                      <a:cubicBezTo>
                        <a:pt x="144" y="28"/>
                        <a:pt x="143" y="26"/>
                        <a:pt x="142" y="28"/>
                      </a:cubicBezTo>
                      <a:cubicBezTo>
                        <a:pt x="142" y="27"/>
                        <a:pt x="142" y="26"/>
                        <a:pt x="142" y="26"/>
                      </a:cubicBezTo>
                      <a:cubicBezTo>
                        <a:pt x="142" y="28"/>
                        <a:pt x="141" y="26"/>
                        <a:pt x="141" y="28"/>
                      </a:cubicBezTo>
                      <a:cubicBezTo>
                        <a:pt x="142" y="29"/>
                        <a:pt x="141" y="30"/>
                        <a:pt x="141" y="30"/>
                      </a:cubicBezTo>
                      <a:cubicBezTo>
                        <a:pt x="141" y="30"/>
                        <a:pt x="141" y="29"/>
                        <a:pt x="140" y="29"/>
                      </a:cubicBezTo>
                      <a:cubicBezTo>
                        <a:pt x="140" y="32"/>
                        <a:pt x="139" y="29"/>
                        <a:pt x="139" y="31"/>
                      </a:cubicBezTo>
                      <a:cubicBezTo>
                        <a:pt x="139" y="30"/>
                        <a:pt x="139" y="29"/>
                        <a:pt x="139" y="29"/>
                      </a:cubicBezTo>
                      <a:cubicBezTo>
                        <a:pt x="139" y="31"/>
                        <a:pt x="139" y="31"/>
                        <a:pt x="139" y="31"/>
                      </a:cubicBezTo>
                      <a:cubicBezTo>
                        <a:pt x="138" y="31"/>
                        <a:pt x="137" y="32"/>
                        <a:pt x="136" y="32"/>
                      </a:cubicBezTo>
                      <a:cubicBezTo>
                        <a:pt x="136" y="32"/>
                        <a:pt x="137" y="35"/>
                        <a:pt x="136" y="34"/>
                      </a:cubicBezTo>
                      <a:cubicBezTo>
                        <a:pt x="136" y="32"/>
                        <a:pt x="134" y="35"/>
                        <a:pt x="134" y="31"/>
                      </a:cubicBezTo>
                      <a:cubicBezTo>
                        <a:pt x="133" y="33"/>
                        <a:pt x="132" y="31"/>
                        <a:pt x="131" y="33"/>
                      </a:cubicBezTo>
                      <a:cubicBezTo>
                        <a:pt x="131" y="32"/>
                        <a:pt x="130" y="31"/>
                        <a:pt x="130" y="33"/>
                      </a:cubicBezTo>
                      <a:cubicBezTo>
                        <a:pt x="130" y="32"/>
                        <a:pt x="131" y="34"/>
                        <a:pt x="130" y="34"/>
                      </a:cubicBezTo>
                      <a:cubicBezTo>
                        <a:pt x="128" y="31"/>
                        <a:pt x="125" y="33"/>
                        <a:pt x="123" y="32"/>
                      </a:cubicBezTo>
                      <a:cubicBezTo>
                        <a:pt x="123" y="32"/>
                        <a:pt x="123" y="33"/>
                        <a:pt x="123" y="33"/>
                      </a:cubicBezTo>
                      <a:cubicBezTo>
                        <a:pt x="122" y="33"/>
                        <a:pt x="122" y="33"/>
                        <a:pt x="122" y="33"/>
                      </a:cubicBezTo>
                      <a:cubicBezTo>
                        <a:pt x="122" y="32"/>
                        <a:pt x="122" y="32"/>
                        <a:pt x="122" y="32"/>
                      </a:cubicBezTo>
                      <a:cubicBezTo>
                        <a:pt x="122" y="33"/>
                        <a:pt x="121" y="30"/>
                        <a:pt x="121" y="31"/>
                      </a:cubicBezTo>
                      <a:cubicBezTo>
                        <a:pt x="121" y="31"/>
                        <a:pt x="121" y="31"/>
                        <a:pt x="121" y="31"/>
                      </a:cubicBezTo>
                      <a:cubicBezTo>
                        <a:pt x="120" y="32"/>
                        <a:pt x="120" y="32"/>
                        <a:pt x="120" y="33"/>
                      </a:cubicBezTo>
                      <a:cubicBezTo>
                        <a:pt x="120" y="33"/>
                        <a:pt x="121" y="33"/>
                        <a:pt x="121" y="33"/>
                      </a:cubicBezTo>
                      <a:cubicBezTo>
                        <a:pt x="119" y="36"/>
                        <a:pt x="118" y="33"/>
                        <a:pt x="116" y="33"/>
                      </a:cubicBezTo>
                      <a:cubicBezTo>
                        <a:pt x="116" y="34"/>
                        <a:pt x="117" y="35"/>
                        <a:pt x="116" y="36"/>
                      </a:cubicBezTo>
                      <a:cubicBezTo>
                        <a:pt x="116" y="34"/>
                        <a:pt x="115" y="38"/>
                        <a:pt x="115" y="36"/>
                      </a:cubicBezTo>
                      <a:cubicBezTo>
                        <a:pt x="115" y="34"/>
                        <a:pt x="116" y="35"/>
                        <a:pt x="116" y="32"/>
                      </a:cubicBezTo>
                      <a:cubicBezTo>
                        <a:pt x="115" y="34"/>
                        <a:pt x="115" y="38"/>
                        <a:pt x="114" y="35"/>
                      </a:cubicBezTo>
                      <a:cubicBezTo>
                        <a:pt x="114" y="41"/>
                        <a:pt x="112" y="38"/>
                        <a:pt x="111" y="41"/>
                      </a:cubicBezTo>
                      <a:cubicBezTo>
                        <a:pt x="111" y="40"/>
                        <a:pt x="110" y="38"/>
                        <a:pt x="109" y="40"/>
                      </a:cubicBezTo>
                      <a:cubicBezTo>
                        <a:pt x="110" y="41"/>
                        <a:pt x="111" y="42"/>
                        <a:pt x="112" y="45"/>
                      </a:cubicBezTo>
                      <a:cubicBezTo>
                        <a:pt x="111" y="45"/>
                        <a:pt x="111" y="45"/>
                        <a:pt x="111" y="45"/>
                      </a:cubicBezTo>
                      <a:cubicBezTo>
                        <a:pt x="112" y="46"/>
                        <a:pt x="112" y="43"/>
                        <a:pt x="112" y="44"/>
                      </a:cubicBezTo>
                      <a:cubicBezTo>
                        <a:pt x="112" y="42"/>
                        <a:pt x="112" y="43"/>
                        <a:pt x="112" y="41"/>
                      </a:cubicBezTo>
                      <a:cubicBezTo>
                        <a:pt x="113" y="41"/>
                        <a:pt x="114" y="40"/>
                        <a:pt x="115" y="41"/>
                      </a:cubicBezTo>
                      <a:cubicBezTo>
                        <a:pt x="114" y="41"/>
                        <a:pt x="115" y="43"/>
                        <a:pt x="114" y="43"/>
                      </a:cubicBezTo>
                      <a:cubicBezTo>
                        <a:pt x="114" y="43"/>
                        <a:pt x="113" y="42"/>
                        <a:pt x="113" y="43"/>
                      </a:cubicBezTo>
                      <a:cubicBezTo>
                        <a:pt x="113" y="45"/>
                        <a:pt x="111" y="48"/>
                        <a:pt x="110" y="45"/>
                      </a:cubicBezTo>
                      <a:cubicBezTo>
                        <a:pt x="110" y="48"/>
                        <a:pt x="109" y="45"/>
                        <a:pt x="109" y="45"/>
                      </a:cubicBezTo>
                      <a:cubicBezTo>
                        <a:pt x="109" y="46"/>
                        <a:pt x="109" y="47"/>
                        <a:pt x="109" y="47"/>
                      </a:cubicBezTo>
                      <a:cubicBezTo>
                        <a:pt x="109" y="45"/>
                        <a:pt x="107" y="46"/>
                        <a:pt x="108" y="48"/>
                      </a:cubicBezTo>
                      <a:cubicBezTo>
                        <a:pt x="107" y="48"/>
                        <a:pt x="107" y="47"/>
                        <a:pt x="107" y="46"/>
                      </a:cubicBezTo>
                      <a:cubicBezTo>
                        <a:pt x="107" y="47"/>
                        <a:pt x="106" y="48"/>
                        <a:pt x="106" y="50"/>
                      </a:cubicBezTo>
                      <a:cubicBezTo>
                        <a:pt x="106" y="48"/>
                        <a:pt x="106" y="48"/>
                        <a:pt x="106" y="47"/>
                      </a:cubicBezTo>
                      <a:cubicBezTo>
                        <a:pt x="105" y="48"/>
                        <a:pt x="105" y="49"/>
                        <a:pt x="105" y="49"/>
                      </a:cubicBezTo>
                      <a:cubicBezTo>
                        <a:pt x="105" y="49"/>
                        <a:pt x="105" y="49"/>
                        <a:pt x="105" y="48"/>
                      </a:cubicBezTo>
                      <a:cubicBezTo>
                        <a:pt x="105" y="52"/>
                        <a:pt x="103" y="46"/>
                        <a:pt x="103" y="48"/>
                      </a:cubicBezTo>
                      <a:cubicBezTo>
                        <a:pt x="103" y="48"/>
                        <a:pt x="103" y="48"/>
                        <a:pt x="103" y="49"/>
                      </a:cubicBezTo>
                      <a:cubicBezTo>
                        <a:pt x="103" y="49"/>
                        <a:pt x="102" y="49"/>
                        <a:pt x="102" y="47"/>
                      </a:cubicBezTo>
                      <a:cubicBezTo>
                        <a:pt x="101" y="50"/>
                        <a:pt x="101" y="46"/>
                        <a:pt x="101" y="47"/>
                      </a:cubicBezTo>
                      <a:cubicBezTo>
                        <a:pt x="100" y="50"/>
                        <a:pt x="98" y="51"/>
                        <a:pt x="98" y="48"/>
                      </a:cubicBezTo>
                      <a:cubicBezTo>
                        <a:pt x="98" y="49"/>
                        <a:pt x="97" y="51"/>
                        <a:pt x="97" y="49"/>
                      </a:cubicBezTo>
                      <a:cubicBezTo>
                        <a:pt x="96" y="52"/>
                        <a:pt x="98" y="50"/>
                        <a:pt x="98" y="51"/>
                      </a:cubicBezTo>
                      <a:cubicBezTo>
                        <a:pt x="97" y="53"/>
                        <a:pt x="96" y="51"/>
                        <a:pt x="96" y="52"/>
                      </a:cubicBezTo>
                      <a:cubicBezTo>
                        <a:pt x="95" y="51"/>
                        <a:pt x="95" y="50"/>
                        <a:pt x="95" y="48"/>
                      </a:cubicBezTo>
                      <a:cubicBezTo>
                        <a:pt x="95" y="48"/>
                        <a:pt x="95" y="50"/>
                        <a:pt x="94" y="51"/>
                      </a:cubicBezTo>
                      <a:cubicBezTo>
                        <a:pt x="94" y="51"/>
                        <a:pt x="95" y="51"/>
                        <a:pt x="95" y="51"/>
                      </a:cubicBezTo>
                      <a:cubicBezTo>
                        <a:pt x="94" y="53"/>
                        <a:pt x="93" y="53"/>
                        <a:pt x="93" y="49"/>
                      </a:cubicBezTo>
                      <a:cubicBezTo>
                        <a:pt x="93" y="50"/>
                        <a:pt x="94" y="47"/>
                        <a:pt x="93" y="47"/>
                      </a:cubicBezTo>
                      <a:cubicBezTo>
                        <a:pt x="93" y="49"/>
                        <a:pt x="92" y="49"/>
                        <a:pt x="92" y="51"/>
                      </a:cubicBezTo>
                      <a:cubicBezTo>
                        <a:pt x="93" y="52"/>
                        <a:pt x="92" y="49"/>
                        <a:pt x="93" y="50"/>
                      </a:cubicBezTo>
                      <a:cubicBezTo>
                        <a:pt x="93" y="52"/>
                        <a:pt x="93" y="52"/>
                        <a:pt x="93" y="53"/>
                      </a:cubicBezTo>
                      <a:cubicBezTo>
                        <a:pt x="92" y="53"/>
                        <a:pt x="92" y="53"/>
                        <a:pt x="91" y="54"/>
                      </a:cubicBezTo>
                      <a:cubicBezTo>
                        <a:pt x="91" y="53"/>
                        <a:pt x="92" y="53"/>
                        <a:pt x="92" y="52"/>
                      </a:cubicBezTo>
                      <a:cubicBezTo>
                        <a:pt x="91" y="51"/>
                        <a:pt x="91" y="53"/>
                        <a:pt x="91" y="54"/>
                      </a:cubicBezTo>
                      <a:cubicBezTo>
                        <a:pt x="91" y="53"/>
                        <a:pt x="90" y="53"/>
                        <a:pt x="90" y="52"/>
                      </a:cubicBezTo>
                      <a:cubicBezTo>
                        <a:pt x="89" y="55"/>
                        <a:pt x="88" y="53"/>
                        <a:pt x="86" y="54"/>
                      </a:cubicBezTo>
                      <a:cubicBezTo>
                        <a:pt x="86" y="56"/>
                        <a:pt x="87" y="53"/>
                        <a:pt x="87" y="55"/>
                      </a:cubicBezTo>
                      <a:cubicBezTo>
                        <a:pt x="86" y="58"/>
                        <a:pt x="84" y="58"/>
                        <a:pt x="82" y="60"/>
                      </a:cubicBezTo>
                      <a:cubicBezTo>
                        <a:pt x="82" y="60"/>
                        <a:pt x="82" y="59"/>
                        <a:pt x="82" y="59"/>
                      </a:cubicBezTo>
                      <a:cubicBezTo>
                        <a:pt x="82" y="61"/>
                        <a:pt x="81" y="58"/>
                        <a:pt x="81" y="61"/>
                      </a:cubicBezTo>
                      <a:cubicBezTo>
                        <a:pt x="78" y="58"/>
                        <a:pt x="74" y="61"/>
                        <a:pt x="72" y="58"/>
                      </a:cubicBezTo>
                      <a:cubicBezTo>
                        <a:pt x="70" y="58"/>
                        <a:pt x="69" y="61"/>
                        <a:pt x="68" y="57"/>
                      </a:cubicBezTo>
                      <a:cubicBezTo>
                        <a:pt x="68" y="60"/>
                        <a:pt x="66" y="57"/>
                        <a:pt x="66" y="59"/>
                      </a:cubicBezTo>
                      <a:cubicBezTo>
                        <a:pt x="66" y="59"/>
                        <a:pt x="66" y="60"/>
                        <a:pt x="65" y="60"/>
                      </a:cubicBezTo>
                      <a:cubicBezTo>
                        <a:pt x="63" y="58"/>
                        <a:pt x="62" y="63"/>
                        <a:pt x="59" y="62"/>
                      </a:cubicBezTo>
                      <a:cubicBezTo>
                        <a:pt x="59" y="65"/>
                        <a:pt x="61" y="61"/>
                        <a:pt x="61" y="65"/>
                      </a:cubicBezTo>
                      <a:cubicBezTo>
                        <a:pt x="62" y="65"/>
                        <a:pt x="63" y="67"/>
                        <a:pt x="64" y="67"/>
                      </a:cubicBezTo>
                      <a:cubicBezTo>
                        <a:pt x="64" y="67"/>
                        <a:pt x="64" y="67"/>
                        <a:pt x="64" y="68"/>
                      </a:cubicBezTo>
                      <a:cubicBezTo>
                        <a:pt x="64" y="68"/>
                        <a:pt x="64" y="68"/>
                        <a:pt x="64" y="68"/>
                      </a:cubicBezTo>
                      <a:cubicBezTo>
                        <a:pt x="63" y="68"/>
                        <a:pt x="63" y="68"/>
                        <a:pt x="63" y="70"/>
                      </a:cubicBezTo>
                      <a:cubicBezTo>
                        <a:pt x="64" y="69"/>
                        <a:pt x="65" y="69"/>
                        <a:pt x="66" y="71"/>
                      </a:cubicBezTo>
                      <a:cubicBezTo>
                        <a:pt x="66" y="73"/>
                        <a:pt x="64" y="71"/>
                        <a:pt x="64" y="72"/>
                      </a:cubicBezTo>
                      <a:cubicBezTo>
                        <a:pt x="65" y="73"/>
                        <a:pt x="66" y="74"/>
                        <a:pt x="67" y="75"/>
                      </a:cubicBezTo>
                      <a:cubicBezTo>
                        <a:pt x="66" y="76"/>
                        <a:pt x="67" y="75"/>
                        <a:pt x="67" y="77"/>
                      </a:cubicBezTo>
                      <a:cubicBezTo>
                        <a:pt x="66" y="78"/>
                        <a:pt x="66" y="77"/>
                        <a:pt x="65" y="77"/>
                      </a:cubicBezTo>
                      <a:cubicBezTo>
                        <a:pt x="66" y="77"/>
                        <a:pt x="66" y="79"/>
                        <a:pt x="66" y="79"/>
                      </a:cubicBezTo>
                      <a:cubicBezTo>
                        <a:pt x="65" y="78"/>
                        <a:pt x="65" y="79"/>
                        <a:pt x="65" y="79"/>
                      </a:cubicBezTo>
                      <a:cubicBezTo>
                        <a:pt x="64" y="78"/>
                        <a:pt x="65" y="77"/>
                        <a:pt x="65" y="77"/>
                      </a:cubicBezTo>
                      <a:cubicBezTo>
                        <a:pt x="64" y="78"/>
                        <a:pt x="63" y="81"/>
                        <a:pt x="63" y="78"/>
                      </a:cubicBezTo>
                      <a:cubicBezTo>
                        <a:pt x="63" y="79"/>
                        <a:pt x="63" y="79"/>
                        <a:pt x="63" y="80"/>
                      </a:cubicBezTo>
                      <a:cubicBezTo>
                        <a:pt x="62" y="80"/>
                        <a:pt x="62" y="80"/>
                        <a:pt x="62" y="81"/>
                      </a:cubicBezTo>
                      <a:cubicBezTo>
                        <a:pt x="62" y="79"/>
                        <a:pt x="62" y="79"/>
                        <a:pt x="62" y="79"/>
                      </a:cubicBezTo>
                      <a:cubicBezTo>
                        <a:pt x="61" y="80"/>
                        <a:pt x="60" y="81"/>
                        <a:pt x="60" y="83"/>
                      </a:cubicBezTo>
                      <a:cubicBezTo>
                        <a:pt x="60" y="83"/>
                        <a:pt x="58" y="82"/>
                        <a:pt x="57" y="84"/>
                      </a:cubicBezTo>
                      <a:cubicBezTo>
                        <a:pt x="58" y="85"/>
                        <a:pt x="59" y="82"/>
                        <a:pt x="60" y="85"/>
                      </a:cubicBezTo>
                      <a:cubicBezTo>
                        <a:pt x="62" y="85"/>
                        <a:pt x="64" y="86"/>
                        <a:pt x="66" y="85"/>
                      </a:cubicBezTo>
                      <a:cubicBezTo>
                        <a:pt x="66" y="84"/>
                        <a:pt x="68" y="86"/>
                        <a:pt x="68" y="86"/>
                      </a:cubicBezTo>
                      <a:cubicBezTo>
                        <a:pt x="69" y="85"/>
                        <a:pt x="70" y="84"/>
                        <a:pt x="71" y="86"/>
                      </a:cubicBezTo>
                      <a:cubicBezTo>
                        <a:pt x="70" y="85"/>
                        <a:pt x="70" y="87"/>
                        <a:pt x="69" y="86"/>
                      </a:cubicBezTo>
                      <a:cubicBezTo>
                        <a:pt x="69" y="87"/>
                        <a:pt x="69" y="87"/>
                        <a:pt x="69" y="88"/>
                      </a:cubicBezTo>
                      <a:cubicBezTo>
                        <a:pt x="61" y="85"/>
                        <a:pt x="53" y="96"/>
                        <a:pt x="45" y="95"/>
                      </a:cubicBezTo>
                      <a:cubicBezTo>
                        <a:pt x="45" y="100"/>
                        <a:pt x="43" y="98"/>
                        <a:pt x="42" y="96"/>
                      </a:cubicBezTo>
                      <a:cubicBezTo>
                        <a:pt x="42" y="100"/>
                        <a:pt x="41" y="96"/>
                        <a:pt x="41" y="99"/>
                      </a:cubicBezTo>
                      <a:cubicBezTo>
                        <a:pt x="41" y="100"/>
                        <a:pt x="42" y="99"/>
                        <a:pt x="42" y="101"/>
                      </a:cubicBezTo>
                      <a:cubicBezTo>
                        <a:pt x="42" y="102"/>
                        <a:pt x="42" y="104"/>
                        <a:pt x="42" y="104"/>
                      </a:cubicBezTo>
                      <a:cubicBezTo>
                        <a:pt x="40" y="105"/>
                        <a:pt x="39" y="101"/>
                        <a:pt x="38" y="103"/>
                      </a:cubicBezTo>
                      <a:cubicBezTo>
                        <a:pt x="39" y="103"/>
                        <a:pt x="40" y="107"/>
                        <a:pt x="41" y="107"/>
                      </a:cubicBezTo>
                      <a:cubicBezTo>
                        <a:pt x="41" y="107"/>
                        <a:pt x="41" y="112"/>
                        <a:pt x="42" y="110"/>
                      </a:cubicBezTo>
                      <a:cubicBezTo>
                        <a:pt x="41" y="106"/>
                        <a:pt x="42" y="109"/>
                        <a:pt x="43" y="107"/>
                      </a:cubicBezTo>
                      <a:cubicBezTo>
                        <a:pt x="43" y="107"/>
                        <a:pt x="43" y="109"/>
                        <a:pt x="43" y="110"/>
                      </a:cubicBezTo>
                      <a:cubicBezTo>
                        <a:pt x="43" y="113"/>
                        <a:pt x="42" y="112"/>
                        <a:pt x="41" y="114"/>
                      </a:cubicBezTo>
                      <a:cubicBezTo>
                        <a:pt x="41" y="116"/>
                        <a:pt x="42" y="117"/>
                        <a:pt x="42" y="116"/>
                      </a:cubicBezTo>
                      <a:cubicBezTo>
                        <a:pt x="44" y="121"/>
                        <a:pt x="48" y="115"/>
                        <a:pt x="51" y="116"/>
                      </a:cubicBezTo>
                      <a:cubicBezTo>
                        <a:pt x="51" y="116"/>
                        <a:pt x="51" y="118"/>
                        <a:pt x="51" y="117"/>
                      </a:cubicBezTo>
                      <a:cubicBezTo>
                        <a:pt x="53" y="117"/>
                        <a:pt x="55" y="114"/>
                        <a:pt x="56" y="118"/>
                      </a:cubicBezTo>
                      <a:cubicBezTo>
                        <a:pt x="57" y="117"/>
                        <a:pt x="58" y="117"/>
                        <a:pt x="59" y="118"/>
                      </a:cubicBezTo>
                      <a:cubicBezTo>
                        <a:pt x="59" y="116"/>
                        <a:pt x="59" y="116"/>
                        <a:pt x="60" y="116"/>
                      </a:cubicBezTo>
                      <a:cubicBezTo>
                        <a:pt x="60" y="117"/>
                        <a:pt x="60" y="117"/>
                        <a:pt x="60" y="118"/>
                      </a:cubicBezTo>
                      <a:cubicBezTo>
                        <a:pt x="59" y="118"/>
                        <a:pt x="59" y="118"/>
                        <a:pt x="59" y="119"/>
                      </a:cubicBezTo>
                      <a:cubicBezTo>
                        <a:pt x="59" y="120"/>
                        <a:pt x="60" y="119"/>
                        <a:pt x="59" y="121"/>
                      </a:cubicBezTo>
                      <a:cubicBezTo>
                        <a:pt x="58" y="121"/>
                        <a:pt x="58" y="124"/>
                        <a:pt x="57" y="124"/>
                      </a:cubicBezTo>
                      <a:cubicBezTo>
                        <a:pt x="57" y="125"/>
                        <a:pt x="57" y="126"/>
                        <a:pt x="58" y="125"/>
                      </a:cubicBezTo>
                      <a:cubicBezTo>
                        <a:pt x="59" y="122"/>
                        <a:pt x="60" y="122"/>
                        <a:pt x="60" y="118"/>
                      </a:cubicBezTo>
                      <a:cubicBezTo>
                        <a:pt x="61" y="119"/>
                        <a:pt x="61" y="121"/>
                        <a:pt x="61" y="122"/>
                      </a:cubicBezTo>
                      <a:cubicBezTo>
                        <a:pt x="62" y="125"/>
                        <a:pt x="64" y="122"/>
                        <a:pt x="65" y="124"/>
                      </a:cubicBezTo>
                      <a:cubicBezTo>
                        <a:pt x="65" y="126"/>
                        <a:pt x="64" y="126"/>
                        <a:pt x="64" y="127"/>
                      </a:cubicBezTo>
                      <a:cubicBezTo>
                        <a:pt x="65" y="127"/>
                        <a:pt x="64" y="129"/>
                        <a:pt x="64" y="130"/>
                      </a:cubicBezTo>
                      <a:cubicBezTo>
                        <a:pt x="65" y="128"/>
                        <a:pt x="66" y="128"/>
                        <a:pt x="67" y="128"/>
                      </a:cubicBezTo>
                      <a:cubicBezTo>
                        <a:pt x="75" y="134"/>
                        <a:pt x="84" y="127"/>
                        <a:pt x="91" y="130"/>
                      </a:cubicBezTo>
                      <a:cubicBezTo>
                        <a:pt x="93" y="128"/>
                        <a:pt x="95" y="128"/>
                        <a:pt x="97" y="127"/>
                      </a:cubicBezTo>
                      <a:cubicBezTo>
                        <a:pt x="97" y="125"/>
                        <a:pt x="99" y="123"/>
                        <a:pt x="100" y="125"/>
                      </a:cubicBezTo>
                      <a:cubicBezTo>
                        <a:pt x="101" y="123"/>
                        <a:pt x="103" y="123"/>
                        <a:pt x="103" y="123"/>
                      </a:cubicBezTo>
                      <a:cubicBezTo>
                        <a:pt x="103" y="123"/>
                        <a:pt x="104" y="124"/>
                        <a:pt x="104" y="124"/>
                      </a:cubicBezTo>
                      <a:cubicBezTo>
                        <a:pt x="102" y="125"/>
                        <a:pt x="101" y="124"/>
                        <a:pt x="101" y="127"/>
                      </a:cubicBezTo>
                      <a:cubicBezTo>
                        <a:pt x="101" y="127"/>
                        <a:pt x="101" y="126"/>
                        <a:pt x="101" y="126"/>
                      </a:cubicBezTo>
                      <a:cubicBezTo>
                        <a:pt x="101" y="126"/>
                        <a:pt x="101" y="126"/>
                        <a:pt x="101" y="125"/>
                      </a:cubicBezTo>
                      <a:cubicBezTo>
                        <a:pt x="100" y="124"/>
                        <a:pt x="101" y="129"/>
                        <a:pt x="100" y="129"/>
                      </a:cubicBezTo>
                      <a:cubicBezTo>
                        <a:pt x="100" y="126"/>
                        <a:pt x="99" y="130"/>
                        <a:pt x="100" y="126"/>
                      </a:cubicBezTo>
                      <a:cubicBezTo>
                        <a:pt x="100" y="125"/>
                        <a:pt x="100" y="127"/>
                        <a:pt x="100" y="125"/>
                      </a:cubicBezTo>
                      <a:cubicBezTo>
                        <a:pt x="99" y="125"/>
                        <a:pt x="98" y="126"/>
                        <a:pt x="97" y="126"/>
                      </a:cubicBezTo>
                      <a:cubicBezTo>
                        <a:pt x="98" y="128"/>
                        <a:pt x="99" y="126"/>
                        <a:pt x="99" y="126"/>
                      </a:cubicBezTo>
                      <a:cubicBezTo>
                        <a:pt x="99" y="127"/>
                        <a:pt x="99" y="128"/>
                        <a:pt x="100" y="129"/>
                      </a:cubicBezTo>
                      <a:cubicBezTo>
                        <a:pt x="100" y="130"/>
                        <a:pt x="101" y="129"/>
                        <a:pt x="102" y="131"/>
                      </a:cubicBezTo>
                      <a:cubicBezTo>
                        <a:pt x="99" y="133"/>
                        <a:pt x="100" y="129"/>
                        <a:pt x="99" y="130"/>
                      </a:cubicBezTo>
                      <a:cubicBezTo>
                        <a:pt x="99" y="130"/>
                        <a:pt x="99" y="130"/>
                        <a:pt x="99" y="130"/>
                      </a:cubicBezTo>
                      <a:cubicBezTo>
                        <a:pt x="98" y="131"/>
                        <a:pt x="97" y="130"/>
                        <a:pt x="96" y="131"/>
                      </a:cubicBezTo>
                      <a:cubicBezTo>
                        <a:pt x="96" y="130"/>
                        <a:pt x="95" y="127"/>
                        <a:pt x="95" y="131"/>
                      </a:cubicBezTo>
                      <a:cubicBezTo>
                        <a:pt x="96" y="131"/>
                        <a:pt x="96" y="130"/>
                        <a:pt x="96" y="133"/>
                      </a:cubicBezTo>
                      <a:cubicBezTo>
                        <a:pt x="98" y="134"/>
                        <a:pt x="98" y="129"/>
                        <a:pt x="99" y="131"/>
                      </a:cubicBezTo>
                      <a:cubicBezTo>
                        <a:pt x="99" y="132"/>
                        <a:pt x="98" y="132"/>
                        <a:pt x="98" y="134"/>
                      </a:cubicBezTo>
                      <a:cubicBezTo>
                        <a:pt x="99" y="134"/>
                        <a:pt x="98" y="132"/>
                        <a:pt x="99" y="132"/>
                      </a:cubicBezTo>
                      <a:cubicBezTo>
                        <a:pt x="99" y="133"/>
                        <a:pt x="99" y="133"/>
                        <a:pt x="99" y="134"/>
                      </a:cubicBezTo>
                      <a:cubicBezTo>
                        <a:pt x="100" y="133"/>
                        <a:pt x="101" y="132"/>
                        <a:pt x="101" y="135"/>
                      </a:cubicBezTo>
                      <a:cubicBezTo>
                        <a:pt x="100" y="136"/>
                        <a:pt x="98" y="136"/>
                        <a:pt x="97" y="137"/>
                      </a:cubicBezTo>
                      <a:cubicBezTo>
                        <a:pt x="97" y="136"/>
                        <a:pt x="97" y="135"/>
                        <a:pt x="97" y="136"/>
                      </a:cubicBezTo>
                      <a:cubicBezTo>
                        <a:pt x="97" y="136"/>
                        <a:pt x="97" y="137"/>
                        <a:pt x="97" y="137"/>
                      </a:cubicBezTo>
                      <a:cubicBezTo>
                        <a:pt x="101" y="139"/>
                        <a:pt x="99" y="135"/>
                        <a:pt x="100" y="138"/>
                      </a:cubicBezTo>
                      <a:cubicBezTo>
                        <a:pt x="100" y="138"/>
                        <a:pt x="99" y="140"/>
                        <a:pt x="99" y="139"/>
                      </a:cubicBezTo>
                      <a:cubicBezTo>
                        <a:pt x="98" y="142"/>
                        <a:pt x="97" y="142"/>
                        <a:pt x="96" y="141"/>
                      </a:cubicBezTo>
                      <a:cubicBezTo>
                        <a:pt x="98" y="145"/>
                        <a:pt x="100" y="139"/>
                        <a:pt x="102" y="138"/>
                      </a:cubicBezTo>
                      <a:cubicBezTo>
                        <a:pt x="102" y="140"/>
                        <a:pt x="101" y="140"/>
                        <a:pt x="101" y="142"/>
                      </a:cubicBezTo>
                      <a:cubicBezTo>
                        <a:pt x="103" y="138"/>
                        <a:pt x="106" y="143"/>
                        <a:pt x="108" y="143"/>
                      </a:cubicBezTo>
                      <a:cubicBezTo>
                        <a:pt x="106" y="145"/>
                        <a:pt x="105" y="146"/>
                        <a:pt x="103" y="145"/>
                      </a:cubicBezTo>
                      <a:cubicBezTo>
                        <a:pt x="103" y="145"/>
                        <a:pt x="104" y="147"/>
                        <a:pt x="103" y="147"/>
                      </a:cubicBezTo>
                      <a:cubicBezTo>
                        <a:pt x="102" y="145"/>
                        <a:pt x="99" y="147"/>
                        <a:pt x="98" y="148"/>
                      </a:cubicBezTo>
                      <a:cubicBezTo>
                        <a:pt x="98" y="147"/>
                        <a:pt x="98" y="147"/>
                        <a:pt x="98" y="146"/>
                      </a:cubicBezTo>
                      <a:cubicBezTo>
                        <a:pt x="97" y="150"/>
                        <a:pt x="95" y="147"/>
                        <a:pt x="94" y="149"/>
                      </a:cubicBezTo>
                      <a:cubicBezTo>
                        <a:pt x="94" y="149"/>
                        <a:pt x="94" y="149"/>
                        <a:pt x="94" y="149"/>
                      </a:cubicBezTo>
                      <a:cubicBezTo>
                        <a:pt x="92" y="148"/>
                        <a:pt x="89" y="148"/>
                        <a:pt x="87" y="151"/>
                      </a:cubicBezTo>
                      <a:cubicBezTo>
                        <a:pt x="87" y="149"/>
                        <a:pt x="87" y="149"/>
                        <a:pt x="87" y="149"/>
                      </a:cubicBezTo>
                      <a:cubicBezTo>
                        <a:pt x="85" y="151"/>
                        <a:pt x="81" y="154"/>
                        <a:pt x="79" y="151"/>
                      </a:cubicBezTo>
                      <a:cubicBezTo>
                        <a:pt x="79" y="153"/>
                        <a:pt x="78" y="153"/>
                        <a:pt x="78" y="153"/>
                      </a:cubicBezTo>
                      <a:cubicBezTo>
                        <a:pt x="72" y="152"/>
                        <a:pt x="64" y="158"/>
                        <a:pt x="58" y="156"/>
                      </a:cubicBezTo>
                      <a:cubicBezTo>
                        <a:pt x="58" y="156"/>
                        <a:pt x="58" y="156"/>
                        <a:pt x="58" y="157"/>
                      </a:cubicBezTo>
                      <a:cubicBezTo>
                        <a:pt x="56" y="155"/>
                        <a:pt x="53" y="156"/>
                        <a:pt x="51" y="156"/>
                      </a:cubicBezTo>
                      <a:cubicBezTo>
                        <a:pt x="50" y="155"/>
                        <a:pt x="50" y="154"/>
                        <a:pt x="50" y="153"/>
                      </a:cubicBezTo>
                      <a:cubicBezTo>
                        <a:pt x="50" y="155"/>
                        <a:pt x="50" y="154"/>
                        <a:pt x="50" y="157"/>
                      </a:cubicBezTo>
                      <a:cubicBezTo>
                        <a:pt x="49" y="154"/>
                        <a:pt x="47" y="155"/>
                        <a:pt x="46" y="156"/>
                      </a:cubicBezTo>
                      <a:cubicBezTo>
                        <a:pt x="46" y="155"/>
                        <a:pt x="46" y="155"/>
                        <a:pt x="46" y="154"/>
                      </a:cubicBezTo>
                      <a:cubicBezTo>
                        <a:pt x="45" y="156"/>
                        <a:pt x="44" y="157"/>
                        <a:pt x="43" y="156"/>
                      </a:cubicBezTo>
                      <a:cubicBezTo>
                        <a:pt x="43" y="156"/>
                        <a:pt x="43" y="156"/>
                        <a:pt x="43" y="157"/>
                      </a:cubicBezTo>
                      <a:cubicBezTo>
                        <a:pt x="42" y="158"/>
                        <a:pt x="42" y="158"/>
                        <a:pt x="42" y="156"/>
                      </a:cubicBezTo>
                      <a:cubicBezTo>
                        <a:pt x="41" y="157"/>
                        <a:pt x="41" y="156"/>
                        <a:pt x="40" y="155"/>
                      </a:cubicBezTo>
                      <a:cubicBezTo>
                        <a:pt x="40" y="155"/>
                        <a:pt x="41" y="157"/>
                        <a:pt x="40" y="158"/>
                      </a:cubicBezTo>
                      <a:cubicBezTo>
                        <a:pt x="34" y="156"/>
                        <a:pt x="27" y="157"/>
                        <a:pt x="20" y="159"/>
                      </a:cubicBezTo>
                      <a:cubicBezTo>
                        <a:pt x="26" y="159"/>
                        <a:pt x="31" y="160"/>
                        <a:pt x="36" y="158"/>
                      </a:cubicBezTo>
                      <a:cubicBezTo>
                        <a:pt x="36" y="159"/>
                        <a:pt x="37" y="157"/>
                        <a:pt x="37" y="159"/>
                      </a:cubicBezTo>
                      <a:cubicBezTo>
                        <a:pt x="40" y="157"/>
                        <a:pt x="43" y="162"/>
                        <a:pt x="46" y="159"/>
                      </a:cubicBezTo>
                      <a:cubicBezTo>
                        <a:pt x="46" y="159"/>
                        <a:pt x="46" y="160"/>
                        <a:pt x="46" y="160"/>
                      </a:cubicBezTo>
                      <a:cubicBezTo>
                        <a:pt x="46" y="158"/>
                        <a:pt x="47" y="158"/>
                        <a:pt x="47" y="158"/>
                      </a:cubicBezTo>
                      <a:cubicBezTo>
                        <a:pt x="47" y="160"/>
                        <a:pt x="48" y="157"/>
                        <a:pt x="49" y="160"/>
                      </a:cubicBezTo>
                      <a:cubicBezTo>
                        <a:pt x="49" y="158"/>
                        <a:pt x="51" y="160"/>
                        <a:pt x="51" y="161"/>
                      </a:cubicBezTo>
                      <a:cubicBezTo>
                        <a:pt x="52" y="160"/>
                        <a:pt x="52" y="159"/>
                        <a:pt x="52" y="158"/>
                      </a:cubicBezTo>
                      <a:cubicBezTo>
                        <a:pt x="52" y="160"/>
                        <a:pt x="53" y="158"/>
                        <a:pt x="53" y="160"/>
                      </a:cubicBezTo>
                      <a:cubicBezTo>
                        <a:pt x="53" y="157"/>
                        <a:pt x="54" y="159"/>
                        <a:pt x="55" y="158"/>
                      </a:cubicBezTo>
                      <a:cubicBezTo>
                        <a:pt x="55" y="162"/>
                        <a:pt x="56" y="160"/>
                        <a:pt x="57" y="160"/>
                      </a:cubicBezTo>
                      <a:cubicBezTo>
                        <a:pt x="57" y="159"/>
                        <a:pt x="57" y="158"/>
                        <a:pt x="57" y="158"/>
                      </a:cubicBezTo>
                      <a:cubicBezTo>
                        <a:pt x="61" y="159"/>
                        <a:pt x="64" y="158"/>
                        <a:pt x="69" y="160"/>
                      </a:cubicBezTo>
                      <a:cubicBezTo>
                        <a:pt x="68" y="160"/>
                        <a:pt x="68" y="160"/>
                        <a:pt x="68" y="160"/>
                      </a:cubicBezTo>
                      <a:cubicBezTo>
                        <a:pt x="69" y="161"/>
                        <a:pt x="69" y="159"/>
                        <a:pt x="69" y="159"/>
                      </a:cubicBezTo>
                      <a:cubicBezTo>
                        <a:pt x="69" y="161"/>
                        <a:pt x="69" y="160"/>
                        <a:pt x="69" y="161"/>
                      </a:cubicBezTo>
                      <a:cubicBezTo>
                        <a:pt x="70" y="160"/>
                        <a:pt x="71" y="161"/>
                        <a:pt x="71" y="162"/>
                      </a:cubicBezTo>
                      <a:cubicBezTo>
                        <a:pt x="72" y="160"/>
                        <a:pt x="71" y="160"/>
                        <a:pt x="71" y="159"/>
                      </a:cubicBezTo>
                      <a:cubicBezTo>
                        <a:pt x="72" y="160"/>
                        <a:pt x="71" y="158"/>
                        <a:pt x="72" y="159"/>
                      </a:cubicBezTo>
                      <a:cubicBezTo>
                        <a:pt x="72" y="160"/>
                        <a:pt x="72" y="160"/>
                        <a:pt x="72" y="161"/>
                      </a:cubicBezTo>
                      <a:cubicBezTo>
                        <a:pt x="72" y="162"/>
                        <a:pt x="72" y="159"/>
                        <a:pt x="73" y="160"/>
                      </a:cubicBezTo>
                      <a:cubicBezTo>
                        <a:pt x="73" y="163"/>
                        <a:pt x="74" y="161"/>
                        <a:pt x="74" y="162"/>
                      </a:cubicBezTo>
                      <a:cubicBezTo>
                        <a:pt x="74" y="160"/>
                        <a:pt x="74" y="160"/>
                        <a:pt x="74" y="159"/>
                      </a:cubicBezTo>
                      <a:cubicBezTo>
                        <a:pt x="75" y="159"/>
                        <a:pt x="75" y="160"/>
                        <a:pt x="75" y="158"/>
                      </a:cubicBezTo>
                      <a:cubicBezTo>
                        <a:pt x="75" y="159"/>
                        <a:pt x="75" y="159"/>
                        <a:pt x="75" y="160"/>
                      </a:cubicBezTo>
                      <a:cubicBezTo>
                        <a:pt x="76" y="159"/>
                        <a:pt x="77" y="157"/>
                        <a:pt x="77" y="160"/>
                      </a:cubicBezTo>
                      <a:cubicBezTo>
                        <a:pt x="76" y="159"/>
                        <a:pt x="76" y="162"/>
                        <a:pt x="75" y="160"/>
                      </a:cubicBezTo>
                      <a:cubicBezTo>
                        <a:pt x="75" y="164"/>
                        <a:pt x="78" y="159"/>
                        <a:pt x="78" y="163"/>
                      </a:cubicBezTo>
                      <a:cubicBezTo>
                        <a:pt x="75" y="164"/>
                        <a:pt x="72" y="163"/>
                        <a:pt x="69" y="163"/>
                      </a:cubicBezTo>
                      <a:cubicBezTo>
                        <a:pt x="69" y="164"/>
                        <a:pt x="69" y="164"/>
                        <a:pt x="69" y="165"/>
                      </a:cubicBezTo>
                      <a:cubicBezTo>
                        <a:pt x="69" y="164"/>
                        <a:pt x="68" y="165"/>
                        <a:pt x="68" y="164"/>
                      </a:cubicBezTo>
                      <a:cubicBezTo>
                        <a:pt x="68" y="163"/>
                        <a:pt x="69" y="165"/>
                        <a:pt x="69" y="163"/>
                      </a:cubicBezTo>
                      <a:cubicBezTo>
                        <a:pt x="68" y="163"/>
                        <a:pt x="66" y="163"/>
                        <a:pt x="66" y="164"/>
                      </a:cubicBezTo>
                      <a:cubicBezTo>
                        <a:pt x="66" y="164"/>
                        <a:pt x="67" y="165"/>
                        <a:pt x="67" y="166"/>
                      </a:cubicBezTo>
                      <a:cubicBezTo>
                        <a:pt x="64" y="164"/>
                        <a:pt x="59" y="166"/>
                        <a:pt x="57" y="166"/>
                      </a:cubicBezTo>
                      <a:cubicBezTo>
                        <a:pt x="54" y="166"/>
                        <a:pt x="49" y="164"/>
                        <a:pt x="45" y="164"/>
                      </a:cubicBezTo>
                      <a:cubicBezTo>
                        <a:pt x="45" y="162"/>
                        <a:pt x="45" y="162"/>
                        <a:pt x="45" y="162"/>
                      </a:cubicBezTo>
                      <a:cubicBezTo>
                        <a:pt x="45" y="165"/>
                        <a:pt x="44" y="161"/>
                        <a:pt x="43" y="164"/>
                      </a:cubicBezTo>
                      <a:cubicBezTo>
                        <a:pt x="42" y="164"/>
                        <a:pt x="42" y="163"/>
                        <a:pt x="42" y="162"/>
                      </a:cubicBezTo>
                      <a:cubicBezTo>
                        <a:pt x="42" y="162"/>
                        <a:pt x="42" y="161"/>
                        <a:pt x="42" y="162"/>
                      </a:cubicBezTo>
                      <a:cubicBezTo>
                        <a:pt x="42" y="162"/>
                        <a:pt x="43" y="163"/>
                        <a:pt x="43" y="165"/>
                      </a:cubicBezTo>
                      <a:cubicBezTo>
                        <a:pt x="42" y="165"/>
                        <a:pt x="40" y="165"/>
                        <a:pt x="39" y="164"/>
                      </a:cubicBezTo>
                      <a:cubicBezTo>
                        <a:pt x="38" y="166"/>
                        <a:pt x="35" y="165"/>
                        <a:pt x="34" y="167"/>
                      </a:cubicBezTo>
                      <a:cubicBezTo>
                        <a:pt x="35" y="168"/>
                        <a:pt x="37" y="164"/>
                        <a:pt x="37" y="170"/>
                      </a:cubicBezTo>
                      <a:cubicBezTo>
                        <a:pt x="36" y="168"/>
                        <a:pt x="36" y="172"/>
                        <a:pt x="35" y="170"/>
                      </a:cubicBezTo>
                      <a:cubicBezTo>
                        <a:pt x="35" y="172"/>
                        <a:pt x="34" y="172"/>
                        <a:pt x="34" y="172"/>
                      </a:cubicBezTo>
                      <a:cubicBezTo>
                        <a:pt x="33" y="176"/>
                        <a:pt x="31" y="172"/>
                        <a:pt x="29" y="175"/>
                      </a:cubicBezTo>
                      <a:cubicBezTo>
                        <a:pt x="29" y="173"/>
                        <a:pt x="29" y="173"/>
                        <a:pt x="28" y="172"/>
                      </a:cubicBezTo>
                      <a:cubicBezTo>
                        <a:pt x="28" y="174"/>
                        <a:pt x="29" y="173"/>
                        <a:pt x="28" y="174"/>
                      </a:cubicBezTo>
                      <a:cubicBezTo>
                        <a:pt x="29" y="174"/>
                        <a:pt x="29" y="173"/>
                        <a:pt x="29" y="175"/>
                      </a:cubicBezTo>
                      <a:cubicBezTo>
                        <a:pt x="26" y="176"/>
                        <a:pt x="24" y="177"/>
                        <a:pt x="21" y="178"/>
                      </a:cubicBezTo>
                      <a:cubicBezTo>
                        <a:pt x="21" y="183"/>
                        <a:pt x="19" y="179"/>
                        <a:pt x="19" y="180"/>
                      </a:cubicBezTo>
                      <a:cubicBezTo>
                        <a:pt x="19" y="183"/>
                        <a:pt x="17" y="181"/>
                        <a:pt x="17" y="181"/>
                      </a:cubicBezTo>
                      <a:cubicBezTo>
                        <a:pt x="16" y="181"/>
                        <a:pt x="14" y="183"/>
                        <a:pt x="13" y="184"/>
                      </a:cubicBezTo>
                      <a:cubicBezTo>
                        <a:pt x="14" y="186"/>
                        <a:pt x="15" y="183"/>
                        <a:pt x="16" y="184"/>
                      </a:cubicBezTo>
                      <a:cubicBezTo>
                        <a:pt x="16" y="186"/>
                        <a:pt x="16" y="187"/>
                        <a:pt x="15" y="187"/>
                      </a:cubicBezTo>
                      <a:cubicBezTo>
                        <a:pt x="15" y="186"/>
                        <a:pt x="14" y="187"/>
                        <a:pt x="14" y="189"/>
                      </a:cubicBezTo>
                      <a:cubicBezTo>
                        <a:pt x="15" y="188"/>
                        <a:pt x="16" y="189"/>
                        <a:pt x="16" y="190"/>
                      </a:cubicBezTo>
                      <a:cubicBezTo>
                        <a:pt x="15" y="191"/>
                        <a:pt x="14" y="195"/>
                        <a:pt x="13" y="192"/>
                      </a:cubicBezTo>
                      <a:cubicBezTo>
                        <a:pt x="13" y="194"/>
                        <a:pt x="12" y="193"/>
                        <a:pt x="10" y="194"/>
                      </a:cubicBezTo>
                      <a:cubicBezTo>
                        <a:pt x="11" y="197"/>
                        <a:pt x="9" y="196"/>
                        <a:pt x="8" y="196"/>
                      </a:cubicBezTo>
                      <a:cubicBezTo>
                        <a:pt x="7" y="199"/>
                        <a:pt x="8" y="200"/>
                        <a:pt x="7" y="201"/>
                      </a:cubicBezTo>
                      <a:cubicBezTo>
                        <a:pt x="7" y="202"/>
                        <a:pt x="8" y="200"/>
                        <a:pt x="8" y="201"/>
                      </a:cubicBezTo>
                      <a:cubicBezTo>
                        <a:pt x="8" y="204"/>
                        <a:pt x="7" y="207"/>
                        <a:pt x="6" y="206"/>
                      </a:cubicBezTo>
                      <a:cubicBezTo>
                        <a:pt x="6" y="206"/>
                        <a:pt x="7" y="205"/>
                        <a:pt x="7" y="205"/>
                      </a:cubicBezTo>
                      <a:cubicBezTo>
                        <a:pt x="6" y="205"/>
                        <a:pt x="5" y="207"/>
                        <a:pt x="5" y="208"/>
                      </a:cubicBezTo>
                      <a:cubicBezTo>
                        <a:pt x="4" y="206"/>
                        <a:pt x="4" y="208"/>
                        <a:pt x="4" y="208"/>
                      </a:cubicBezTo>
                      <a:cubicBezTo>
                        <a:pt x="3" y="209"/>
                        <a:pt x="2" y="207"/>
                        <a:pt x="1" y="210"/>
                      </a:cubicBezTo>
                      <a:cubicBezTo>
                        <a:pt x="2" y="211"/>
                        <a:pt x="3" y="209"/>
                        <a:pt x="3" y="212"/>
                      </a:cubicBezTo>
                      <a:cubicBezTo>
                        <a:pt x="2" y="214"/>
                        <a:pt x="2" y="211"/>
                        <a:pt x="2" y="213"/>
                      </a:cubicBezTo>
                      <a:cubicBezTo>
                        <a:pt x="2" y="214"/>
                        <a:pt x="4" y="212"/>
                        <a:pt x="4" y="215"/>
                      </a:cubicBezTo>
                      <a:cubicBezTo>
                        <a:pt x="3" y="215"/>
                        <a:pt x="3" y="215"/>
                        <a:pt x="3" y="215"/>
                      </a:cubicBezTo>
                      <a:cubicBezTo>
                        <a:pt x="3" y="217"/>
                        <a:pt x="4" y="216"/>
                        <a:pt x="3" y="218"/>
                      </a:cubicBezTo>
                      <a:cubicBezTo>
                        <a:pt x="3" y="218"/>
                        <a:pt x="4" y="219"/>
                        <a:pt x="4" y="218"/>
                      </a:cubicBezTo>
                      <a:cubicBezTo>
                        <a:pt x="4" y="218"/>
                        <a:pt x="3" y="217"/>
                        <a:pt x="3" y="216"/>
                      </a:cubicBezTo>
                      <a:cubicBezTo>
                        <a:pt x="4" y="216"/>
                        <a:pt x="5" y="216"/>
                        <a:pt x="5" y="216"/>
                      </a:cubicBezTo>
                      <a:cubicBezTo>
                        <a:pt x="4" y="220"/>
                        <a:pt x="2" y="220"/>
                        <a:pt x="0" y="219"/>
                      </a:cubicBezTo>
                      <a:cubicBezTo>
                        <a:pt x="0" y="220"/>
                        <a:pt x="0" y="222"/>
                        <a:pt x="0" y="222"/>
                      </a:cubicBezTo>
                      <a:cubicBezTo>
                        <a:pt x="1" y="222"/>
                        <a:pt x="1" y="222"/>
                        <a:pt x="1" y="221"/>
                      </a:cubicBezTo>
                      <a:cubicBezTo>
                        <a:pt x="1" y="221"/>
                        <a:pt x="1" y="222"/>
                        <a:pt x="2" y="223"/>
                      </a:cubicBezTo>
                      <a:cubicBezTo>
                        <a:pt x="0" y="226"/>
                        <a:pt x="1" y="223"/>
                        <a:pt x="0" y="223"/>
                      </a:cubicBezTo>
                      <a:cubicBezTo>
                        <a:pt x="0" y="224"/>
                        <a:pt x="1" y="225"/>
                        <a:pt x="0" y="226"/>
                      </a:cubicBezTo>
                      <a:close/>
                      <a:moveTo>
                        <a:pt x="77" y="27"/>
                      </a:moveTo>
                      <a:cubicBezTo>
                        <a:pt x="77" y="26"/>
                        <a:pt x="78" y="27"/>
                        <a:pt x="78" y="27"/>
                      </a:cubicBezTo>
                      <a:cubicBezTo>
                        <a:pt x="78" y="29"/>
                        <a:pt x="77" y="28"/>
                        <a:pt x="77" y="27"/>
                      </a:cubicBezTo>
                      <a:close/>
                      <a:moveTo>
                        <a:pt x="101" y="23"/>
                      </a:moveTo>
                      <a:cubicBezTo>
                        <a:pt x="101" y="23"/>
                        <a:pt x="102" y="22"/>
                        <a:pt x="102" y="21"/>
                      </a:cubicBezTo>
                      <a:cubicBezTo>
                        <a:pt x="102" y="22"/>
                        <a:pt x="102" y="22"/>
                        <a:pt x="102" y="23"/>
                      </a:cubicBezTo>
                      <a:cubicBezTo>
                        <a:pt x="102" y="23"/>
                        <a:pt x="101" y="23"/>
                        <a:pt x="101" y="24"/>
                      </a:cubicBezTo>
                      <a:cubicBezTo>
                        <a:pt x="101" y="24"/>
                        <a:pt x="101" y="23"/>
                        <a:pt x="101" y="23"/>
                      </a:cubicBezTo>
                      <a:close/>
                      <a:moveTo>
                        <a:pt x="159" y="3"/>
                      </a:moveTo>
                      <a:cubicBezTo>
                        <a:pt x="159" y="4"/>
                        <a:pt x="159" y="4"/>
                        <a:pt x="159" y="5"/>
                      </a:cubicBezTo>
                      <a:cubicBezTo>
                        <a:pt x="159" y="6"/>
                        <a:pt x="159" y="6"/>
                        <a:pt x="158" y="6"/>
                      </a:cubicBezTo>
                      <a:cubicBezTo>
                        <a:pt x="158" y="5"/>
                        <a:pt x="158" y="5"/>
                        <a:pt x="158" y="3"/>
                      </a:cubicBezTo>
                      <a:cubicBezTo>
                        <a:pt x="158" y="3"/>
                        <a:pt x="157" y="4"/>
                        <a:pt x="158" y="2"/>
                      </a:cubicBezTo>
                      <a:cubicBezTo>
                        <a:pt x="158" y="3"/>
                        <a:pt x="158" y="3"/>
                        <a:pt x="159" y="3"/>
                      </a:cubicBezTo>
                      <a:close/>
                      <a:moveTo>
                        <a:pt x="248" y="77"/>
                      </a:moveTo>
                      <a:cubicBezTo>
                        <a:pt x="248" y="76"/>
                        <a:pt x="248" y="78"/>
                        <a:pt x="249" y="77"/>
                      </a:cubicBezTo>
                      <a:cubicBezTo>
                        <a:pt x="249" y="79"/>
                        <a:pt x="249" y="79"/>
                        <a:pt x="249" y="79"/>
                      </a:cubicBezTo>
                      <a:cubicBezTo>
                        <a:pt x="248" y="79"/>
                        <a:pt x="248" y="79"/>
                        <a:pt x="248" y="79"/>
                      </a:cubicBezTo>
                      <a:cubicBezTo>
                        <a:pt x="248" y="78"/>
                        <a:pt x="248" y="78"/>
                        <a:pt x="248" y="77"/>
                      </a:cubicBezTo>
                      <a:close/>
                      <a:moveTo>
                        <a:pt x="263" y="290"/>
                      </a:moveTo>
                      <a:cubicBezTo>
                        <a:pt x="264" y="291"/>
                        <a:pt x="264" y="287"/>
                        <a:pt x="265" y="290"/>
                      </a:cubicBezTo>
                      <a:cubicBezTo>
                        <a:pt x="264" y="291"/>
                        <a:pt x="263" y="293"/>
                        <a:pt x="263" y="290"/>
                      </a:cubicBezTo>
                      <a:close/>
                      <a:moveTo>
                        <a:pt x="119" y="263"/>
                      </a:moveTo>
                      <a:cubicBezTo>
                        <a:pt x="120" y="262"/>
                        <a:pt x="120" y="262"/>
                        <a:pt x="121" y="263"/>
                      </a:cubicBezTo>
                      <a:cubicBezTo>
                        <a:pt x="120" y="264"/>
                        <a:pt x="120" y="264"/>
                        <a:pt x="119" y="263"/>
                      </a:cubicBezTo>
                      <a:close/>
                      <a:moveTo>
                        <a:pt x="2" y="223"/>
                      </a:moveTo>
                      <a:cubicBezTo>
                        <a:pt x="2" y="222"/>
                        <a:pt x="2" y="222"/>
                        <a:pt x="2" y="220"/>
                      </a:cubicBezTo>
                      <a:cubicBezTo>
                        <a:pt x="2" y="220"/>
                        <a:pt x="3" y="221"/>
                        <a:pt x="3" y="221"/>
                      </a:cubicBezTo>
                      <a:cubicBezTo>
                        <a:pt x="3" y="222"/>
                        <a:pt x="3" y="221"/>
                        <a:pt x="3" y="222"/>
                      </a:cubicBezTo>
                      <a:cubicBezTo>
                        <a:pt x="3" y="222"/>
                        <a:pt x="3" y="222"/>
                        <a:pt x="3" y="223"/>
                      </a:cubicBezTo>
                      <a:cubicBezTo>
                        <a:pt x="3" y="224"/>
                        <a:pt x="2" y="223"/>
                        <a:pt x="2" y="223"/>
                      </a:cubicBezTo>
                      <a:close/>
                      <a:moveTo>
                        <a:pt x="8" y="203"/>
                      </a:moveTo>
                      <a:cubicBezTo>
                        <a:pt x="8" y="202"/>
                        <a:pt x="9" y="202"/>
                        <a:pt x="9" y="202"/>
                      </a:cubicBezTo>
                      <a:cubicBezTo>
                        <a:pt x="9" y="204"/>
                        <a:pt x="9" y="204"/>
                        <a:pt x="8" y="205"/>
                      </a:cubicBezTo>
                      <a:cubicBezTo>
                        <a:pt x="8" y="204"/>
                        <a:pt x="8" y="204"/>
                        <a:pt x="8" y="203"/>
                      </a:cubicBezTo>
                      <a:close/>
                      <a:moveTo>
                        <a:pt x="16" y="186"/>
                      </a:moveTo>
                      <a:cubicBezTo>
                        <a:pt x="16" y="185"/>
                        <a:pt x="17" y="184"/>
                        <a:pt x="17" y="186"/>
                      </a:cubicBezTo>
                      <a:cubicBezTo>
                        <a:pt x="17" y="186"/>
                        <a:pt x="17" y="186"/>
                        <a:pt x="16" y="186"/>
                      </a:cubicBezTo>
                      <a:close/>
                      <a:moveTo>
                        <a:pt x="33" y="241"/>
                      </a:moveTo>
                      <a:cubicBezTo>
                        <a:pt x="33" y="240"/>
                        <a:pt x="34" y="238"/>
                        <a:pt x="34" y="241"/>
                      </a:cubicBezTo>
                      <a:cubicBezTo>
                        <a:pt x="34" y="241"/>
                        <a:pt x="33" y="240"/>
                        <a:pt x="33" y="241"/>
                      </a:cubicBezTo>
                      <a:close/>
                      <a:moveTo>
                        <a:pt x="37" y="243"/>
                      </a:moveTo>
                      <a:cubicBezTo>
                        <a:pt x="37" y="242"/>
                        <a:pt x="38" y="242"/>
                        <a:pt x="37" y="242"/>
                      </a:cubicBezTo>
                      <a:cubicBezTo>
                        <a:pt x="38" y="241"/>
                        <a:pt x="39" y="240"/>
                        <a:pt x="39" y="242"/>
                      </a:cubicBezTo>
                      <a:cubicBezTo>
                        <a:pt x="38" y="242"/>
                        <a:pt x="38" y="243"/>
                        <a:pt x="37" y="243"/>
                      </a:cubicBezTo>
                      <a:close/>
                      <a:moveTo>
                        <a:pt x="67" y="60"/>
                      </a:moveTo>
                      <a:cubicBezTo>
                        <a:pt x="67" y="58"/>
                        <a:pt x="68" y="59"/>
                        <a:pt x="68" y="60"/>
                      </a:cubicBezTo>
                      <a:cubicBezTo>
                        <a:pt x="68" y="62"/>
                        <a:pt x="67" y="60"/>
                        <a:pt x="67" y="60"/>
                      </a:cubicBezTo>
                      <a:close/>
                      <a:moveTo>
                        <a:pt x="73" y="160"/>
                      </a:moveTo>
                      <a:cubicBezTo>
                        <a:pt x="73" y="158"/>
                        <a:pt x="74" y="159"/>
                        <a:pt x="74" y="159"/>
                      </a:cubicBezTo>
                      <a:cubicBezTo>
                        <a:pt x="74" y="161"/>
                        <a:pt x="73" y="161"/>
                        <a:pt x="73" y="160"/>
                      </a:cubicBezTo>
                      <a:close/>
                      <a:moveTo>
                        <a:pt x="91" y="157"/>
                      </a:moveTo>
                      <a:cubicBezTo>
                        <a:pt x="91" y="159"/>
                        <a:pt x="90" y="158"/>
                        <a:pt x="90" y="159"/>
                      </a:cubicBezTo>
                      <a:cubicBezTo>
                        <a:pt x="90" y="160"/>
                        <a:pt x="90" y="159"/>
                        <a:pt x="91" y="159"/>
                      </a:cubicBezTo>
                      <a:cubicBezTo>
                        <a:pt x="92" y="154"/>
                        <a:pt x="95" y="158"/>
                        <a:pt x="97" y="157"/>
                      </a:cubicBezTo>
                      <a:cubicBezTo>
                        <a:pt x="99" y="156"/>
                        <a:pt x="100" y="154"/>
                        <a:pt x="102" y="154"/>
                      </a:cubicBezTo>
                      <a:cubicBezTo>
                        <a:pt x="102" y="155"/>
                        <a:pt x="102" y="155"/>
                        <a:pt x="102" y="156"/>
                      </a:cubicBezTo>
                      <a:cubicBezTo>
                        <a:pt x="103" y="155"/>
                        <a:pt x="103" y="156"/>
                        <a:pt x="104" y="156"/>
                      </a:cubicBezTo>
                      <a:cubicBezTo>
                        <a:pt x="104" y="158"/>
                        <a:pt x="104" y="157"/>
                        <a:pt x="105" y="157"/>
                      </a:cubicBezTo>
                      <a:cubicBezTo>
                        <a:pt x="104" y="158"/>
                        <a:pt x="105" y="158"/>
                        <a:pt x="105" y="160"/>
                      </a:cubicBezTo>
                      <a:cubicBezTo>
                        <a:pt x="104" y="160"/>
                        <a:pt x="104" y="159"/>
                        <a:pt x="104" y="158"/>
                      </a:cubicBezTo>
                      <a:cubicBezTo>
                        <a:pt x="104" y="159"/>
                        <a:pt x="104" y="160"/>
                        <a:pt x="103" y="161"/>
                      </a:cubicBezTo>
                      <a:cubicBezTo>
                        <a:pt x="103" y="161"/>
                        <a:pt x="103" y="159"/>
                        <a:pt x="103" y="159"/>
                      </a:cubicBezTo>
                      <a:cubicBezTo>
                        <a:pt x="103" y="159"/>
                        <a:pt x="103" y="160"/>
                        <a:pt x="102" y="160"/>
                      </a:cubicBezTo>
                      <a:cubicBezTo>
                        <a:pt x="103" y="162"/>
                        <a:pt x="104" y="161"/>
                        <a:pt x="104" y="163"/>
                      </a:cubicBezTo>
                      <a:cubicBezTo>
                        <a:pt x="103" y="164"/>
                        <a:pt x="103" y="162"/>
                        <a:pt x="102" y="162"/>
                      </a:cubicBezTo>
                      <a:cubicBezTo>
                        <a:pt x="103" y="163"/>
                        <a:pt x="103" y="163"/>
                        <a:pt x="104" y="164"/>
                      </a:cubicBezTo>
                      <a:cubicBezTo>
                        <a:pt x="105" y="162"/>
                        <a:pt x="105" y="156"/>
                        <a:pt x="106" y="156"/>
                      </a:cubicBezTo>
                      <a:cubicBezTo>
                        <a:pt x="106" y="154"/>
                        <a:pt x="106" y="155"/>
                        <a:pt x="105" y="154"/>
                      </a:cubicBezTo>
                      <a:cubicBezTo>
                        <a:pt x="107" y="151"/>
                        <a:pt x="108" y="155"/>
                        <a:pt x="108" y="152"/>
                      </a:cubicBezTo>
                      <a:cubicBezTo>
                        <a:pt x="109" y="152"/>
                        <a:pt x="109" y="152"/>
                        <a:pt x="109" y="153"/>
                      </a:cubicBezTo>
                      <a:cubicBezTo>
                        <a:pt x="109" y="153"/>
                        <a:pt x="110" y="151"/>
                        <a:pt x="111" y="153"/>
                      </a:cubicBezTo>
                      <a:cubicBezTo>
                        <a:pt x="111" y="153"/>
                        <a:pt x="111" y="151"/>
                        <a:pt x="111" y="151"/>
                      </a:cubicBezTo>
                      <a:cubicBezTo>
                        <a:pt x="112" y="155"/>
                        <a:pt x="114" y="149"/>
                        <a:pt x="115" y="152"/>
                      </a:cubicBezTo>
                      <a:cubicBezTo>
                        <a:pt x="116" y="149"/>
                        <a:pt x="118" y="150"/>
                        <a:pt x="118" y="151"/>
                      </a:cubicBezTo>
                      <a:cubicBezTo>
                        <a:pt x="119" y="146"/>
                        <a:pt x="122" y="148"/>
                        <a:pt x="123" y="150"/>
                      </a:cubicBezTo>
                      <a:cubicBezTo>
                        <a:pt x="124" y="150"/>
                        <a:pt x="124" y="149"/>
                        <a:pt x="125" y="149"/>
                      </a:cubicBezTo>
                      <a:cubicBezTo>
                        <a:pt x="125" y="149"/>
                        <a:pt x="124" y="147"/>
                        <a:pt x="124" y="148"/>
                      </a:cubicBezTo>
                      <a:cubicBezTo>
                        <a:pt x="124" y="146"/>
                        <a:pt x="125" y="146"/>
                        <a:pt x="126" y="146"/>
                      </a:cubicBezTo>
                      <a:cubicBezTo>
                        <a:pt x="126" y="146"/>
                        <a:pt x="126" y="147"/>
                        <a:pt x="125" y="146"/>
                      </a:cubicBezTo>
                      <a:cubicBezTo>
                        <a:pt x="127" y="147"/>
                        <a:pt x="130" y="141"/>
                        <a:pt x="132" y="148"/>
                      </a:cubicBezTo>
                      <a:cubicBezTo>
                        <a:pt x="131" y="148"/>
                        <a:pt x="131" y="148"/>
                        <a:pt x="130" y="149"/>
                      </a:cubicBezTo>
                      <a:cubicBezTo>
                        <a:pt x="131" y="148"/>
                        <a:pt x="132" y="151"/>
                        <a:pt x="132" y="147"/>
                      </a:cubicBezTo>
                      <a:cubicBezTo>
                        <a:pt x="133" y="147"/>
                        <a:pt x="133" y="148"/>
                        <a:pt x="133" y="149"/>
                      </a:cubicBezTo>
                      <a:cubicBezTo>
                        <a:pt x="133" y="150"/>
                        <a:pt x="133" y="151"/>
                        <a:pt x="133" y="151"/>
                      </a:cubicBezTo>
                      <a:cubicBezTo>
                        <a:pt x="133" y="152"/>
                        <a:pt x="133" y="151"/>
                        <a:pt x="133" y="153"/>
                      </a:cubicBezTo>
                      <a:cubicBezTo>
                        <a:pt x="132" y="153"/>
                        <a:pt x="132" y="151"/>
                        <a:pt x="130" y="152"/>
                      </a:cubicBezTo>
                      <a:cubicBezTo>
                        <a:pt x="131" y="153"/>
                        <a:pt x="131" y="153"/>
                        <a:pt x="132" y="153"/>
                      </a:cubicBezTo>
                      <a:cubicBezTo>
                        <a:pt x="130" y="156"/>
                        <a:pt x="129" y="157"/>
                        <a:pt x="126" y="156"/>
                      </a:cubicBezTo>
                      <a:cubicBezTo>
                        <a:pt x="126" y="158"/>
                        <a:pt x="127" y="158"/>
                        <a:pt x="128" y="160"/>
                      </a:cubicBezTo>
                      <a:cubicBezTo>
                        <a:pt x="126" y="159"/>
                        <a:pt x="125" y="162"/>
                        <a:pt x="124" y="161"/>
                      </a:cubicBezTo>
                      <a:cubicBezTo>
                        <a:pt x="124" y="160"/>
                        <a:pt x="124" y="160"/>
                        <a:pt x="124" y="160"/>
                      </a:cubicBezTo>
                      <a:cubicBezTo>
                        <a:pt x="124" y="159"/>
                        <a:pt x="124" y="159"/>
                        <a:pt x="124" y="159"/>
                      </a:cubicBezTo>
                      <a:cubicBezTo>
                        <a:pt x="124" y="157"/>
                        <a:pt x="123" y="159"/>
                        <a:pt x="124" y="161"/>
                      </a:cubicBezTo>
                      <a:cubicBezTo>
                        <a:pt x="123" y="161"/>
                        <a:pt x="123" y="162"/>
                        <a:pt x="122" y="162"/>
                      </a:cubicBezTo>
                      <a:cubicBezTo>
                        <a:pt x="122" y="160"/>
                        <a:pt x="123" y="160"/>
                        <a:pt x="123" y="160"/>
                      </a:cubicBezTo>
                      <a:cubicBezTo>
                        <a:pt x="123" y="158"/>
                        <a:pt x="122" y="161"/>
                        <a:pt x="121" y="162"/>
                      </a:cubicBezTo>
                      <a:cubicBezTo>
                        <a:pt x="120" y="163"/>
                        <a:pt x="121" y="160"/>
                        <a:pt x="120" y="161"/>
                      </a:cubicBezTo>
                      <a:cubicBezTo>
                        <a:pt x="120" y="162"/>
                        <a:pt x="117" y="162"/>
                        <a:pt x="116" y="160"/>
                      </a:cubicBezTo>
                      <a:cubicBezTo>
                        <a:pt x="115" y="161"/>
                        <a:pt x="115" y="161"/>
                        <a:pt x="116" y="163"/>
                      </a:cubicBezTo>
                      <a:cubicBezTo>
                        <a:pt x="115" y="163"/>
                        <a:pt x="115" y="163"/>
                        <a:pt x="115" y="161"/>
                      </a:cubicBezTo>
                      <a:cubicBezTo>
                        <a:pt x="114" y="164"/>
                        <a:pt x="113" y="162"/>
                        <a:pt x="112" y="161"/>
                      </a:cubicBezTo>
                      <a:cubicBezTo>
                        <a:pt x="112" y="161"/>
                        <a:pt x="113" y="163"/>
                        <a:pt x="112" y="163"/>
                      </a:cubicBezTo>
                      <a:cubicBezTo>
                        <a:pt x="112" y="163"/>
                        <a:pt x="112" y="162"/>
                        <a:pt x="112" y="162"/>
                      </a:cubicBezTo>
                      <a:cubicBezTo>
                        <a:pt x="111" y="162"/>
                        <a:pt x="112" y="164"/>
                        <a:pt x="111" y="163"/>
                      </a:cubicBezTo>
                      <a:cubicBezTo>
                        <a:pt x="111" y="162"/>
                        <a:pt x="111" y="160"/>
                        <a:pt x="111" y="158"/>
                      </a:cubicBezTo>
                      <a:cubicBezTo>
                        <a:pt x="111" y="158"/>
                        <a:pt x="111" y="161"/>
                        <a:pt x="111" y="162"/>
                      </a:cubicBezTo>
                      <a:cubicBezTo>
                        <a:pt x="110" y="162"/>
                        <a:pt x="110" y="160"/>
                        <a:pt x="110" y="160"/>
                      </a:cubicBezTo>
                      <a:cubicBezTo>
                        <a:pt x="110" y="162"/>
                        <a:pt x="109" y="166"/>
                        <a:pt x="109" y="162"/>
                      </a:cubicBezTo>
                      <a:cubicBezTo>
                        <a:pt x="109" y="162"/>
                        <a:pt x="109" y="163"/>
                        <a:pt x="110" y="163"/>
                      </a:cubicBezTo>
                      <a:cubicBezTo>
                        <a:pt x="109" y="162"/>
                        <a:pt x="109" y="162"/>
                        <a:pt x="109" y="161"/>
                      </a:cubicBezTo>
                      <a:cubicBezTo>
                        <a:pt x="109" y="162"/>
                        <a:pt x="109" y="161"/>
                        <a:pt x="108" y="160"/>
                      </a:cubicBezTo>
                      <a:cubicBezTo>
                        <a:pt x="108" y="161"/>
                        <a:pt x="108" y="163"/>
                        <a:pt x="108" y="165"/>
                      </a:cubicBezTo>
                      <a:cubicBezTo>
                        <a:pt x="108" y="164"/>
                        <a:pt x="107" y="164"/>
                        <a:pt x="106" y="163"/>
                      </a:cubicBezTo>
                      <a:cubicBezTo>
                        <a:pt x="107" y="162"/>
                        <a:pt x="107" y="162"/>
                        <a:pt x="107" y="162"/>
                      </a:cubicBezTo>
                      <a:cubicBezTo>
                        <a:pt x="108" y="162"/>
                        <a:pt x="107" y="160"/>
                        <a:pt x="107" y="159"/>
                      </a:cubicBezTo>
                      <a:cubicBezTo>
                        <a:pt x="107" y="159"/>
                        <a:pt x="107" y="160"/>
                        <a:pt x="107" y="161"/>
                      </a:cubicBezTo>
                      <a:cubicBezTo>
                        <a:pt x="107" y="161"/>
                        <a:pt x="106" y="160"/>
                        <a:pt x="106" y="160"/>
                      </a:cubicBezTo>
                      <a:cubicBezTo>
                        <a:pt x="106" y="159"/>
                        <a:pt x="106" y="160"/>
                        <a:pt x="106" y="158"/>
                      </a:cubicBezTo>
                      <a:cubicBezTo>
                        <a:pt x="105" y="160"/>
                        <a:pt x="105" y="164"/>
                        <a:pt x="104" y="163"/>
                      </a:cubicBezTo>
                      <a:cubicBezTo>
                        <a:pt x="104" y="164"/>
                        <a:pt x="105" y="164"/>
                        <a:pt x="105" y="164"/>
                      </a:cubicBezTo>
                      <a:cubicBezTo>
                        <a:pt x="103" y="169"/>
                        <a:pt x="101" y="162"/>
                        <a:pt x="99" y="166"/>
                      </a:cubicBezTo>
                      <a:cubicBezTo>
                        <a:pt x="99" y="165"/>
                        <a:pt x="99" y="164"/>
                        <a:pt x="99" y="166"/>
                      </a:cubicBezTo>
                      <a:cubicBezTo>
                        <a:pt x="98" y="163"/>
                        <a:pt x="99" y="162"/>
                        <a:pt x="100" y="161"/>
                      </a:cubicBezTo>
                      <a:cubicBezTo>
                        <a:pt x="100" y="162"/>
                        <a:pt x="99" y="162"/>
                        <a:pt x="99" y="163"/>
                      </a:cubicBezTo>
                      <a:cubicBezTo>
                        <a:pt x="100" y="163"/>
                        <a:pt x="101" y="166"/>
                        <a:pt x="102" y="163"/>
                      </a:cubicBezTo>
                      <a:cubicBezTo>
                        <a:pt x="101" y="163"/>
                        <a:pt x="100" y="161"/>
                        <a:pt x="99" y="161"/>
                      </a:cubicBezTo>
                      <a:cubicBezTo>
                        <a:pt x="99" y="159"/>
                        <a:pt x="99" y="159"/>
                        <a:pt x="99" y="158"/>
                      </a:cubicBezTo>
                      <a:cubicBezTo>
                        <a:pt x="98" y="158"/>
                        <a:pt x="99" y="161"/>
                        <a:pt x="99" y="162"/>
                      </a:cubicBezTo>
                      <a:cubicBezTo>
                        <a:pt x="98" y="160"/>
                        <a:pt x="97" y="163"/>
                        <a:pt x="97" y="161"/>
                      </a:cubicBezTo>
                      <a:cubicBezTo>
                        <a:pt x="97" y="161"/>
                        <a:pt x="97" y="162"/>
                        <a:pt x="97" y="162"/>
                      </a:cubicBezTo>
                      <a:cubicBezTo>
                        <a:pt x="97" y="163"/>
                        <a:pt x="96" y="160"/>
                        <a:pt x="96" y="161"/>
                      </a:cubicBezTo>
                      <a:cubicBezTo>
                        <a:pt x="96" y="161"/>
                        <a:pt x="96" y="162"/>
                        <a:pt x="96" y="162"/>
                      </a:cubicBezTo>
                      <a:cubicBezTo>
                        <a:pt x="96" y="164"/>
                        <a:pt x="96" y="161"/>
                        <a:pt x="96" y="162"/>
                      </a:cubicBezTo>
                      <a:cubicBezTo>
                        <a:pt x="96" y="163"/>
                        <a:pt x="96" y="162"/>
                        <a:pt x="96" y="163"/>
                      </a:cubicBezTo>
                      <a:cubicBezTo>
                        <a:pt x="96" y="164"/>
                        <a:pt x="95" y="163"/>
                        <a:pt x="95" y="164"/>
                      </a:cubicBezTo>
                      <a:cubicBezTo>
                        <a:pt x="95" y="163"/>
                        <a:pt x="94" y="162"/>
                        <a:pt x="94" y="164"/>
                      </a:cubicBezTo>
                      <a:cubicBezTo>
                        <a:pt x="92" y="161"/>
                        <a:pt x="90" y="161"/>
                        <a:pt x="88" y="161"/>
                      </a:cubicBezTo>
                      <a:cubicBezTo>
                        <a:pt x="88" y="160"/>
                        <a:pt x="88" y="160"/>
                        <a:pt x="88" y="160"/>
                      </a:cubicBezTo>
                      <a:cubicBezTo>
                        <a:pt x="86" y="162"/>
                        <a:pt x="85" y="161"/>
                        <a:pt x="84" y="161"/>
                      </a:cubicBezTo>
                      <a:cubicBezTo>
                        <a:pt x="85" y="157"/>
                        <a:pt x="87" y="160"/>
                        <a:pt x="88" y="159"/>
                      </a:cubicBezTo>
                      <a:cubicBezTo>
                        <a:pt x="89" y="159"/>
                        <a:pt x="90" y="156"/>
                        <a:pt x="91" y="157"/>
                      </a:cubicBezTo>
                      <a:close/>
                      <a:moveTo>
                        <a:pt x="79" y="161"/>
                      </a:moveTo>
                      <a:cubicBezTo>
                        <a:pt x="80" y="157"/>
                        <a:pt x="82" y="161"/>
                        <a:pt x="84" y="159"/>
                      </a:cubicBezTo>
                      <a:cubicBezTo>
                        <a:pt x="83" y="163"/>
                        <a:pt x="80" y="161"/>
                        <a:pt x="79" y="161"/>
                      </a:cubicBezTo>
                      <a:close/>
                      <a:moveTo>
                        <a:pt x="88" y="251"/>
                      </a:moveTo>
                      <a:cubicBezTo>
                        <a:pt x="88" y="249"/>
                        <a:pt x="89" y="251"/>
                        <a:pt x="90" y="250"/>
                      </a:cubicBezTo>
                      <a:cubicBezTo>
                        <a:pt x="89" y="251"/>
                        <a:pt x="88" y="253"/>
                        <a:pt x="88" y="251"/>
                      </a:cubicBezTo>
                      <a:close/>
                      <a:moveTo>
                        <a:pt x="104" y="155"/>
                      </a:moveTo>
                      <a:cubicBezTo>
                        <a:pt x="104" y="153"/>
                        <a:pt x="104" y="153"/>
                        <a:pt x="104" y="153"/>
                      </a:cubicBezTo>
                      <a:cubicBezTo>
                        <a:pt x="104" y="155"/>
                        <a:pt x="104" y="155"/>
                        <a:pt x="104" y="155"/>
                      </a:cubicBezTo>
                      <a:close/>
                      <a:moveTo>
                        <a:pt x="105" y="269"/>
                      </a:moveTo>
                      <a:cubicBezTo>
                        <a:pt x="105" y="267"/>
                        <a:pt x="106" y="269"/>
                        <a:pt x="107" y="269"/>
                      </a:cubicBezTo>
                      <a:cubicBezTo>
                        <a:pt x="106" y="270"/>
                        <a:pt x="105" y="269"/>
                        <a:pt x="105" y="269"/>
                      </a:cubicBezTo>
                      <a:close/>
                      <a:moveTo>
                        <a:pt x="105" y="162"/>
                      </a:moveTo>
                      <a:cubicBezTo>
                        <a:pt x="106" y="162"/>
                        <a:pt x="106" y="165"/>
                        <a:pt x="105" y="166"/>
                      </a:cubicBezTo>
                      <a:cubicBezTo>
                        <a:pt x="105" y="165"/>
                        <a:pt x="105" y="164"/>
                        <a:pt x="105" y="162"/>
                      </a:cubicBezTo>
                      <a:close/>
                      <a:moveTo>
                        <a:pt x="106" y="163"/>
                      </a:moveTo>
                      <a:cubicBezTo>
                        <a:pt x="106" y="162"/>
                        <a:pt x="106" y="162"/>
                        <a:pt x="106" y="162"/>
                      </a:cubicBezTo>
                      <a:cubicBezTo>
                        <a:pt x="106" y="163"/>
                        <a:pt x="106" y="163"/>
                        <a:pt x="106" y="165"/>
                      </a:cubicBezTo>
                      <a:cubicBezTo>
                        <a:pt x="106" y="165"/>
                        <a:pt x="106" y="163"/>
                        <a:pt x="106" y="163"/>
                      </a:cubicBezTo>
                      <a:close/>
                      <a:moveTo>
                        <a:pt x="106" y="259"/>
                      </a:moveTo>
                      <a:cubicBezTo>
                        <a:pt x="106" y="257"/>
                        <a:pt x="107" y="257"/>
                        <a:pt x="107" y="259"/>
                      </a:cubicBezTo>
                      <a:cubicBezTo>
                        <a:pt x="107" y="260"/>
                        <a:pt x="107" y="259"/>
                        <a:pt x="106" y="259"/>
                      </a:cubicBezTo>
                      <a:close/>
                      <a:moveTo>
                        <a:pt x="111" y="265"/>
                      </a:moveTo>
                      <a:cubicBezTo>
                        <a:pt x="111" y="265"/>
                        <a:pt x="112" y="266"/>
                        <a:pt x="112" y="264"/>
                      </a:cubicBezTo>
                      <a:cubicBezTo>
                        <a:pt x="112" y="265"/>
                        <a:pt x="111" y="268"/>
                        <a:pt x="111" y="265"/>
                      </a:cubicBezTo>
                      <a:close/>
                      <a:moveTo>
                        <a:pt x="111" y="144"/>
                      </a:moveTo>
                      <a:cubicBezTo>
                        <a:pt x="111" y="142"/>
                        <a:pt x="111" y="143"/>
                        <a:pt x="112" y="143"/>
                      </a:cubicBezTo>
                      <a:cubicBezTo>
                        <a:pt x="112" y="145"/>
                        <a:pt x="111" y="144"/>
                        <a:pt x="111" y="144"/>
                      </a:cubicBezTo>
                      <a:close/>
                      <a:moveTo>
                        <a:pt x="112" y="269"/>
                      </a:moveTo>
                      <a:cubicBezTo>
                        <a:pt x="112" y="267"/>
                        <a:pt x="113" y="269"/>
                        <a:pt x="113" y="268"/>
                      </a:cubicBezTo>
                      <a:cubicBezTo>
                        <a:pt x="113" y="268"/>
                        <a:pt x="113" y="270"/>
                        <a:pt x="113" y="270"/>
                      </a:cubicBezTo>
                      <a:cubicBezTo>
                        <a:pt x="113" y="270"/>
                        <a:pt x="112" y="270"/>
                        <a:pt x="112" y="269"/>
                      </a:cubicBezTo>
                      <a:close/>
                      <a:moveTo>
                        <a:pt x="113" y="40"/>
                      </a:moveTo>
                      <a:cubicBezTo>
                        <a:pt x="113" y="39"/>
                        <a:pt x="114" y="39"/>
                        <a:pt x="114" y="38"/>
                      </a:cubicBezTo>
                      <a:cubicBezTo>
                        <a:pt x="114" y="38"/>
                        <a:pt x="114" y="39"/>
                        <a:pt x="114" y="39"/>
                      </a:cubicBezTo>
                      <a:cubicBezTo>
                        <a:pt x="114" y="40"/>
                        <a:pt x="114" y="40"/>
                        <a:pt x="113" y="40"/>
                      </a:cubicBezTo>
                      <a:close/>
                      <a:moveTo>
                        <a:pt x="115" y="41"/>
                      </a:moveTo>
                      <a:cubicBezTo>
                        <a:pt x="116" y="41"/>
                        <a:pt x="116" y="39"/>
                        <a:pt x="117" y="40"/>
                      </a:cubicBezTo>
                      <a:cubicBezTo>
                        <a:pt x="117" y="42"/>
                        <a:pt x="115" y="41"/>
                        <a:pt x="115" y="41"/>
                      </a:cubicBezTo>
                      <a:close/>
                      <a:moveTo>
                        <a:pt x="115" y="27"/>
                      </a:moveTo>
                      <a:cubicBezTo>
                        <a:pt x="116" y="28"/>
                        <a:pt x="116" y="26"/>
                        <a:pt x="116" y="27"/>
                      </a:cubicBezTo>
                      <a:cubicBezTo>
                        <a:pt x="116" y="29"/>
                        <a:pt x="115" y="29"/>
                        <a:pt x="115" y="27"/>
                      </a:cubicBezTo>
                      <a:close/>
                      <a:moveTo>
                        <a:pt x="115" y="39"/>
                      </a:moveTo>
                      <a:cubicBezTo>
                        <a:pt x="116" y="38"/>
                        <a:pt x="116" y="37"/>
                        <a:pt x="116" y="38"/>
                      </a:cubicBezTo>
                      <a:cubicBezTo>
                        <a:pt x="116" y="39"/>
                        <a:pt x="116" y="40"/>
                        <a:pt x="115" y="39"/>
                      </a:cubicBezTo>
                      <a:close/>
                      <a:moveTo>
                        <a:pt x="118" y="40"/>
                      </a:moveTo>
                      <a:cubicBezTo>
                        <a:pt x="118" y="38"/>
                        <a:pt x="119" y="37"/>
                        <a:pt x="119" y="38"/>
                      </a:cubicBezTo>
                      <a:cubicBezTo>
                        <a:pt x="119" y="40"/>
                        <a:pt x="119" y="39"/>
                        <a:pt x="118" y="39"/>
                      </a:cubicBezTo>
                      <a:cubicBezTo>
                        <a:pt x="118" y="40"/>
                        <a:pt x="119" y="39"/>
                        <a:pt x="119" y="39"/>
                      </a:cubicBezTo>
                      <a:cubicBezTo>
                        <a:pt x="119" y="41"/>
                        <a:pt x="118" y="40"/>
                        <a:pt x="118" y="40"/>
                      </a:cubicBezTo>
                      <a:close/>
                      <a:moveTo>
                        <a:pt x="123" y="36"/>
                      </a:moveTo>
                      <a:cubicBezTo>
                        <a:pt x="123" y="33"/>
                        <a:pt x="124" y="36"/>
                        <a:pt x="124" y="35"/>
                      </a:cubicBezTo>
                      <a:cubicBezTo>
                        <a:pt x="124" y="37"/>
                        <a:pt x="123" y="35"/>
                        <a:pt x="123" y="36"/>
                      </a:cubicBezTo>
                      <a:close/>
                      <a:moveTo>
                        <a:pt x="123" y="38"/>
                      </a:moveTo>
                      <a:cubicBezTo>
                        <a:pt x="124" y="37"/>
                        <a:pt x="125" y="37"/>
                        <a:pt x="125" y="38"/>
                      </a:cubicBezTo>
                      <a:cubicBezTo>
                        <a:pt x="125" y="39"/>
                        <a:pt x="124" y="38"/>
                        <a:pt x="124" y="40"/>
                      </a:cubicBezTo>
                      <a:cubicBezTo>
                        <a:pt x="124" y="39"/>
                        <a:pt x="124" y="39"/>
                        <a:pt x="123" y="38"/>
                      </a:cubicBezTo>
                      <a:close/>
                      <a:moveTo>
                        <a:pt x="124" y="145"/>
                      </a:moveTo>
                      <a:cubicBezTo>
                        <a:pt x="126" y="142"/>
                        <a:pt x="126" y="142"/>
                        <a:pt x="127" y="141"/>
                      </a:cubicBezTo>
                      <a:cubicBezTo>
                        <a:pt x="127" y="142"/>
                        <a:pt x="127" y="141"/>
                        <a:pt x="127" y="144"/>
                      </a:cubicBezTo>
                      <a:cubicBezTo>
                        <a:pt x="126" y="143"/>
                        <a:pt x="125" y="145"/>
                        <a:pt x="124" y="145"/>
                      </a:cubicBezTo>
                      <a:close/>
                      <a:moveTo>
                        <a:pt x="124" y="36"/>
                      </a:moveTo>
                      <a:cubicBezTo>
                        <a:pt x="125" y="35"/>
                        <a:pt x="126" y="33"/>
                        <a:pt x="126" y="36"/>
                      </a:cubicBezTo>
                      <a:cubicBezTo>
                        <a:pt x="126" y="34"/>
                        <a:pt x="125" y="36"/>
                        <a:pt x="124" y="36"/>
                      </a:cubicBezTo>
                      <a:close/>
                      <a:moveTo>
                        <a:pt x="125" y="40"/>
                      </a:moveTo>
                      <a:cubicBezTo>
                        <a:pt x="125" y="39"/>
                        <a:pt x="126" y="38"/>
                        <a:pt x="126" y="39"/>
                      </a:cubicBezTo>
                      <a:cubicBezTo>
                        <a:pt x="126" y="40"/>
                        <a:pt x="126" y="40"/>
                        <a:pt x="125" y="40"/>
                      </a:cubicBezTo>
                      <a:close/>
                      <a:moveTo>
                        <a:pt x="126" y="38"/>
                      </a:moveTo>
                      <a:cubicBezTo>
                        <a:pt x="126" y="37"/>
                        <a:pt x="127" y="38"/>
                        <a:pt x="128" y="37"/>
                      </a:cubicBezTo>
                      <a:cubicBezTo>
                        <a:pt x="128" y="40"/>
                        <a:pt x="127" y="37"/>
                        <a:pt x="127" y="40"/>
                      </a:cubicBezTo>
                      <a:cubicBezTo>
                        <a:pt x="126" y="40"/>
                        <a:pt x="126" y="40"/>
                        <a:pt x="126" y="40"/>
                      </a:cubicBezTo>
                      <a:cubicBezTo>
                        <a:pt x="126" y="39"/>
                        <a:pt x="127" y="38"/>
                        <a:pt x="126" y="38"/>
                      </a:cubicBezTo>
                      <a:close/>
                      <a:moveTo>
                        <a:pt x="130" y="265"/>
                      </a:moveTo>
                      <a:cubicBezTo>
                        <a:pt x="130" y="263"/>
                        <a:pt x="131" y="264"/>
                        <a:pt x="131" y="263"/>
                      </a:cubicBezTo>
                      <a:cubicBezTo>
                        <a:pt x="131" y="265"/>
                        <a:pt x="130" y="265"/>
                        <a:pt x="130" y="265"/>
                      </a:cubicBezTo>
                      <a:close/>
                      <a:moveTo>
                        <a:pt x="130" y="38"/>
                      </a:moveTo>
                      <a:cubicBezTo>
                        <a:pt x="131" y="37"/>
                        <a:pt x="132" y="38"/>
                        <a:pt x="134" y="36"/>
                      </a:cubicBezTo>
                      <a:cubicBezTo>
                        <a:pt x="134" y="34"/>
                        <a:pt x="133" y="37"/>
                        <a:pt x="133" y="35"/>
                      </a:cubicBezTo>
                      <a:cubicBezTo>
                        <a:pt x="133" y="34"/>
                        <a:pt x="134" y="34"/>
                        <a:pt x="135" y="34"/>
                      </a:cubicBezTo>
                      <a:cubicBezTo>
                        <a:pt x="135" y="36"/>
                        <a:pt x="134" y="37"/>
                        <a:pt x="135" y="39"/>
                      </a:cubicBezTo>
                      <a:cubicBezTo>
                        <a:pt x="133" y="39"/>
                        <a:pt x="131" y="41"/>
                        <a:pt x="130" y="38"/>
                      </a:cubicBezTo>
                      <a:close/>
                      <a:moveTo>
                        <a:pt x="133" y="152"/>
                      </a:moveTo>
                      <a:cubicBezTo>
                        <a:pt x="133" y="149"/>
                        <a:pt x="134" y="150"/>
                        <a:pt x="135" y="150"/>
                      </a:cubicBezTo>
                      <a:cubicBezTo>
                        <a:pt x="135" y="153"/>
                        <a:pt x="134" y="152"/>
                        <a:pt x="133" y="152"/>
                      </a:cubicBezTo>
                      <a:close/>
                      <a:moveTo>
                        <a:pt x="135" y="148"/>
                      </a:moveTo>
                      <a:cubicBezTo>
                        <a:pt x="135" y="145"/>
                        <a:pt x="137" y="147"/>
                        <a:pt x="136" y="147"/>
                      </a:cubicBezTo>
                      <a:cubicBezTo>
                        <a:pt x="136" y="147"/>
                        <a:pt x="135" y="148"/>
                        <a:pt x="135" y="148"/>
                      </a:cubicBezTo>
                      <a:close/>
                      <a:moveTo>
                        <a:pt x="136" y="35"/>
                      </a:moveTo>
                      <a:cubicBezTo>
                        <a:pt x="136" y="33"/>
                        <a:pt x="137" y="34"/>
                        <a:pt x="138" y="34"/>
                      </a:cubicBezTo>
                      <a:cubicBezTo>
                        <a:pt x="137" y="36"/>
                        <a:pt x="137" y="35"/>
                        <a:pt x="136" y="35"/>
                      </a:cubicBezTo>
                      <a:close/>
                      <a:moveTo>
                        <a:pt x="138" y="37"/>
                      </a:moveTo>
                      <a:cubicBezTo>
                        <a:pt x="138" y="35"/>
                        <a:pt x="138" y="35"/>
                        <a:pt x="138" y="34"/>
                      </a:cubicBezTo>
                      <a:cubicBezTo>
                        <a:pt x="138" y="35"/>
                        <a:pt x="138" y="36"/>
                        <a:pt x="138" y="37"/>
                      </a:cubicBezTo>
                      <a:close/>
                      <a:moveTo>
                        <a:pt x="141" y="30"/>
                      </a:moveTo>
                      <a:cubicBezTo>
                        <a:pt x="141" y="30"/>
                        <a:pt x="142" y="29"/>
                        <a:pt x="142" y="30"/>
                      </a:cubicBezTo>
                      <a:cubicBezTo>
                        <a:pt x="142" y="30"/>
                        <a:pt x="142" y="29"/>
                        <a:pt x="142" y="29"/>
                      </a:cubicBezTo>
                      <a:cubicBezTo>
                        <a:pt x="142" y="29"/>
                        <a:pt x="142" y="30"/>
                        <a:pt x="142" y="31"/>
                      </a:cubicBezTo>
                      <a:cubicBezTo>
                        <a:pt x="142" y="31"/>
                        <a:pt x="142" y="30"/>
                        <a:pt x="141" y="30"/>
                      </a:cubicBezTo>
                      <a:close/>
                      <a:moveTo>
                        <a:pt x="143" y="31"/>
                      </a:moveTo>
                      <a:cubicBezTo>
                        <a:pt x="143" y="30"/>
                        <a:pt x="143" y="30"/>
                        <a:pt x="143" y="30"/>
                      </a:cubicBezTo>
                      <a:cubicBezTo>
                        <a:pt x="143" y="29"/>
                        <a:pt x="143" y="30"/>
                        <a:pt x="144" y="29"/>
                      </a:cubicBezTo>
                      <a:cubicBezTo>
                        <a:pt x="143" y="30"/>
                        <a:pt x="143" y="31"/>
                        <a:pt x="143" y="31"/>
                      </a:cubicBezTo>
                      <a:close/>
                      <a:moveTo>
                        <a:pt x="146" y="26"/>
                      </a:moveTo>
                      <a:cubicBezTo>
                        <a:pt x="146" y="24"/>
                        <a:pt x="147" y="26"/>
                        <a:pt x="147" y="25"/>
                      </a:cubicBezTo>
                      <a:cubicBezTo>
                        <a:pt x="148" y="27"/>
                        <a:pt x="147" y="25"/>
                        <a:pt x="146" y="26"/>
                      </a:cubicBezTo>
                      <a:close/>
                      <a:moveTo>
                        <a:pt x="147" y="7"/>
                      </a:moveTo>
                      <a:cubicBezTo>
                        <a:pt x="147" y="7"/>
                        <a:pt x="148" y="8"/>
                        <a:pt x="148" y="11"/>
                      </a:cubicBezTo>
                      <a:cubicBezTo>
                        <a:pt x="147" y="10"/>
                        <a:pt x="147" y="9"/>
                        <a:pt x="147" y="7"/>
                      </a:cubicBezTo>
                      <a:close/>
                      <a:moveTo>
                        <a:pt x="147" y="23"/>
                      </a:moveTo>
                      <a:cubicBezTo>
                        <a:pt x="147" y="22"/>
                        <a:pt x="148" y="21"/>
                        <a:pt x="147" y="21"/>
                      </a:cubicBezTo>
                      <a:cubicBezTo>
                        <a:pt x="147" y="18"/>
                        <a:pt x="148" y="20"/>
                        <a:pt x="149" y="20"/>
                      </a:cubicBezTo>
                      <a:cubicBezTo>
                        <a:pt x="148" y="22"/>
                        <a:pt x="148" y="22"/>
                        <a:pt x="147" y="23"/>
                      </a:cubicBezTo>
                      <a:close/>
                      <a:moveTo>
                        <a:pt x="149" y="266"/>
                      </a:moveTo>
                      <a:cubicBezTo>
                        <a:pt x="149" y="265"/>
                        <a:pt x="149" y="265"/>
                        <a:pt x="149" y="264"/>
                      </a:cubicBezTo>
                      <a:cubicBezTo>
                        <a:pt x="150" y="265"/>
                        <a:pt x="150" y="265"/>
                        <a:pt x="151" y="265"/>
                      </a:cubicBezTo>
                      <a:cubicBezTo>
                        <a:pt x="151" y="267"/>
                        <a:pt x="150" y="266"/>
                        <a:pt x="149" y="266"/>
                      </a:cubicBezTo>
                      <a:close/>
                      <a:moveTo>
                        <a:pt x="148" y="11"/>
                      </a:moveTo>
                      <a:cubicBezTo>
                        <a:pt x="148" y="8"/>
                        <a:pt x="149" y="8"/>
                        <a:pt x="149" y="11"/>
                      </a:cubicBezTo>
                      <a:cubicBezTo>
                        <a:pt x="149" y="10"/>
                        <a:pt x="148" y="12"/>
                        <a:pt x="148" y="11"/>
                      </a:cubicBezTo>
                      <a:close/>
                      <a:moveTo>
                        <a:pt x="148" y="24"/>
                      </a:moveTo>
                      <a:cubicBezTo>
                        <a:pt x="148" y="22"/>
                        <a:pt x="149" y="23"/>
                        <a:pt x="150" y="23"/>
                      </a:cubicBezTo>
                      <a:cubicBezTo>
                        <a:pt x="149" y="24"/>
                        <a:pt x="149" y="23"/>
                        <a:pt x="148" y="24"/>
                      </a:cubicBezTo>
                      <a:close/>
                      <a:moveTo>
                        <a:pt x="151" y="266"/>
                      </a:moveTo>
                      <a:cubicBezTo>
                        <a:pt x="151" y="264"/>
                        <a:pt x="152" y="265"/>
                        <a:pt x="152" y="265"/>
                      </a:cubicBezTo>
                      <a:cubicBezTo>
                        <a:pt x="152" y="266"/>
                        <a:pt x="152" y="266"/>
                        <a:pt x="151" y="266"/>
                      </a:cubicBezTo>
                      <a:close/>
                      <a:moveTo>
                        <a:pt x="151" y="18"/>
                      </a:moveTo>
                      <a:cubicBezTo>
                        <a:pt x="151" y="17"/>
                        <a:pt x="151" y="16"/>
                        <a:pt x="152" y="17"/>
                      </a:cubicBezTo>
                      <a:cubicBezTo>
                        <a:pt x="151" y="18"/>
                        <a:pt x="151" y="18"/>
                        <a:pt x="151" y="18"/>
                      </a:cubicBezTo>
                      <a:close/>
                      <a:moveTo>
                        <a:pt x="154" y="14"/>
                      </a:moveTo>
                      <a:cubicBezTo>
                        <a:pt x="155" y="14"/>
                        <a:pt x="156" y="12"/>
                        <a:pt x="156" y="12"/>
                      </a:cubicBezTo>
                      <a:cubicBezTo>
                        <a:pt x="156" y="14"/>
                        <a:pt x="156" y="14"/>
                        <a:pt x="156" y="16"/>
                      </a:cubicBezTo>
                      <a:cubicBezTo>
                        <a:pt x="156" y="15"/>
                        <a:pt x="155" y="16"/>
                        <a:pt x="155" y="14"/>
                      </a:cubicBezTo>
                      <a:cubicBezTo>
                        <a:pt x="155" y="16"/>
                        <a:pt x="154" y="14"/>
                        <a:pt x="154" y="14"/>
                      </a:cubicBezTo>
                      <a:close/>
                      <a:moveTo>
                        <a:pt x="154" y="14"/>
                      </a:moveTo>
                      <a:cubicBezTo>
                        <a:pt x="154" y="15"/>
                        <a:pt x="154" y="17"/>
                        <a:pt x="154" y="17"/>
                      </a:cubicBezTo>
                      <a:cubicBezTo>
                        <a:pt x="154" y="14"/>
                        <a:pt x="153" y="17"/>
                        <a:pt x="153" y="14"/>
                      </a:cubicBezTo>
                      <a:cubicBezTo>
                        <a:pt x="154" y="15"/>
                        <a:pt x="153" y="14"/>
                        <a:pt x="154" y="14"/>
                      </a:cubicBezTo>
                      <a:close/>
                      <a:moveTo>
                        <a:pt x="156" y="4"/>
                      </a:moveTo>
                      <a:cubicBezTo>
                        <a:pt x="156" y="2"/>
                        <a:pt x="156" y="3"/>
                        <a:pt x="157" y="4"/>
                      </a:cubicBezTo>
                      <a:cubicBezTo>
                        <a:pt x="156" y="5"/>
                        <a:pt x="156" y="4"/>
                        <a:pt x="156" y="4"/>
                      </a:cubicBezTo>
                      <a:close/>
                      <a:moveTo>
                        <a:pt x="166" y="272"/>
                      </a:moveTo>
                      <a:cubicBezTo>
                        <a:pt x="166" y="271"/>
                        <a:pt x="166" y="271"/>
                        <a:pt x="166" y="270"/>
                      </a:cubicBezTo>
                      <a:cubicBezTo>
                        <a:pt x="167" y="270"/>
                        <a:pt x="167" y="271"/>
                        <a:pt x="168" y="271"/>
                      </a:cubicBezTo>
                      <a:cubicBezTo>
                        <a:pt x="167" y="272"/>
                        <a:pt x="166" y="273"/>
                        <a:pt x="166" y="272"/>
                      </a:cubicBezTo>
                      <a:close/>
                      <a:moveTo>
                        <a:pt x="167" y="14"/>
                      </a:moveTo>
                      <a:cubicBezTo>
                        <a:pt x="167" y="12"/>
                        <a:pt x="168" y="14"/>
                        <a:pt x="168" y="12"/>
                      </a:cubicBezTo>
                      <a:cubicBezTo>
                        <a:pt x="169" y="12"/>
                        <a:pt x="169" y="13"/>
                        <a:pt x="169" y="12"/>
                      </a:cubicBezTo>
                      <a:cubicBezTo>
                        <a:pt x="169" y="14"/>
                        <a:pt x="169" y="14"/>
                        <a:pt x="169" y="14"/>
                      </a:cubicBezTo>
                      <a:cubicBezTo>
                        <a:pt x="169" y="14"/>
                        <a:pt x="168" y="15"/>
                        <a:pt x="167" y="14"/>
                      </a:cubicBezTo>
                      <a:close/>
                      <a:moveTo>
                        <a:pt x="169" y="271"/>
                      </a:moveTo>
                      <a:cubicBezTo>
                        <a:pt x="169" y="272"/>
                        <a:pt x="169" y="271"/>
                        <a:pt x="170" y="272"/>
                      </a:cubicBezTo>
                      <a:cubicBezTo>
                        <a:pt x="170" y="274"/>
                        <a:pt x="169" y="273"/>
                        <a:pt x="169" y="271"/>
                      </a:cubicBezTo>
                      <a:close/>
                      <a:moveTo>
                        <a:pt x="170" y="13"/>
                      </a:moveTo>
                      <a:cubicBezTo>
                        <a:pt x="170" y="10"/>
                        <a:pt x="171" y="10"/>
                        <a:pt x="172" y="12"/>
                      </a:cubicBezTo>
                      <a:cubicBezTo>
                        <a:pt x="172" y="9"/>
                        <a:pt x="173" y="8"/>
                        <a:pt x="174" y="10"/>
                      </a:cubicBezTo>
                      <a:cubicBezTo>
                        <a:pt x="174" y="11"/>
                        <a:pt x="173" y="9"/>
                        <a:pt x="172" y="14"/>
                      </a:cubicBezTo>
                      <a:cubicBezTo>
                        <a:pt x="171" y="13"/>
                        <a:pt x="170" y="14"/>
                        <a:pt x="170" y="13"/>
                      </a:cubicBezTo>
                      <a:close/>
                      <a:moveTo>
                        <a:pt x="170" y="20"/>
                      </a:moveTo>
                      <a:cubicBezTo>
                        <a:pt x="170" y="18"/>
                        <a:pt x="171" y="19"/>
                        <a:pt x="171" y="19"/>
                      </a:cubicBezTo>
                      <a:cubicBezTo>
                        <a:pt x="171" y="21"/>
                        <a:pt x="171" y="22"/>
                        <a:pt x="170" y="22"/>
                      </a:cubicBezTo>
                      <a:cubicBezTo>
                        <a:pt x="170" y="21"/>
                        <a:pt x="170" y="20"/>
                        <a:pt x="170" y="20"/>
                      </a:cubicBezTo>
                      <a:close/>
                      <a:moveTo>
                        <a:pt x="171" y="21"/>
                      </a:moveTo>
                      <a:cubicBezTo>
                        <a:pt x="171" y="19"/>
                        <a:pt x="172" y="21"/>
                        <a:pt x="172" y="20"/>
                      </a:cubicBezTo>
                      <a:cubicBezTo>
                        <a:pt x="172" y="21"/>
                        <a:pt x="173" y="22"/>
                        <a:pt x="173" y="23"/>
                      </a:cubicBezTo>
                      <a:cubicBezTo>
                        <a:pt x="172" y="22"/>
                        <a:pt x="172" y="22"/>
                        <a:pt x="171" y="21"/>
                      </a:cubicBezTo>
                      <a:close/>
                      <a:moveTo>
                        <a:pt x="174" y="284"/>
                      </a:moveTo>
                      <a:cubicBezTo>
                        <a:pt x="174" y="283"/>
                        <a:pt x="174" y="283"/>
                        <a:pt x="175" y="283"/>
                      </a:cubicBezTo>
                      <a:cubicBezTo>
                        <a:pt x="175" y="285"/>
                        <a:pt x="174" y="283"/>
                        <a:pt x="174" y="284"/>
                      </a:cubicBezTo>
                      <a:close/>
                      <a:moveTo>
                        <a:pt x="173" y="5"/>
                      </a:moveTo>
                      <a:cubicBezTo>
                        <a:pt x="173" y="4"/>
                        <a:pt x="173" y="5"/>
                        <a:pt x="174" y="5"/>
                      </a:cubicBezTo>
                      <a:cubicBezTo>
                        <a:pt x="173" y="6"/>
                        <a:pt x="174" y="6"/>
                        <a:pt x="174" y="6"/>
                      </a:cubicBezTo>
                      <a:cubicBezTo>
                        <a:pt x="174" y="8"/>
                        <a:pt x="173" y="6"/>
                        <a:pt x="173" y="5"/>
                      </a:cubicBezTo>
                      <a:close/>
                      <a:moveTo>
                        <a:pt x="173" y="14"/>
                      </a:moveTo>
                      <a:cubicBezTo>
                        <a:pt x="173" y="12"/>
                        <a:pt x="173" y="12"/>
                        <a:pt x="173" y="12"/>
                      </a:cubicBezTo>
                      <a:cubicBezTo>
                        <a:pt x="174" y="12"/>
                        <a:pt x="174" y="12"/>
                        <a:pt x="174" y="12"/>
                      </a:cubicBezTo>
                      <a:cubicBezTo>
                        <a:pt x="174" y="14"/>
                        <a:pt x="174" y="13"/>
                        <a:pt x="173" y="14"/>
                      </a:cubicBezTo>
                      <a:close/>
                      <a:moveTo>
                        <a:pt x="175" y="285"/>
                      </a:moveTo>
                      <a:cubicBezTo>
                        <a:pt x="175" y="284"/>
                        <a:pt x="176" y="283"/>
                        <a:pt x="176" y="284"/>
                      </a:cubicBezTo>
                      <a:cubicBezTo>
                        <a:pt x="176" y="285"/>
                        <a:pt x="175" y="286"/>
                        <a:pt x="175" y="285"/>
                      </a:cubicBezTo>
                      <a:close/>
                      <a:moveTo>
                        <a:pt x="176" y="276"/>
                      </a:moveTo>
                      <a:cubicBezTo>
                        <a:pt x="176" y="275"/>
                        <a:pt x="176" y="277"/>
                        <a:pt x="176" y="277"/>
                      </a:cubicBezTo>
                      <a:cubicBezTo>
                        <a:pt x="176" y="279"/>
                        <a:pt x="176" y="277"/>
                        <a:pt x="176" y="276"/>
                      </a:cubicBezTo>
                      <a:close/>
                      <a:moveTo>
                        <a:pt x="177" y="274"/>
                      </a:moveTo>
                      <a:cubicBezTo>
                        <a:pt x="177" y="273"/>
                        <a:pt x="177" y="273"/>
                        <a:pt x="178" y="273"/>
                      </a:cubicBezTo>
                      <a:cubicBezTo>
                        <a:pt x="178" y="275"/>
                        <a:pt x="177" y="275"/>
                        <a:pt x="177" y="274"/>
                      </a:cubicBezTo>
                      <a:close/>
                      <a:moveTo>
                        <a:pt x="178" y="276"/>
                      </a:moveTo>
                      <a:cubicBezTo>
                        <a:pt x="178" y="276"/>
                        <a:pt x="178" y="275"/>
                        <a:pt x="178" y="275"/>
                      </a:cubicBezTo>
                      <a:cubicBezTo>
                        <a:pt x="178" y="274"/>
                        <a:pt x="178" y="275"/>
                        <a:pt x="178" y="273"/>
                      </a:cubicBezTo>
                      <a:cubicBezTo>
                        <a:pt x="178" y="273"/>
                        <a:pt x="178" y="272"/>
                        <a:pt x="178" y="272"/>
                      </a:cubicBezTo>
                      <a:cubicBezTo>
                        <a:pt x="179" y="273"/>
                        <a:pt x="179" y="273"/>
                        <a:pt x="179" y="273"/>
                      </a:cubicBezTo>
                      <a:cubicBezTo>
                        <a:pt x="179" y="275"/>
                        <a:pt x="178" y="274"/>
                        <a:pt x="178" y="276"/>
                      </a:cubicBezTo>
                      <a:close/>
                      <a:moveTo>
                        <a:pt x="178" y="4"/>
                      </a:moveTo>
                      <a:cubicBezTo>
                        <a:pt x="178" y="5"/>
                        <a:pt x="178" y="4"/>
                        <a:pt x="178" y="5"/>
                      </a:cubicBezTo>
                      <a:cubicBezTo>
                        <a:pt x="179" y="6"/>
                        <a:pt x="178" y="6"/>
                        <a:pt x="178" y="7"/>
                      </a:cubicBezTo>
                      <a:cubicBezTo>
                        <a:pt x="178" y="8"/>
                        <a:pt x="178" y="5"/>
                        <a:pt x="178" y="4"/>
                      </a:cubicBezTo>
                      <a:cubicBezTo>
                        <a:pt x="178" y="4"/>
                        <a:pt x="178" y="2"/>
                        <a:pt x="179" y="3"/>
                      </a:cubicBezTo>
                      <a:cubicBezTo>
                        <a:pt x="179" y="4"/>
                        <a:pt x="178" y="4"/>
                        <a:pt x="178" y="4"/>
                      </a:cubicBezTo>
                      <a:close/>
                      <a:moveTo>
                        <a:pt x="179" y="288"/>
                      </a:moveTo>
                      <a:cubicBezTo>
                        <a:pt x="179" y="286"/>
                        <a:pt x="180" y="285"/>
                        <a:pt x="180" y="288"/>
                      </a:cubicBezTo>
                      <a:cubicBezTo>
                        <a:pt x="180" y="288"/>
                        <a:pt x="180" y="288"/>
                        <a:pt x="179" y="288"/>
                      </a:cubicBezTo>
                      <a:close/>
                      <a:moveTo>
                        <a:pt x="180" y="276"/>
                      </a:moveTo>
                      <a:cubicBezTo>
                        <a:pt x="179" y="274"/>
                        <a:pt x="180" y="275"/>
                        <a:pt x="180" y="273"/>
                      </a:cubicBezTo>
                      <a:cubicBezTo>
                        <a:pt x="180" y="274"/>
                        <a:pt x="180" y="275"/>
                        <a:pt x="180" y="276"/>
                      </a:cubicBezTo>
                      <a:cubicBezTo>
                        <a:pt x="180" y="276"/>
                        <a:pt x="180" y="276"/>
                        <a:pt x="180" y="276"/>
                      </a:cubicBezTo>
                      <a:close/>
                      <a:moveTo>
                        <a:pt x="181" y="8"/>
                      </a:moveTo>
                      <a:cubicBezTo>
                        <a:pt x="181" y="8"/>
                        <a:pt x="181" y="7"/>
                        <a:pt x="181" y="7"/>
                      </a:cubicBezTo>
                      <a:cubicBezTo>
                        <a:pt x="181" y="7"/>
                        <a:pt x="181" y="8"/>
                        <a:pt x="181" y="8"/>
                      </a:cubicBezTo>
                      <a:cubicBezTo>
                        <a:pt x="181" y="8"/>
                        <a:pt x="181" y="8"/>
                        <a:pt x="181" y="9"/>
                      </a:cubicBezTo>
                      <a:cubicBezTo>
                        <a:pt x="181" y="9"/>
                        <a:pt x="181" y="9"/>
                        <a:pt x="181" y="9"/>
                      </a:cubicBezTo>
                      <a:cubicBezTo>
                        <a:pt x="181" y="9"/>
                        <a:pt x="181" y="8"/>
                        <a:pt x="181" y="8"/>
                      </a:cubicBezTo>
                      <a:close/>
                      <a:moveTo>
                        <a:pt x="182" y="6"/>
                      </a:moveTo>
                      <a:cubicBezTo>
                        <a:pt x="182" y="8"/>
                        <a:pt x="182" y="8"/>
                        <a:pt x="181" y="10"/>
                      </a:cubicBezTo>
                      <a:cubicBezTo>
                        <a:pt x="181" y="9"/>
                        <a:pt x="181" y="6"/>
                        <a:pt x="182" y="6"/>
                      </a:cubicBezTo>
                      <a:close/>
                      <a:moveTo>
                        <a:pt x="183" y="282"/>
                      </a:moveTo>
                      <a:cubicBezTo>
                        <a:pt x="184" y="281"/>
                        <a:pt x="183" y="281"/>
                        <a:pt x="183" y="281"/>
                      </a:cubicBezTo>
                      <a:cubicBezTo>
                        <a:pt x="184" y="280"/>
                        <a:pt x="184" y="282"/>
                        <a:pt x="184" y="281"/>
                      </a:cubicBezTo>
                      <a:cubicBezTo>
                        <a:pt x="184" y="282"/>
                        <a:pt x="184" y="282"/>
                        <a:pt x="185" y="282"/>
                      </a:cubicBezTo>
                      <a:cubicBezTo>
                        <a:pt x="184" y="283"/>
                        <a:pt x="184" y="280"/>
                        <a:pt x="183" y="282"/>
                      </a:cubicBezTo>
                      <a:close/>
                      <a:moveTo>
                        <a:pt x="184" y="25"/>
                      </a:moveTo>
                      <a:cubicBezTo>
                        <a:pt x="185" y="22"/>
                        <a:pt x="188" y="23"/>
                        <a:pt x="189" y="22"/>
                      </a:cubicBezTo>
                      <a:cubicBezTo>
                        <a:pt x="189" y="25"/>
                        <a:pt x="186" y="24"/>
                        <a:pt x="184" y="25"/>
                      </a:cubicBezTo>
                      <a:close/>
                      <a:moveTo>
                        <a:pt x="186" y="21"/>
                      </a:moveTo>
                      <a:cubicBezTo>
                        <a:pt x="186" y="19"/>
                        <a:pt x="186" y="19"/>
                        <a:pt x="186" y="19"/>
                      </a:cubicBezTo>
                      <a:cubicBezTo>
                        <a:pt x="186" y="19"/>
                        <a:pt x="187" y="19"/>
                        <a:pt x="187" y="20"/>
                      </a:cubicBezTo>
                      <a:cubicBezTo>
                        <a:pt x="187" y="21"/>
                        <a:pt x="186" y="21"/>
                        <a:pt x="186" y="21"/>
                      </a:cubicBezTo>
                      <a:close/>
                      <a:moveTo>
                        <a:pt x="187" y="19"/>
                      </a:moveTo>
                      <a:cubicBezTo>
                        <a:pt x="187" y="18"/>
                        <a:pt x="187" y="18"/>
                        <a:pt x="187" y="17"/>
                      </a:cubicBezTo>
                      <a:cubicBezTo>
                        <a:pt x="187" y="18"/>
                        <a:pt x="188" y="18"/>
                        <a:pt x="187" y="19"/>
                      </a:cubicBezTo>
                      <a:close/>
                      <a:moveTo>
                        <a:pt x="188" y="10"/>
                      </a:moveTo>
                      <a:cubicBezTo>
                        <a:pt x="188" y="9"/>
                        <a:pt x="188" y="10"/>
                        <a:pt x="188" y="10"/>
                      </a:cubicBezTo>
                      <a:cubicBezTo>
                        <a:pt x="188" y="8"/>
                        <a:pt x="188" y="12"/>
                        <a:pt x="188" y="11"/>
                      </a:cubicBezTo>
                      <a:cubicBezTo>
                        <a:pt x="188" y="12"/>
                        <a:pt x="188" y="12"/>
                        <a:pt x="188" y="12"/>
                      </a:cubicBezTo>
                      <a:cubicBezTo>
                        <a:pt x="188" y="11"/>
                        <a:pt x="188" y="10"/>
                        <a:pt x="188" y="10"/>
                      </a:cubicBezTo>
                      <a:close/>
                      <a:moveTo>
                        <a:pt x="191" y="22"/>
                      </a:moveTo>
                      <a:cubicBezTo>
                        <a:pt x="191" y="20"/>
                        <a:pt x="191" y="21"/>
                        <a:pt x="192" y="20"/>
                      </a:cubicBezTo>
                      <a:cubicBezTo>
                        <a:pt x="192" y="22"/>
                        <a:pt x="191" y="20"/>
                        <a:pt x="191" y="22"/>
                      </a:cubicBezTo>
                      <a:close/>
                      <a:moveTo>
                        <a:pt x="197" y="301"/>
                      </a:moveTo>
                      <a:cubicBezTo>
                        <a:pt x="198" y="300"/>
                        <a:pt x="198" y="299"/>
                        <a:pt x="198" y="300"/>
                      </a:cubicBezTo>
                      <a:cubicBezTo>
                        <a:pt x="198" y="302"/>
                        <a:pt x="198" y="301"/>
                        <a:pt x="197" y="301"/>
                      </a:cubicBezTo>
                      <a:close/>
                      <a:moveTo>
                        <a:pt x="211" y="30"/>
                      </a:moveTo>
                      <a:cubicBezTo>
                        <a:pt x="212" y="34"/>
                        <a:pt x="212" y="36"/>
                        <a:pt x="210" y="35"/>
                      </a:cubicBezTo>
                      <a:cubicBezTo>
                        <a:pt x="210" y="36"/>
                        <a:pt x="210" y="36"/>
                        <a:pt x="211" y="36"/>
                      </a:cubicBezTo>
                      <a:cubicBezTo>
                        <a:pt x="211" y="38"/>
                        <a:pt x="210" y="37"/>
                        <a:pt x="210" y="38"/>
                      </a:cubicBezTo>
                      <a:cubicBezTo>
                        <a:pt x="210" y="38"/>
                        <a:pt x="210" y="37"/>
                        <a:pt x="210" y="36"/>
                      </a:cubicBezTo>
                      <a:cubicBezTo>
                        <a:pt x="208" y="37"/>
                        <a:pt x="208" y="37"/>
                        <a:pt x="207" y="37"/>
                      </a:cubicBezTo>
                      <a:cubicBezTo>
                        <a:pt x="206" y="35"/>
                        <a:pt x="206" y="37"/>
                        <a:pt x="205" y="35"/>
                      </a:cubicBezTo>
                      <a:cubicBezTo>
                        <a:pt x="205" y="36"/>
                        <a:pt x="206" y="36"/>
                        <a:pt x="205" y="37"/>
                      </a:cubicBezTo>
                      <a:cubicBezTo>
                        <a:pt x="204" y="37"/>
                        <a:pt x="204" y="35"/>
                        <a:pt x="203" y="36"/>
                      </a:cubicBezTo>
                      <a:cubicBezTo>
                        <a:pt x="203" y="38"/>
                        <a:pt x="204" y="36"/>
                        <a:pt x="204" y="38"/>
                      </a:cubicBezTo>
                      <a:cubicBezTo>
                        <a:pt x="203" y="37"/>
                        <a:pt x="203" y="38"/>
                        <a:pt x="202" y="39"/>
                      </a:cubicBezTo>
                      <a:cubicBezTo>
                        <a:pt x="202" y="37"/>
                        <a:pt x="202" y="36"/>
                        <a:pt x="202" y="36"/>
                      </a:cubicBezTo>
                      <a:cubicBezTo>
                        <a:pt x="202" y="36"/>
                        <a:pt x="202" y="37"/>
                        <a:pt x="202" y="38"/>
                      </a:cubicBezTo>
                      <a:cubicBezTo>
                        <a:pt x="201" y="39"/>
                        <a:pt x="201" y="37"/>
                        <a:pt x="201" y="36"/>
                      </a:cubicBezTo>
                      <a:cubicBezTo>
                        <a:pt x="202" y="32"/>
                        <a:pt x="204" y="36"/>
                        <a:pt x="205" y="33"/>
                      </a:cubicBezTo>
                      <a:cubicBezTo>
                        <a:pt x="207" y="34"/>
                        <a:pt x="209" y="34"/>
                        <a:pt x="211" y="34"/>
                      </a:cubicBezTo>
                      <a:cubicBezTo>
                        <a:pt x="211" y="33"/>
                        <a:pt x="210" y="34"/>
                        <a:pt x="210" y="33"/>
                      </a:cubicBezTo>
                      <a:cubicBezTo>
                        <a:pt x="210" y="31"/>
                        <a:pt x="211" y="32"/>
                        <a:pt x="211" y="34"/>
                      </a:cubicBezTo>
                      <a:cubicBezTo>
                        <a:pt x="211" y="33"/>
                        <a:pt x="211" y="32"/>
                        <a:pt x="211" y="30"/>
                      </a:cubicBezTo>
                      <a:close/>
                      <a:moveTo>
                        <a:pt x="203" y="314"/>
                      </a:moveTo>
                      <a:cubicBezTo>
                        <a:pt x="203" y="313"/>
                        <a:pt x="204" y="312"/>
                        <a:pt x="204" y="313"/>
                      </a:cubicBezTo>
                      <a:cubicBezTo>
                        <a:pt x="204" y="314"/>
                        <a:pt x="203" y="314"/>
                        <a:pt x="203" y="314"/>
                      </a:cubicBezTo>
                      <a:close/>
                      <a:moveTo>
                        <a:pt x="203" y="318"/>
                      </a:moveTo>
                      <a:cubicBezTo>
                        <a:pt x="203" y="316"/>
                        <a:pt x="204" y="316"/>
                        <a:pt x="204" y="318"/>
                      </a:cubicBezTo>
                      <a:lnTo>
                        <a:pt x="203" y="318"/>
                      </a:lnTo>
                      <a:close/>
                      <a:moveTo>
                        <a:pt x="203" y="277"/>
                      </a:moveTo>
                      <a:cubicBezTo>
                        <a:pt x="203" y="276"/>
                        <a:pt x="205" y="276"/>
                        <a:pt x="205" y="279"/>
                      </a:cubicBezTo>
                      <a:cubicBezTo>
                        <a:pt x="204" y="277"/>
                        <a:pt x="204" y="277"/>
                        <a:pt x="203" y="277"/>
                      </a:cubicBezTo>
                      <a:close/>
                      <a:moveTo>
                        <a:pt x="204" y="313"/>
                      </a:moveTo>
                      <a:cubicBezTo>
                        <a:pt x="205" y="310"/>
                        <a:pt x="206" y="313"/>
                        <a:pt x="207" y="312"/>
                      </a:cubicBezTo>
                      <a:cubicBezTo>
                        <a:pt x="207" y="313"/>
                        <a:pt x="207" y="314"/>
                        <a:pt x="206" y="316"/>
                      </a:cubicBezTo>
                      <a:cubicBezTo>
                        <a:pt x="206" y="315"/>
                        <a:pt x="205" y="313"/>
                        <a:pt x="205" y="315"/>
                      </a:cubicBezTo>
                      <a:cubicBezTo>
                        <a:pt x="204" y="314"/>
                        <a:pt x="204" y="312"/>
                        <a:pt x="204" y="313"/>
                      </a:cubicBezTo>
                      <a:close/>
                      <a:moveTo>
                        <a:pt x="204" y="43"/>
                      </a:moveTo>
                      <a:cubicBezTo>
                        <a:pt x="204" y="42"/>
                        <a:pt x="205" y="43"/>
                        <a:pt x="205" y="42"/>
                      </a:cubicBezTo>
                      <a:cubicBezTo>
                        <a:pt x="205" y="45"/>
                        <a:pt x="204" y="43"/>
                        <a:pt x="204" y="43"/>
                      </a:cubicBezTo>
                      <a:close/>
                      <a:moveTo>
                        <a:pt x="205" y="291"/>
                      </a:moveTo>
                      <a:cubicBezTo>
                        <a:pt x="205" y="291"/>
                        <a:pt x="205" y="290"/>
                        <a:pt x="205" y="289"/>
                      </a:cubicBezTo>
                      <a:cubicBezTo>
                        <a:pt x="206" y="289"/>
                        <a:pt x="205" y="291"/>
                        <a:pt x="206" y="290"/>
                      </a:cubicBezTo>
                      <a:cubicBezTo>
                        <a:pt x="206" y="292"/>
                        <a:pt x="205" y="291"/>
                        <a:pt x="205" y="291"/>
                      </a:cubicBezTo>
                      <a:close/>
                      <a:moveTo>
                        <a:pt x="205" y="286"/>
                      </a:moveTo>
                      <a:cubicBezTo>
                        <a:pt x="205" y="285"/>
                        <a:pt x="205" y="285"/>
                        <a:pt x="205" y="285"/>
                      </a:cubicBezTo>
                      <a:cubicBezTo>
                        <a:pt x="206" y="283"/>
                        <a:pt x="207" y="285"/>
                        <a:pt x="207" y="286"/>
                      </a:cubicBezTo>
                      <a:cubicBezTo>
                        <a:pt x="207" y="287"/>
                        <a:pt x="206" y="285"/>
                        <a:pt x="205" y="286"/>
                      </a:cubicBezTo>
                      <a:close/>
                      <a:moveTo>
                        <a:pt x="207" y="285"/>
                      </a:moveTo>
                      <a:cubicBezTo>
                        <a:pt x="209" y="283"/>
                        <a:pt x="210" y="287"/>
                        <a:pt x="211" y="285"/>
                      </a:cubicBezTo>
                      <a:cubicBezTo>
                        <a:pt x="211" y="286"/>
                        <a:pt x="211" y="286"/>
                        <a:pt x="211" y="288"/>
                      </a:cubicBezTo>
                      <a:cubicBezTo>
                        <a:pt x="210" y="286"/>
                        <a:pt x="209" y="285"/>
                        <a:pt x="209" y="288"/>
                      </a:cubicBezTo>
                      <a:cubicBezTo>
                        <a:pt x="208" y="288"/>
                        <a:pt x="208" y="287"/>
                        <a:pt x="208" y="286"/>
                      </a:cubicBezTo>
                      <a:cubicBezTo>
                        <a:pt x="208" y="286"/>
                        <a:pt x="208" y="286"/>
                        <a:pt x="208" y="288"/>
                      </a:cubicBezTo>
                      <a:cubicBezTo>
                        <a:pt x="208" y="288"/>
                        <a:pt x="208" y="285"/>
                        <a:pt x="207" y="285"/>
                      </a:cubicBezTo>
                      <a:close/>
                      <a:moveTo>
                        <a:pt x="207" y="48"/>
                      </a:moveTo>
                      <a:cubicBezTo>
                        <a:pt x="207" y="45"/>
                        <a:pt x="207" y="48"/>
                        <a:pt x="208" y="47"/>
                      </a:cubicBezTo>
                      <a:cubicBezTo>
                        <a:pt x="208" y="49"/>
                        <a:pt x="207" y="48"/>
                        <a:pt x="207" y="48"/>
                      </a:cubicBezTo>
                      <a:close/>
                      <a:moveTo>
                        <a:pt x="208" y="63"/>
                      </a:moveTo>
                      <a:cubicBezTo>
                        <a:pt x="210" y="61"/>
                        <a:pt x="213" y="62"/>
                        <a:pt x="214" y="62"/>
                      </a:cubicBezTo>
                      <a:cubicBezTo>
                        <a:pt x="215" y="62"/>
                        <a:pt x="214" y="60"/>
                        <a:pt x="214" y="60"/>
                      </a:cubicBezTo>
                      <a:cubicBezTo>
                        <a:pt x="214" y="58"/>
                        <a:pt x="215" y="60"/>
                        <a:pt x="215" y="60"/>
                      </a:cubicBezTo>
                      <a:cubicBezTo>
                        <a:pt x="215" y="61"/>
                        <a:pt x="215" y="61"/>
                        <a:pt x="215" y="62"/>
                      </a:cubicBezTo>
                      <a:cubicBezTo>
                        <a:pt x="215" y="63"/>
                        <a:pt x="215" y="62"/>
                        <a:pt x="216" y="63"/>
                      </a:cubicBezTo>
                      <a:cubicBezTo>
                        <a:pt x="214" y="68"/>
                        <a:pt x="212" y="64"/>
                        <a:pt x="209" y="65"/>
                      </a:cubicBezTo>
                      <a:cubicBezTo>
                        <a:pt x="209" y="64"/>
                        <a:pt x="209" y="63"/>
                        <a:pt x="208" y="63"/>
                      </a:cubicBezTo>
                      <a:close/>
                      <a:moveTo>
                        <a:pt x="209" y="31"/>
                      </a:moveTo>
                      <a:cubicBezTo>
                        <a:pt x="209" y="30"/>
                        <a:pt x="209" y="30"/>
                        <a:pt x="209" y="30"/>
                      </a:cubicBezTo>
                      <a:cubicBezTo>
                        <a:pt x="209" y="31"/>
                        <a:pt x="210" y="31"/>
                        <a:pt x="210" y="32"/>
                      </a:cubicBezTo>
                      <a:cubicBezTo>
                        <a:pt x="209" y="33"/>
                        <a:pt x="209" y="30"/>
                        <a:pt x="209" y="31"/>
                      </a:cubicBezTo>
                      <a:close/>
                      <a:moveTo>
                        <a:pt x="211" y="288"/>
                      </a:moveTo>
                      <a:cubicBezTo>
                        <a:pt x="211" y="285"/>
                        <a:pt x="212" y="286"/>
                        <a:pt x="213" y="285"/>
                      </a:cubicBezTo>
                      <a:cubicBezTo>
                        <a:pt x="213" y="286"/>
                        <a:pt x="212" y="286"/>
                        <a:pt x="213" y="288"/>
                      </a:cubicBezTo>
                      <a:cubicBezTo>
                        <a:pt x="212" y="286"/>
                        <a:pt x="212" y="288"/>
                        <a:pt x="211" y="288"/>
                      </a:cubicBezTo>
                      <a:close/>
                      <a:moveTo>
                        <a:pt x="212" y="37"/>
                      </a:moveTo>
                      <a:cubicBezTo>
                        <a:pt x="212" y="36"/>
                        <a:pt x="212" y="35"/>
                        <a:pt x="212" y="33"/>
                      </a:cubicBezTo>
                      <a:cubicBezTo>
                        <a:pt x="213" y="33"/>
                        <a:pt x="213" y="35"/>
                        <a:pt x="214" y="36"/>
                      </a:cubicBezTo>
                      <a:cubicBezTo>
                        <a:pt x="214" y="38"/>
                        <a:pt x="213" y="36"/>
                        <a:pt x="212" y="37"/>
                      </a:cubicBezTo>
                      <a:close/>
                      <a:moveTo>
                        <a:pt x="217" y="27"/>
                      </a:moveTo>
                      <a:cubicBezTo>
                        <a:pt x="216" y="27"/>
                        <a:pt x="216" y="27"/>
                        <a:pt x="216" y="27"/>
                      </a:cubicBezTo>
                      <a:cubicBezTo>
                        <a:pt x="218" y="25"/>
                        <a:pt x="222" y="24"/>
                        <a:pt x="224" y="26"/>
                      </a:cubicBezTo>
                      <a:cubicBezTo>
                        <a:pt x="225" y="26"/>
                        <a:pt x="225" y="25"/>
                        <a:pt x="225" y="25"/>
                      </a:cubicBezTo>
                      <a:cubicBezTo>
                        <a:pt x="225" y="25"/>
                        <a:pt x="225" y="26"/>
                        <a:pt x="226" y="26"/>
                      </a:cubicBezTo>
                      <a:cubicBezTo>
                        <a:pt x="226" y="28"/>
                        <a:pt x="225" y="27"/>
                        <a:pt x="224" y="27"/>
                      </a:cubicBezTo>
                      <a:cubicBezTo>
                        <a:pt x="224" y="28"/>
                        <a:pt x="224" y="29"/>
                        <a:pt x="225" y="29"/>
                      </a:cubicBezTo>
                      <a:cubicBezTo>
                        <a:pt x="223" y="30"/>
                        <a:pt x="221" y="29"/>
                        <a:pt x="218" y="32"/>
                      </a:cubicBezTo>
                      <a:cubicBezTo>
                        <a:pt x="218" y="32"/>
                        <a:pt x="217" y="31"/>
                        <a:pt x="217" y="29"/>
                      </a:cubicBezTo>
                      <a:cubicBezTo>
                        <a:pt x="217" y="30"/>
                        <a:pt x="217" y="31"/>
                        <a:pt x="217" y="32"/>
                      </a:cubicBezTo>
                      <a:cubicBezTo>
                        <a:pt x="217" y="33"/>
                        <a:pt x="216" y="30"/>
                        <a:pt x="216" y="32"/>
                      </a:cubicBezTo>
                      <a:cubicBezTo>
                        <a:pt x="216" y="31"/>
                        <a:pt x="216" y="31"/>
                        <a:pt x="216" y="30"/>
                      </a:cubicBezTo>
                      <a:cubicBezTo>
                        <a:pt x="215" y="30"/>
                        <a:pt x="215" y="31"/>
                        <a:pt x="214" y="31"/>
                      </a:cubicBezTo>
                      <a:cubicBezTo>
                        <a:pt x="214" y="33"/>
                        <a:pt x="215" y="32"/>
                        <a:pt x="215" y="32"/>
                      </a:cubicBezTo>
                      <a:cubicBezTo>
                        <a:pt x="215" y="34"/>
                        <a:pt x="214" y="33"/>
                        <a:pt x="213" y="32"/>
                      </a:cubicBezTo>
                      <a:cubicBezTo>
                        <a:pt x="213" y="30"/>
                        <a:pt x="214" y="28"/>
                        <a:pt x="213" y="28"/>
                      </a:cubicBezTo>
                      <a:cubicBezTo>
                        <a:pt x="214" y="26"/>
                        <a:pt x="215" y="30"/>
                        <a:pt x="216" y="27"/>
                      </a:cubicBezTo>
                      <a:cubicBezTo>
                        <a:pt x="214" y="26"/>
                        <a:pt x="212" y="28"/>
                        <a:pt x="212" y="25"/>
                      </a:cubicBezTo>
                      <a:cubicBezTo>
                        <a:pt x="213" y="22"/>
                        <a:pt x="215" y="25"/>
                        <a:pt x="217" y="24"/>
                      </a:cubicBezTo>
                      <a:lnTo>
                        <a:pt x="217" y="27"/>
                      </a:lnTo>
                      <a:close/>
                      <a:moveTo>
                        <a:pt x="212" y="48"/>
                      </a:moveTo>
                      <a:cubicBezTo>
                        <a:pt x="212" y="46"/>
                        <a:pt x="213" y="45"/>
                        <a:pt x="213" y="46"/>
                      </a:cubicBezTo>
                      <a:cubicBezTo>
                        <a:pt x="213" y="48"/>
                        <a:pt x="213" y="48"/>
                        <a:pt x="212" y="48"/>
                      </a:cubicBezTo>
                      <a:close/>
                      <a:moveTo>
                        <a:pt x="214" y="45"/>
                      </a:moveTo>
                      <a:cubicBezTo>
                        <a:pt x="214" y="45"/>
                        <a:pt x="214" y="45"/>
                        <a:pt x="214" y="46"/>
                      </a:cubicBezTo>
                      <a:cubicBezTo>
                        <a:pt x="216" y="46"/>
                        <a:pt x="216" y="45"/>
                        <a:pt x="217" y="44"/>
                      </a:cubicBezTo>
                      <a:cubicBezTo>
                        <a:pt x="218" y="49"/>
                        <a:pt x="215" y="48"/>
                        <a:pt x="214" y="49"/>
                      </a:cubicBezTo>
                      <a:cubicBezTo>
                        <a:pt x="213" y="48"/>
                        <a:pt x="213" y="45"/>
                        <a:pt x="214" y="45"/>
                      </a:cubicBezTo>
                      <a:close/>
                      <a:moveTo>
                        <a:pt x="215" y="36"/>
                      </a:moveTo>
                      <a:cubicBezTo>
                        <a:pt x="215" y="35"/>
                        <a:pt x="215" y="35"/>
                        <a:pt x="215" y="33"/>
                      </a:cubicBezTo>
                      <a:cubicBezTo>
                        <a:pt x="216" y="35"/>
                        <a:pt x="217" y="33"/>
                        <a:pt x="217" y="36"/>
                      </a:cubicBezTo>
                      <a:cubicBezTo>
                        <a:pt x="216" y="34"/>
                        <a:pt x="216" y="37"/>
                        <a:pt x="215" y="36"/>
                      </a:cubicBezTo>
                      <a:close/>
                      <a:moveTo>
                        <a:pt x="221" y="60"/>
                      </a:moveTo>
                      <a:cubicBezTo>
                        <a:pt x="221" y="60"/>
                        <a:pt x="221" y="60"/>
                        <a:pt x="221" y="60"/>
                      </a:cubicBezTo>
                      <a:cubicBezTo>
                        <a:pt x="221" y="61"/>
                        <a:pt x="220" y="60"/>
                        <a:pt x="220" y="61"/>
                      </a:cubicBezTo>
                      <a:cubicBezTo>
                        <a:pt x="221" y="63"/>
                        <a:pt x="221" y="62"/>
                        <a:pt x="222" y="62"/>
                      </a:cubicBezTo>
                      <a:cubicBezTo>
                        <a:pt x="221" y="64"/>
                        <a:pt x="220" y="64"/>
                        <a:pt x="219" y="65"/>
                      </a:cubicBezTo>
                      <a:cubicBezTo>
                        <a:pt x="219" y="64"/>
                        <a:pt x="219" y="62"/>
                        <a:pt x="219" y="62"/>
                      </a:cubicBezTo>
                      <a:cubicBezTo>
                        <a:pt x="219" y="60"/>
                        <a:pt x="219" y="62"/>
                        <a:pt x="218" y="61"/>
                      </a:cubicBezTo>
                      <a:cubicBezTo>
                        <a:pt x="218" y="62"/>
                        <a:pt x="219" y="62"/>
                        <a:pt x="219" y="64"/>
                      </a:cubicBezTo>
                      <a:cubicBezTo>
                        <a:pt x="218" y="64"/>
                        <a:pt x="217" y="63"/>
                        <a:pt x="217" y="65"/>
                      </a:cubicBezTo>
                      <a:cubicBezTo>
                        <a:pt x="216" y="64"/>
                        <a:pt x="217" y="64"/>
                        <a:pt x="216" y="64"/>
                      </a:cubicBezTo>
                      <a:cubicBezTo>
                        <a:pt x="216" y="61"/>
                        <a:pt x="217" y="64"/>
                        <a:pt x="217" y="62"/>
                      </a:cubicBezTo>
                      <a:cubicBezTo>
                        <a:pt x="217" y="60"/>
                        <a:pt x="215" y="64"/>
                        <a:pt x="215" y="61"/>
                      </a:cubicBezTo>
                      <a:cubicBezTo>
                        <a:pt x="217" y="61"/>
                        <a:pt x="220" y="57"/>
                        <a:pt x="222" y="61"/>
                      </a:cubicBezTo>
                      <a:cubicBezTo>
                        <a:pt x="221" y="62"/>
                        <a:pt x="221" y="59"/>
                        <a:pt x="221" y="60"/>
                      </a:cubicBezTo>
                      <a:close/>
                      <a:moveTo>
                        <a:pt x="217" y="39"/>
                      </a:moveTo>
                      <a:cubicBezTo>
                        <a:pt x="216" y="39"/>
                        <a:pt x="217" y="37"/>
                        <a:pt x="217" y="37"/>
                      </a:cubicBezTo>
                      <a:cubicBezTo>
                        <a:pt x="217" y="36"/>
                        <a:pt x="217" y="37"/>
                        <a:pt x="217" y="38"/>
                      </a:cubicBezTo>
                      <a:cubicBezTo>
                        <a:pt x="217" y="39"/>
                        <a:pt x="217" y="38"/>
                        <a:pt x="217" y="39"/>
                      </a:cubicBezTo>
                      <a:close/>
                      <a:moveTo>
                        <a:pt x="217" y="37"/>
                      </a:moveTo>
                      <a:cubicBezTo>
                        <a:pt x="218" y="36"/>
                        <a:pt x="221" y="37"/>
                        <a:pt x="220" y="39"/>
                      </a:cubicBezTo>
                      <a:cubicBezTo>
                        <a:pt x="220" y="37"/>
                        <a:pt x="219" y="39"/>
                        <a:pt x="217" y="37"/>
                      </a:cubicBezTo>
                      <a:close/>
                      <a:moveTo>
                        <a:pt x="220" y="81"/>
                      </a:moveTo>
                      <a:cubicBezTo>
                        <a:pt x="220" y="81"/>
                        <a:pt x="220" y="80"/>
                        <a:pt x="220" y="80"/>
                      </a:cubicBezTo>
                      <a:cubicBezTo>
                        <a:pt x="220" y="78"/>
                        <a:pt x="221" y="80"/>
                        <a:pt x="222" y="80"/>
                      </a:cubicBezTo>
                      <a:cubicBezTo>
                        <a:pt x="222" y="83"/>
                        <a:pt x="220" y="80"/>
                        <a:pt x="220" y="81"/>
                      </a:cubicBezTo>
                      <a:close/>
                      <a:moveTo>
                        <a:pt x="222" y="81"/>
                      </a:moveTo>
                      <a:cubicBezTo>
                        <a:pt x="222" y="81"/>
                        <a:pt x="222" y="81"/>
                        <a:pt x="222" y="81"/>
                      </a:cubicBezTo>
                      <a:cubicBezTo>
                        <a:pt x="222" y="82"/>
                        <a:pt x="222" y="82"/>
                        <a:pt x="222" y="82"/>
                      </a:cubicBezTo>
                      <a:cubicBezTo>
                        <a:pt x="222" y="83"/>
                        <a:pt x="222" y="82"/>
                        <a:pt x="222" y="83"/>
                      </a:cubicBezTo>
                      <a:cubicBezTo>
                        <a:pt x="222" y="83"/>
                        <a:pt x="222" y="82"/>
                        <a:pt x="222" y="81"/>
                      </a:cubicBezTo>
                      <a:close/>
                      <a:moveTo>
                        <a:pt x="221" y="37"/>
                      </a:moveTo>
                      <a:cubicBezTo>
                        <a:pt x="222" y="35"/>
                        <a:pt x="224" y="37"/>
                        <a:pt x="226" y="36"/>
                      </a:cubicBezTo>
                      <a:cubicBezTo>
                        <a:pt x="225" y="40"/>
                        <a:pt x="223" y="37"/>
                        <a:pt x="221" y="38"/>
                      </a:cubicBezTo>
                      <a:cubicBezTo>
                        <a:pt x="222" y="36"/>
                        <a:pt x="221" y="37"/>
                        <a:pt x="221" y="37"/>
                      </a:cubicBezTo>
                      <a:close/>
                      <a:moveTo>
                        <a:pt x="226" y="85"/>
                      </a:moveTo>
                      <a:cubicBezTo>
                        <a:pt x="226" y="86"/>
                        <a:pt x="227" y="84"/>
                        <a:pt x="228" y="86"/>
                      </a:cubicBezTo>
                      <a:cubicBezTo>
                        <a:pt x="228" y="86"/>
                        <a:pt x="228" y="85"/>
                        <a:pt x="229" y="85"/>
                      </a:cubicBezTo>
                      <a:cubicBezTo>
                        <a:pt x="229" y="86"/>
                        <a:pt x="229" y="87"/>
                        <a:pt x="229" y="88"/>
                      </a:cubicBezTo>
                      <a:cubicBezTo>
                        <a:pt x="228" y="88"/>
                        <a:pt x="229" y="86"/>
                        <a:pt x="228" y="86"/>
                      </a:cubicBezTo>
                      <a:cubicBezTo>
                        <a:pt x="228" y="87"/>
                        <a:pt x="228" y="88"/>
                        <a:pt x="228" y="88"/>
                      </a:cubicBezTo>
                      <a:cubicBezTo>
                        <a:pt x="227" y="89"/>
                        <a:pt x="226" y="89"/>
                        <a:pt x="225" y="88"/>
                      </a:cubicBezTo>
                      <a:cubicBezTo>
                        <a:pt x="225" y="88"/>
                        <a:pt x="225" y="86"/>
                        <a:pt x="226" y="87"/>
                      </a:cubicBezTo>
                      <a:cubicBezTo>
                        <a:pt x="226" y="84"/>
                        <a:pt x="225" y="86"/>
                        <a:pt x="225" y="87"/>
                      </a:cubicBezTo>
                      <a:cubicBezTo>
                        <a:pt x="225" y="86"/>
                        <a:pt x="224" y="84"/>
                        <a:pt x="224" y="84"/>
                      </a:cubicBezTo>
                      <a:cubicBezTo>
                        <a:pt x="224" y="83"/>
                        <a:pt x="225" y="84"/>
                        <a:pt x="226" y="83"/>
                      </a:cubicBezTo>
                      <a:cubicBezTo>
                        <a:pt x="225" y="82"/>
                        <a:pt x="224" y="84"/>
                        <a:pt x="224" y="83"/>
                      </a:cubicBezTo>
                      <a:cubicBezTo>
                        <a:pt x="224" y="84"/>
                        <a:pt x="224" y="86"/>
                        <a:pt x="223" y="86"/>
                      </a:cubicBezTo>
                      <a:cubicBezTo>
                        <a:pt x="223" y="82"/>
                        <a:pt x="223" y="81"/>
                        <a:pt x="222" y="81"/>
                      </a:cubicBezTo>
                      <a:cubicBezTo>
                        <a:pt x="222" y="80"/>
                        <a:pt x="222" y="79"/>
                        <a:pt x="222" y="78"/>
                      </a:cubicBezTo>
                      <a:cubicBezTo>
                        <a:pt x="224" y="80"/>
                        <a:pt x="227" y="76"/>
                        <a:pt x="229" y="77"/>
                      </a:cubicBezTo>
                      <a:cubicBezTo>
                        <a:pt x="229" y="78"/>
                        <a:pt x="229" y="79"/>
                        <a:pt x="229" y="80"/>
                      </a:cubicBezTo>
                      <a:cubicBezTo>
                        <a:pt x="230" y="79"/>
                        <a:pt x="230" y="78"/>
                        <a:pt x="230" y="77"/>
                      </a:cubicBezTo>
                      <a:cubicBezTo>
                        <a:pt x="230" y="80"/>
                        <a:pt x="230" y="80"/>
                        <a:pt x="230" y="80"/>
                      </a:cubicBezTo>
                      <a:cubicBezTo>
                        <a:pt x="230" y="80"/>
                        <a:pt x="230" y="79"/>
                        <a:pt x="231" y="79"/>
                      </a:cubicBezTo>
                      <a:cubicBezTo>
                        <a:pt x="231" y="79"/>
                        <a:pt x="231" y="78"/>
                        <a:pt x="231" y="77"/>
                      </a:cubicBezTo>
                      <a:cubicBezTo>
                        <a:pt x="232" y="77"/>
                        <a:pt x="232" y="77"/>
                        <a:pt x="232" y="77"/>
                      </a:cubicBezTo>
                      <a:cubicBezTo>
                        <a:pt x="232" y="78"/>
                        <a:pt x="232" y="78"/>
                        <a:pt x="232" y="78"/>
                      </a:cubicBezTo>
                      <a:cubicBezTo>
                        <a:pt x="231" y="80"/>
                        <a:pt x="231" y="81"/>
                        <a:pt x="231" y="81"/>
                      </a:cubicBezTo>
                      <a:cubicBezTo>
                        <a:pt x="231" y="82"/>
                        <a:pt x="231" y="82"/>
                        <a:pt x="231" y="83"/>
                      </a:cubicBezTo>
                      <a:cubicBezTo>
                        <a:pt x="231" y="82"/>
                        <a:pt x="230" y="85"/>
                        <a:pt x="230" y="83"/>
                      </a:cubicBezTo>
                      <a:cubicBezTo>
                        <a:pt x="229" y="83"/>
                        <a:pt x="229" y="84"/>
                        <a:pt x="229" y="85"/>
                      </a:cubicBezTo>
                      <a:cubicBezTo>
                        <a:pt x="228" y="85"/>
                        <a:pt x="227" y="84"/>
                        <a:pt x="226" y="85"/>
                      </a:cubicBezTo>
                      <a:close/>
                      <a:moveTo>
                        <a:pt x="226" y="31"/>
                      </a:moveTo>
                      <a:cubicBezTo>
                        <a:pt x="227" y="33"/>
                        <a:pt x="226" y="33"/>
                        <a:pt x="226" y="34"/>
                      </a:cubicBezTo>
                      <a:cubicBezTo>
                        <a:pt x="225" y="33"/>
                        <a:pt x="225" y="34"/>
                        <a:pt x="224" y="33"/>
                      </a:cubicBezTo>
                      <a:cubicBezTo>
                        <a:pt x="225" y="36"/>
                        <a:pt x="222" y="35"/>
                        <a:pt x="222" y="34"/>
                      </a:cubicBezTo>
                      <a:cubicBezTo>
                        <a:pt x="224" y="31"/>
                        <a:pt x="225" y="34"/>
                        <a:pt x="226" y="31"/>
                      </a:cubicBezTo>
                      <a:close/>
                      <a:moveTo>
                        <a:pt x="226" y="29"/>
                      </a:moveTo>
                      <a:cubicBezTo>
                        <a:pt x="226" y="28"/>
                        <a:pt x="227" y="29"/>
                        <a:pt x="227" y="29"/>
                      </a:cubicBezTo>
                      <a:cubicBezTo>
                        <a:pt x="226" y="31"/>
                        <a:pt x="226" y="30"/>
                        <a:pt x="226" y="29"/>
                      </a:cubicBezTo>
                      <a:close/>
                      <a:moveTo>
                        <a:pt x="227" y="34"/>
                      </a:moveTo>
                      <a:cubicBezTo>
                        <a:pt x="227" y="32"/>
                        <a:pt x="227" y="31"/>
                        <a:pt x="228" y="32"/>
                      </a:cubicBezTo>
                      <a:cubicBezTo>
                        <a:pt x="228" y="33"/>
                        <a:pt x="227" y="33"/>
                        <a:pt x="227" y="34"/>
                      </a:cubicBezTo>
                      <a:cubicBezTo>
                        <a:pt x="228" y="35"/>
                        <a:pt x="230" y="34"/>
                        <a:pt x="230" y="38"/>
                      </a:cubicBezTo>
                      <a:cubicBezTo>
                        <a:pt x="229" y="37"/>
                        <a:pt x="229" y="38"/>
                        <a:pt x="228" y="39"/>
                      </a:cubicBezTo>
                      <a:cubicBezTo>
                        <a:pt x="228" y="39"/>
                        <a:pt x="228" y="38"/>
                        <a:pt x="227" y="38"/>
                      </a:cubicBezTo>
                      <a:cubicBezTo>
                        <a:pt x="227" y="36"/>
                        <a:pt x="228" y="37"/>
                        <a:pt x="228" y="37"/>
                      </a:cubicBezTo>
                      <a:cubicBezTo>
                        <a:pt x="228" y="35"/>
                        <a:pt x="227" y="34"/>
                        <a:pt x="227" y="34"/>
                      </a:cubicBezTo>
                      <a:close/>
                      <a:moveTo>
                        <a:pt x="232" y="33"/>
                      </a:moveTo>
                      <a:cubicBezTo>
                        <a:pt x="232" y="32"/>
                        <a:pt x="233" y="32"/>
                        <a:pt x="232" y="34"/>
                      </a:cubicBezTo>
                      <a:cubicBezTo>
                        <a:pt x="232" y="35"/>
                        <a:pt x="232" y="35"/>
                        <a:pt x="232" y="35"/>
                      </a:cubicBezTo>
                      <a:cubicBezTo>
                        <a:pt x="232" y="34"/>
                        <a:pt x="232" y="33"/>
                        <a:pt x="232" y="33"/>
                      </a:cubicBezTo>
                      <a:close/>
                      <a:moveTo>
                        <a:pt x="236" y="322"/>
                      </a:moveTo>
                      <a:cubicBezTo>
                        <a:pt x="236" y="320"/>
                        <a:pt x="237" y="323"/>
                        <a:pt x="237" y="323"/>
                      </a:cubicBezTo>
                      <a:cubicBezTo>
                        <a:pt x="238" y="324"/>
                        <a:pt x="237" y="322"/>
                        <a:pt x="237" y="324"/>
                      </a:cubicBezTo>
                      <a:cubicBezTo>
                        <a:pt x="236" y="324"/>
                        <a:pt x="237" y="322"/>
                        <a:pt x="236" y="322"/>
                      </a:cubicBezTo>
                      <a:close/>
                      <a:moveTo>
                        <a:pt x="241" y="315"/>
                      </a:moveTo>
                      <a:cubicBezTo>
                        <a:pt x="242" y="314"/>
                        <a:pt x="243" y="316"/>
                        <a:pt x="243" y="314"/>
                      </a:cubicBezTo>
                      <a:cubicBezTo>
                        <a:pt x="244" y="314"/>
                        <a:pt x="244" y="317"/>
                        <a:pt x="244" y="316"/>
                      </a:cubicBezTo>
                      <a:cubicBezTo>
                        <a:pt x="244" y="317"/>
                        <a:pt x="244" y="318"/>
                        <a:pt x="244" y="318"/>
                      </a:cubicBezTo>
                      <a:cubicBezTo>
                        <a:pt x="244" y="320"/>
                        <a:pt x="243" y="320"/>
                        <a:pt x="242" y="320"/>
                      </a:cubicBezTo>
                      <a:cubicBezTo>
                        <a:pt x="242" y="319"/>
                        <a:pt x="242" y="318"/>
                        <a:pt x="242" y="317"/>
                      </a:cubicBezTo>
                      <a:cubicBezTo>
                        <a:pt x="242" y="317"/>
                        <a:pt x="241" y="316"/>
                        <a:pt x="241" y="315"/>
                      </a:cubicBezTo>
                      <a:close/>
                      <a:moveTo>
                        <a:pt x="242" y="46"/>
                      </a:moveTo>
                      <a:cubicBezTo>
                        <a:pt x="242" y="44"/>
                        <a:pt x="243" y="45"/>
                        <a:pt x="243" y="45"/>
                      </a:cubicBezTo>
                      <a:cubicBezTo>
                        <a:pt x="243" y="47"/>
                        <a:pt x="243" y="46"/>
                        <a:pt x="242" y="46"/>
                      </a:cubicBezTo>
                      <a:close/>
                      <a:moveTo>
                        <a:pt x="243" y="35"/>
                      </a:moveTo>
                      <a:cubicBezTo>
                        <a:pt x="243" y="34"/>
                        <a:pt x="244" y="35"/>
                        <a:pt x="244" y="35"/>
                      </a:cubicBezTo>
                      <a:cubicBezTo>
                        <a:pt x="244" y="38"/>
                        <a:pt x="244" y="35"/>
                        <a:pt x="243" y="35"/>
                      </a:cubicBezTo>
                      <a:close/>
                      <a:moveTo>
                        <a:pt x="249" y="41"/>
                      </a:moveTo>
                      <a:cubicBezTo>
                        <a:pt x="248" y="41"/>
                        <a:pt x="249" y="39"/>
                        <a:pt x="249" y="40"/>
                      </a:cubicBezTo>
                      <a:cubicBezTo>
                        <a:pt x="250" y="42"/>
                        <a:pt x="249" y="41"/>
                        <a:pt x="249" y="41"/>
                      </a:cubicBezTo>
                      <a:close/>
                      <a:moveTo>
                        <a:pt x="254" y="285"/>
                      </a:moveTo>
                      <a:cubicBezTo>
                        <a:pt x="255" y="284"/>
                        <a:pt x="256" y="284"/>
                        <a:pt x="255" y="282"/>
                      </a:cubicBezTo>
                      <a:cubicBezTo>
                        <a:pt x="256" y="281"/>
                        <a:pt x="257" y="288"/>
                        <a:pt x="256" y="290"/>
                      </a:cubicBezTo>
                      <a:cubicBezTo>
                        <a:pt x="255" y="289"/>
                        <a:pt x="254" y="288"/>
                        <a:pt x="254" y="285"/>
                      </a:cubicBezTo>
                      <a:close/>
                      <a:moveTo>
                        <a:pt x="259" y="99"/>
                      </a:moveTo>
                      <a:cubicBezTo>
                        <a:pt x="259" y="97"/>
                        <a:pt x="260" y="97"/>
                        <a:pt x="260" y="97"/>
                      </a:cubicBezTo>
                      <a:cubicBezTo>
                        <a:pt x="260" y="98"/>
                        <a:pt x="260" y="98"/>
                        <a:pt x="260" y="99"/>
                      </a:cubicBezTo>
                      <a:cubicBezTo>
                        <a:pt x="260" y="100"/>
                        <a:pt x="259" y="100"/>
                        <a:pt x="259" y="99"/>
                      </a:cubicBezTo>
                      <a:close/>
                      <a:moveTo>
                        <a:pt x="270" y="279"/>
                      </a:moveTo>
                      <a:cubicBezTo>
                        <a:pt x="270" y="276"/>
                        <a:pt x="270" y="276"/>
                        <a:pt x="271" y="275"/>
                      </a:cubicBezTo>
                      <a:cubicBezTo>
                        <a:pt x="271" y="271"/>
                        <a:pt x="270" y="270"/>
                        <a:pt x="271" y="267"/>
                      </a:cubicBezTo>
                      <a:cubicBezTo>
                        <a:pt x="271" y="267"/>
                        <a:pt x="272" y="268"/>
                        <a:pt x="272" y="269"/>
                      </a:cubicBezTo>
                      <a:cubicBezTo>
                        <a:pt x="272" y="273"/>
                        <a:pt x="272" y="273"/>
                        <a:pt x="272" y="278"/>
                      </a:cubicBezTo>
                      <a:cubicBezTo>
                        <a:pt x="271" y="278"/>
                        <a:pt x="271" y="277"/>
                        <a:pt x="271" y="280"/>
                      </a:cubicBezTo>
                      <a:cubicBezTo>
                        <a:pt x="270" y="279"/>
                        <a:pt x="270" y="279"/>
                        <a:pt x="270" y="279"/>
                      </a:cubicBezTo>
                      <a:close/>
                      <a:moveTo>
                        <a:pt x="270" y="169"/>
                      </a:moveTo>
                      <a:cubicBezTo>
                        <a:pt x="271" y="168"/>
                        <a:pt x="271" y="169"/>
                        <a:pt x="271" y="169"/>
                      </a:cubicBezTo>
                      <a:cubicBezTo>
                        <a:pt x="271" y="170"/>
                        <a:pt x="271" y="170"/>
                        <a:pt x="271" y="170"/>
                      </a:cubicBezTo>
                      <a:cubicBezTo>
                        <a:pt x="271" y="169"/>
                        <a:pt x="271" y="169"/>
                        <a:pt x="270" y="169"/>
                      </a:cubicBezTo>
                      <a:close/>
                      <a:moveTo>
                        <a:pt x="273" y="272"/>
                      </a:moveTo>
                      <a:cubicBezTo>
                        <a:pt x="273" y="272"/>
                        <a:pt x="273" y="273"/>
                        <a:pt x="273" y="272"/>
                      </a:cubicBezTo>
                      <a:cubicBezTo>
                        <a:pt x="273" y="274"/>
                        <a:pt x="273" y="274"/>
                        <a:pt x="273" y="275"/>
                      </a:cubicBezTo>
                      <a:cubicBezTo>
                        <a:pt x="273" y="274"/>
                        <a:pt x="273" y="274"/>
                        <a:pt x="273" y="272"/>
                      </a:cubicBezTo>
                      <a:close/>
                      <a:moveTo>
                        <a:pt x="273" y="91"/>
                      </a:moveTo>
                      <a:cubicBezTo>
                        <a:pt x="272" y="89"/>
                        <a:pt x="274" y="90"/>
                        <a:pt x="273" y="92"/>
                      </a:cubicBezTo>
                      <a:cubicBezTo>
                        <a:pt x="273" y="93"/>
                        <a:pt x="273" y="91"/>
                        <a:pt x="273" y="91"/>
                      </a:cubicBezTo>
                      <a:close/>
                      <a:moveTo>
                        <a:pt x="279" y="100"/>
                      </a:moveTo>
                      <a:cubicBezTo>
                        <a:pt x="279" y="99"/>
                        <a:pt x="279" y="99"/>
                        <a:pt x="279" y="99"/>
                      </a:cubicBezTo>
                      <a:cubicBezTo>
                        <a:pt x="279" y="101"/>
                        <a:pt x="279" y="102"/>
                        <a:pt x="279" y="102"/>
                      </a:cubicBezTo>
                      <a:cubicBezTo>
                        <a:pt x="279" y="101"/>
                        <a:pt x="278" y="101"/>
                        <a:pt x="279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8" name="Freeform 3174">
                  <a:extLst>
                    <a:ext uri="{FF2B5EF4-FFF2-40B4-BE49-F238E27FC236}">
                      <a16:creationId xmlns:a16="http://schemas.microsoft.com/office/drawing/2014/main" id="{F5F74A18-F7F9-4343-A6E3-D5BAB5406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0" y="3599"/>
                  <a:ext cx="7" cy="12"/>
                </a:xfrm>
                <a:custGeom>
                  <a:avLst/>
                  <a:gdLst>
                    <a:gd name="T0" fmla="*/ 3 w 4"/>
                    <a:gd name="T1" fmla="*/ 5 h 6"/>
                    <a:gd name="T2" fmla="*/ 1 w 4"/>
                    <a:gd name="T3" fmla="*/ 6 h 6"/>
                    <a:gd name="T4" fmla="*/ 0 w 4"/>
                    <a:gd name="T5" fmla="*/ 5 h 6"/>
                    <a:gd name="T6" fmla="*/ 3 w 4"/>
                    <a:gd name="T7" fmla="*/ 2 h 6"/>
                    <a:gd name="T8" fmla="*/ 2 w 4"/>
                    <a:gd name="T9" fmla="*/ 2 h 6"/>
                    <a:gd name="T10" fmla="*/ 4 w 4"/>
                    <a:gd name="T11" fmla="*/ 3 h 6"/>
                    <a:gd name="T12" fmla="*/ 3 w 4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6">
                      <a:moveTo>
                        <a:pt x="3" y="5"/>
                      </a:moveTo>
                      <a:cubicBezTo>
                        <a:pt x="2" y="4"/>
                        <a:pt x="1" y="5"/>
                        <a:pt x="1" y="6"/>
                      </a:cubicBezTo>
                      <a:cubicBezTo>
                        <a:pt x="1" y="3"/>
                        <a:pt x="0" y="6"/>
                        <a:pt x="0" y="5"/>
                      </a:cubicBezTo>
                      <a:cubicBezTo>
                        <a:pt x="0" y="2"/>
                        <a:pt x="2" y="5"/>
                        <a:pt x="3" y="2"/>
                      </a:cubicBezTo>
                      <a:cubicBezTo>
                        <a:pt x="3" y="1"/>
                        <a:pt x="3" y="2"/>
                        <a:pt x="2" y="2"/>
                      </a:cubicBezTo>
                      <a:cubicBezTo>
                        <a:pt x="2" y="0"/>
                        <a:pt x="4" y="1"/>
                        <a:pt x="4" y="3"/>
                      </a:cubicBezTo>
                      <a:cubicBezTo>
                        <a:pt x="3" y="3"/>
                        <a:pt x="3" y="3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29" name="Freeform 3175">
                  <a:extLst>
                    <a:ext uri="{FF2B5EF4-FFF2-40B4-BE49-F238E27FC236}">
                      <a16:creationId xmlns:a16="http://schemas.microsoft.com/office/drawing/2014/main" id="{D3AD9373-7804-43C1-86F2-41676AAC8F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40" y="3095"/>
                  <a:ext cx="70" cy="39"/>
                </a:xfrm>
                <a:custGeom>
                  <a:avLst/>
                  <a:gdLst>
                    <a:gd name="T0" fmla="*/ 22 w 37"/>
                    <a:gd name="T1" fmla="*/ 9 h 21"/>
                    <a:gd name="T2" fmla="*/ 24 w 37"/>
                    <a:gd name="T3" fmla="*/ 9 h 21"/>
                    <a:gd name="T4" fmla="*/ 30 w 37"/>
                    <a:gd name="T5" fmla="*/ 5 h 21"/>
                    <a:gd name="T6" fmla="*/ 34 w 37"/>
                    <a:gd name="T7" fmla="*/ 3 h 21"/>
                    <a:gd name="T8" fmla="*/ 34 w 37"/>
                    <a:gd name="T9" fmla="*/ 2 h 21"/>
                    <a:gd name="T10" fmla="*/ 11 w 37"/>
                    <a:gd name="T11" fmla="*/ 7 h 21"/>
                    <a:gd name="T12" fmla="*/ 8 w 37"/>
                    <a:gd name="T13" fmla="*/ 4 h 21"/>
                    <a:gd name="T14" fmla="*/ 8 w 37"/>
                    <a:gd name="T15" fmla="*/ 6 h 21"/>
                    <a:gd name="T16" fmla="*/ 3 w 37"/>
                    <a:gd name="T17" fmla="*/ 5 h 21"/>
                    <a:gd name="T18" fmla="*/ 2 w 37"/>
                    <a:gd name="T19" fmla="*/ 8 h 21"/>
                    <a:gd name="T20" fmla="*/ 1 w 37"/>
                    <a:gd name="T21" fmla="*/ 9 h 21"/>
                    <a:gd name="T22" fmla="*/ 1 w 37"/>
                    <a:gd name="T23" fmla="*/ 10 h 21"/>
                    <a:gd name="T24" fmla="*/ 2 w 37"/>
                    <a:gd name="T25" fmla="*/ 10 h 21"/>
                    <a:gd name="T26" fmla="*/ 3 w 37"/>
                    <a:gd name="T27" fmla="*/ 11 h 21"/>
                    <a:gd name="T28" fmla="*/ 3 w 37"/>
                    <a:gd name="T29" fmla="*/ 12 h 21"/>
                    <a:gd name="T30" fmla="*/ 5 w 37"/>
                    <a:gd name="T31" fmla="*/ 15 h 21"/>
                    <a:gd name="T32" fmla="*/ 5 w 37"/>
                    <a:gd name="T33" fmla="*/ 11 h 21"/>
                    <a:gd name="T34" fmla="*/ 6 w 37"/>
                    <a:gd name="T35" fmla="*/ 14 h 21"/>
                    <a:gd name="T36" fmla="*/ 9 w 37"/>
                    <a:gd name="T37" fmla="*/ 16 h 21"/>
                    <a:gd name="T38" fmla="*/ 9 w 37"/>
                    <a:gd name="T39" fmla="*/ 14 h 21"/>
                    <a:gd name="T40" fmla="*/ 11 w 37"/>
                    <a:gd name="T41" fmla="*/ 15 h 21"/>
                    <a:gd name="T42" fmla="*/ 12 w 37"/>
                    <a:gd name="T43" fmla="*/ 14 h 21"/>
                    <a:gd name="T44" fmla="*/ 11 w 37"/>
                    <a:gd name="T45" fmla="*/ 17 h 21"/>
                    <a:gd name="T46" fmla="*/ 14 w 37"/>
                    <a:gd name="T47" fmla="*/ 14 h 21"/>
                    <a:gd name="T48" fmla="*/ 16 w 37"/>
                    <a:gd name="T49" fmla="*/ 18 h 21"/>
                    <a:gd name="T50" fmla="*/ 16 w 37"/>
                    <a:gd name="T51" fmla="*/ 21 h 21"/>
                    <a:gd name="T52" fmla="*/ 22 w 37"/>
                    <a:gd name="T53" fmla="*/ 17 h 21"/>
                    <a:gd name="T54" fmla="*/ 23 w 37"/>
                    <a:gd name="T55" fmla="*/ 14 h 21"/>
                    <a:gd name="T56" fmla="*/ 22 w 37"/>
                    <a:gd name="T57" fmla="*/ 10 h 21"/>
                    <a:gd name="T58" fmla="*/ 6 w 37"/>
                    <a:gd name="T59" fmla="*/ 10 h 21"/>
                    <a:gd name="T60" fmla="*/ 6 w 37"/>
                    <a:gd name="T61" fmla="*/ 12 h 21"/>
                    <a:gd name="T62" fmla="*/ 9 w 37"/>
                    <a:gd name="T63" fmla="*/ 12 h 21"/>
                    <a:gd name="T64" fmla="*/ 8 w 37"/>
                    <a:gd name="T65" fmla="*/ 14 h 21"/>
                    <a:gd name="T66" fmla="*/ 7 w 37"/>
                    <a:gd name="T67" fmla="*/ 14 h 21"/>
                    <a:gd name="T68" fmla="*/ 16 w 37"/>
                    <a:gd name="T69" fmla="*/ 13 h 21"/>
                    <a:gd name="T70" fmla="*/ 15 w 37"/>
                    <a:gd name="T71" fmla="*/ 17 h 21"/>
                    <a:gd name="T72" fmla="*/ 15 w 37"/>
                    <a:gd name="T73" fmla="*/ 17 h 21"/>
                    <a:gd name="T74" fmla="*/ 17 w 37"/>
                    <a:gd name="T75" fmla="*/ 12 h 21"/>
                    <a:gd name="T76" fmla="*/ 17 w 37"/>
                    <a:gd name="T77" fmla="*/ 18 h 21"/>
                    <a:gd name="T78" fmla="*/ 17 w 37"/>
                    <a:gd name="T79" fmla="*/ 18 h 21"/>
                    <a:gd name="T80" fmla="*/ 19 w 37"/>
                    <a:gd name="T81" fmla="*/ 15 h 21"/>
                    <a:gd name="T82" fmla="*/ 19 w 37"/>
                    <a:gd name="T83" fmla="*/ 11 h 21"/>
                    <a:gd name="T84" fmla="*/ 19 w 37"/>
                    <a:gd name="T85" fmla="*/ 11 h 21"/>
                    <a:gd name="T86" fmla="*/ 19 w 37"/>
                    <a:gd name="T87" fmla="*/ 14 h 21"/>
                    <a:gd name="T88" fmla="*/ 19 w 37"/>
                    <a:gd name="T89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" h="21">
                      <a:moveTo>
                        <a:pt x="22" y="10"/>
                      </a:moveTo>
                      <a:cubicBezTo>
                        <a:pt x="22" y="10"/>
                        <a:pt x="22" y="8"/>
                        <a:pt x="22" y="9"/>
                      </a:cubicBezTo>
                      <a:cubicBezTo>
                        <a:pt x="23" y="10"/>
                        <a:pt x="24" y="10"/>
                        <a:pt x="24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ubicBezTo>
                        <a:pt x="26" y="7"/>
                        <a:pt x="27" y="8"/>
                        <a:pt x="29" y="5"/>
                      </a:cubicBezTo>
                      <a:cubicBezTo>
                        <a:pt x="29" y="8"/>
                        <a:pt x="30" y="7"/>
                        <a:pt x="30" y="5"/>
                      </a:cubicBezTo>
                      <a:cubicBezTo>
                        <a:pt x="32" y="6"/>
                        <a:pt x="35" y="5"/>
                        <a:pt x="37" y="2"/>
                      </a:cubicBezTo>
                      <a:cubicBezTo>
                        <a:pt x="36" y="2"/>
                        <a:pt x="35" y="1"/>
                        <a:pt x="34" y="3"/>
                      </a:cubicBezTo>
                      <a:cubicBezTo>
                        <a:pt x="35" y="0"/>
                        <a:pt x="34" y="3"/>
                        <a:pt x="34" y="4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27" y="3"/>
                        <a:pt x="20" y="4"/>
                        <a:pt x="14" y="3"/>
                      </a:cubicBezTo>
                      <a:cubicBezTo>
                        <a:pt x="14" y="5"/>
                        <a:pt x="12" y="3"/>
                        <a:pt x="11" y="7"/>
                      </a:cubicBezTo>
                      <a:cubicBezTo>
                        <a:pt x="10" y="6"/>
                        <a:pt x="10" y="5"/>
                        <a:pt x="9" y="7"/>
                      </a:cubicBezTo>
                      <a:cubicBezTo>
                        <a:pt x="9" y="3"/>
                        <a:pt x="8" y="6"/>
                        <a:pt x="8" y="4"/>
                      </a:cubicBezTo>
                      <a:cubicBezTo>
                        <a:pt x="8" y="5"/>
                        <a:pt x="7" y="2"/>
                        <a:pt x="7" y="4"/>
                      </a:cubicBezTo>
                      <a:cubicBezTo>
                        <a:pt x="8" y="5"/>
                        <a:pt x="8" y="3"/>
                        <a:pt x="8" y="6"/>
                      </a:cubicBezTo>
                      <a:cubicBezTo>
                        <a:pt x="8" y="5"/>
                        <a:pt x="7" y="7"/>
                        <a:pt x="6" y="5"/>
                      </a:cubicBezTo>
                      <a:cubicBezTo>
                        <a:pt x="5" y="5"/>
                        <a:pt x="4" y="7"/>
                        <a:pt x="3" y="5"/>
                      </a:cubicBezTo>
                      <a:cubicBezTo>
                        <a:pt x="3" y="8"/>
                        <a:pt x="3" y="5"/>
                        <a:pt x="2" y="6"/>
                      </a:cubicBezTo>
                      <a:cubicBezTo>
                        <a:pt x="2" y="7"/>
                        <a:pt x="2" y="8"/>
                        <a:pt x="2" y="8"/>
                      </a:cubicBezTo>
                      <a:cubicBezTo>
                        <a:pt x="2" y="9"/>
                        <a:pt x="1" y="7"/>
                        <a:pt x="0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0" y="10"/>
                        <a:pt x="0" y="8"/>
                        <a:pt x="0" y="9"/>
                      </a:cubicBezTo>
                      <a:cubicBezTo>
                        <a:pt x="0" y="11"/>
                        <a:pt x="0" y="10"/>
                        <a:pt x="1" y="10"/>
                      </a:cubicBezTo>
                      <a:cubicBezTo>
                        <a:pt x="1" y="9"/>
                        <a:pt x="3" y="8"/>
                        <a:pt x="3" y="10"/>
                      </a:cubicBezTo>
                      <a:cubicBezTo>
                        <a:pt x="2" y="11"/>
                        <a:pt x="2" y="12"/>
                        <a:pt x="2" y="10"/>
                      </a:cubicBezTo>
                      <a:cubicBezTo>
                        <a:pt x="2" y="12"/>
                        <a:pt x="2" y="11"/>
                        <a:pt x="2" y="12"/>
                      </a:cubicBezTo>
                      <a:cubicBezTo>
                        <a:pt x="3" y="12"/>
                        <a:pt x="3" y="11"/>
                        <a:pt x="3" y="11"/>
                      </a:cubicBezTo>
                      <a:cubicBezTo>
                        <a:pt x="3" y="12"/>
                        <a:pt x="3" y="13"/>
                        <a:pt x="3" y="14"/>
                      </a:cubicBezTo>
                      <a:cubicBezTo>
                        <a:pt x="3" y="14"/>
                        <a:pt x="3" y="12"/>
                        <a:pt x="3" y="12"/>
                      </a:cubicBezTo>
                      <a:cubicBezTo>
                        <a:pt x="4" y="13"/>
                        <a:pt x="3" y="14"/>
                        <a:pt x="3" y="14"/>
                      </a:cubicBezTo>
                      <a:cubicBezTo>
                        <a:pt x="4" y="12"/>
                        <a:pt x="4" y="15"/>
                        <a:pt x="5" y="15"/>
                      </a:cubicBezTo>
                      <a:cubicBezTo>
                        <a:pt x="4" y="12"/>
                        <a:pt x="5" y="15"/>
                        <a:pt x="6" y="13"/>
                      </a:cubicBezTo>
                      <a:cubicBezTo>
                        <a:pt x="5" y="14"/>
                        <a:pt x="5" y="12"/>
                        <a:pt x="5" y="11"/>
                      </a:cubicBezTo>
                      <a:cubicBezTo>
                        <a:pt x="5" y="13"/>
                        <a:pt x="6" y="12"/>
                        <a:pt x="6" y="13"/>
                      </a:cubicBezTo>
                      <a:cubicBezTo>
                        <a:pt x="6" y="13"/>
                        <a:pt x="6" y="13"/>
                        <a:pt x="6" y="14"/>
                      </a:cubicBezTo>
                      <a:cubicBezTo>
                        <a:pt x="6" y="14"/>
                        <a:pt x="6" y="17"/>
                        <a:pt x="6" y="14"/>
                      </a:cubicBezTo>
                      <a:cubicBezTo>
                        <a:pt x="7" y="15"/>
                        <a:pt x="8" y="16"/>
                        <a:pt x="9" y="16"/>
                      </a:cubicBezTo>
                      <a:cubicBezTo>
                        <a:pt x="9" y="16"/>
                        <a:pt x="9" y="15"/>
                        <a:pt x="8" y="15"/>
                      </a:cubicBezTo>
                      <a:cubicBezTo>
                        <a:pt x="9" y="15"/>
                        <a:pt x="9" y="17"/>
                        <a:pt x="9" y="14"/>
                      </a:cubicBezTo>
                      <a:cubicBezTo>
                        <a:pt x="10" y="14"/>
                        <a:pt x="10" y="17"/>
                        <a:pt x="10" y="18"/>
                      </a:cubicBezTo>
                      <a:cubicBezTo>
                        <a:pt x="10" y="16"/>
                        <a:pt x="11" y="17"/>
                        <a:pt x="11" y="15"/>
                      </a:cubicBezTo>
                      <a:cubicBezTo>
                        <a:pt x="11" y="15"/>
                        <a:pt x="10" y="16"/>
                        <a:pt x="10" y="14"/>
                      </a:cubicBezTo>
                      <a:cubicBezTo>
                        <a:pt x="11" y="15"/>
                        <a:pt x="11" y="15"/>
                        <a:pt x="12" y="14"/>
                      </a:cubicBezTo>
                      <a:cubicBezTo>
                        <a:pt x="12" y="15"/>
                        <a:pt x="12" y="15"/>
                        <a:pt x="12" y="16"/>
                      </a:cubicBezTo>
                      <a:cubicBezTo>
                        <a:pt x="12" y="15"/>
                        <a:pt x="11" y="15"/>
                        <a:pt x="11" y="17"/>
                      </a:cubicBezTo>
                      <a:cubicBezTo>
                        <a:pt x="12" y="18"/>
                        <a:pt x="12" y="16"/>
                        <a:pt x="13" y="15"/>
                      </a:cubicBezTo>
                      <a:cubicBezTo>
                        <a:pt x="13" y="16"/>
                        <a:pt x="14" y="15"/>
                        <a:pt x="14" y="14"/>
                      </a:cubicBezTo>
                      <a:cubicBezTo>
                        <a:pt x="14" y="15"/>
                        <a:pt x="14" y="16"/>
                        <a:pt x="14" y="17"/>
                      </a:cubicBezTo>
                      <a:cubicBezTo>
                        <a:pt x="15" y="17"/>
                        <a:pt x="15" y="17"/>
                        <a:pt x="16" y="18"/>
                      </a:cubicBezTo>
                      <a:cubicBezTo>
                        <a:pt x="15" y="19"/>
                        <a:pt x="15" y="20"/>
                        <a:pt x="15" y="20"/>
                      </a:cubicBezTo>
                      <a:cubicBezTo>
                        <a:pt x="16" y="19"/>
                        <a:pt x="16" y="19"/>
                        <a:pt x="16" y="21"/>
                      </a:cubicBezTo>
                      <a:cubicBezTo>
                        <a:pt x="17" y="19"/>
                        <a:pt x="19" y="17"/>
                        <a:pt x="20" y="19"/>
                      </a:cubicBezTo>
                      <a:cubicBezTo>
                        <a:pt x="20" y="17"/>
                        <a:pt x="21" y="18"/>
                        <a:pt x="22" y="17"/>
                      </a:cubicBezTo>
                      <a:cubicBezTo>
                        <a:pt x="23" y="14"/>
                        <a:pt x="22" y="17"/>
                        <a:pt x="22" y="15"/>
                      </a:cubicBezTo>
                      <a:cubicBezTo>
                        <a:pt x="22" y="13"/>
                        <a:pt x="23" y="12"/>
                        <a:pt x="23" y="14"/>
                      </a:cubicBezTo>
                      <a:cubicBezTo>
                        <a:pt x="23" y="15"/>
                        <a:pt x="22" y="14"/>
                        <a:pt x="23" y="16"/>
                      </a:cubicBezTo>
                      <a:cubicBezTo>
                        <a:pt x="24" y="14"/>
                        <a:pt x="22" y="10"/>
                        <a:pt x="22" y="10"/>
                      </a:cubicBezTo>
                      <a:close/>
                      <a:moveTo>
                        <a:pt x="6" y="12"/>
                      </a:move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9"/>
                        <a:pt x="6" y="11"/>
                        <a:pt x="6" y="11"/>
                      </a:cubicBezTo>
                      <a:cubicBezTo>
                        <a:pt x="6" y="12"/>
                        <a:pt x="6" y="12"/>
                        <a:pt x="6" y="12"/>
                      </a:cubicBezTo>
                      <a:close/>
                      <a:moveTo>
                        <a:pt x="7" y="14"/>
                      </a:moveTo>
                      <a:cubicBezTo>
                        <a:pt x="8" y="12"/>
                        <a:pt x="8" y="9"/>
                        <a:pt x="9" y="12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8" y="12"/>
                        <a:pt x="8" y="14"/>
                      </a:cubicBezTo>
                      <a:cubicBezTo>
                        <a:pt x="8" y="13"/>
                        <a:pt x="8" y="13"/>
                        <a:pt x="8" y="12"/>
                      </a:cubicBezTo>
                      <a:cubicBezTo>
                        <a:pt x="8" y="11"/>
                        <a:pt x="8" y="15"/>
                        <a:pt x="7" y="14"/>
                      </a:cubicBezTo>
                      <a:close/>
                      <a:moveTo>
                        <a:pt x="14" y="13"/>
                      </a:moveTo>
                      <a:cubicBezTo>
                        <a:pt x="15" y="11"/>
                        <a:pt x="16" y="11"/>
                        <a:pt x="16" y="13"/>
                      </a:cubicBezTo>
                      <a:cubicBezTo>
                        <a:pt x="15" y="13"/>
                        <a:pt x="15" y="14"/>
                        <a:pt x="14" y="13"/>
                      </a:cubicBezTo>
                      <a:close/>
                      <a:moveTo>
                        <a:pt x="15" y="17"/>
                      </a:moveTo>
                      <a:cubicBezTo>
                        <a:pt x="15" y="15"/>
                        <a:pt x="16" y="16"/>
                        <a:pt x="17" y="16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lose/>
                      <a:moveTo>
                        <a:pt x="16" y="13"/>
                      </a:moveTo>
                      <a:cubicBezTo>
                        <a:pt x="17" y="13"/>
                        <a:pt x="17" y="12"/>
                        <a:pt x="17" y="12"/>
                      </a:cubicBezTo>
                      <a:cubicBezTo>
                        <a:pt x="17" y="14"/>
                        <a:pt x="17" y="14"/>
                        <a:pt x="16" y="13"/>
                      </a:cubicBezTo>
                      <a:close/>
                      <a:moveTo>
                        <a:pt x="17" y="18"/>
                      </a:moveTo>
                      <a:cubicBezTo>
                        <a:pt x="17" y="16"/>
                        <a:pt x="17" y="16"/>
                        <a:pt x="18" y="16"/>
                      </a:cubicBezTo>
                      <a:cubicBezTo>
                        <a:pt x="18" y="17"/>
                        <a:pt x="17" y="18"/>
                        <a:pt x="17" y="18"/>
                      </a:cubicBezTo>
                      <a:close/>
                      <a:moveTo>
                        <a:pt x="17" y="13"/>
                      </a:moveTo>
                      <a:cubicBezTo>
                        <a:pt x="18" y="10"/>
                        <a:pt x="19" y="14"/>
                        <a:pt x="19" y="15"/>
                      </a:cubicBezTo>
                      <a:cubicBezTo>
                        <a:pt x="19" y="14"/>
                        <a:pt x="18" y="13"/>
                        <a:pt x="17" y="13"/>
                      </a:cubicBezTo>
                      <a:close/>
                      <a:moveTo>
                        <a:pt x="19" y="11"/>
                      </a:moveTo>
                      <a:cubicBezTo>
                        <a:pt x="19" y="10"/>
                        <a:pt x="19" y="11"/>
                        <a:pt x="20" y="10"/>
                      </a:cubicBezTo>
                      <a:cubicBezTo>
                        <a:pt x="20" y="13"/>
                        <a:pt x="19" y="12"/>
                        <a:pt x="19" y="11"/>
                      </a:cubicBezTo>
                      <a:close/>
                      <a:moveTo>
                        <a:pt x="19" y="17"/>
                      </a:moveTo>
                      <a:cubicBezTo>
                        <a:pt x="19" y="16"/>
                        <a:pt x="20" y="14"/>
                        <a:pt x="19" y="14"/>
                      </a:cubicBezTo>
                      <a:cubicBezTo>
                        <a:pt x="20" y="14"/>
                        <a:pt x="20" y="14"/>
                        <a:pt x="21" y="15"/>
                      </a:cubicBezTo>
                      <a:cubicBezTo>
                        <a:pt x="21" y="17"/>
                        <a:pt x="20" y="17"/>
                        <a:pt x="19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0" name="Freeform 3176">
                  <a:extLst>
                    <a:ext uri="{FF2B5EF4-FFF2-40B4-BE49-F238E27FC236}">
                      <a16:creationId xmlns:a16="http://schemas.microsoft.com/office/drawing/2014/main" id="{703E8177-983C-4876-95D6-2AE619594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" y="3482"/>
                  <a:ext cx="4" cy="3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0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1" y="2"/>
                        <a:pt x="2" y="0"/>
                        <a:pt x="2" y="2"/>
                      </a:cubicBezTo>
                      <a:cubicBezTo>
                        <a:pt x="1" y="1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1" name="Freeform 3177">
                  <a:extLst>
                    <a:ext uri="{FF2B5EF4-FFF2-40B4-BE49-F238E27FC236}">
                      <a16:creationId xmlns:a16="http://schemas.microsoft.com/office/drawing/2014/main" id="{8928F76A-B79B-48BD-B9A9-A2AA8B3536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3170"/>
                  <a:ext cx="5" cy="4"/>
                </a:xfrm>
                <a:custGeom>
                  <a:avLst/>
                  <a:gdLst>
                    <a:gd name="T0" fmla="*/ 0 w 3"/>
                    <a:gd name="T1" fmla="*/ 1 h 2"/>
                    <a:gd name="T2" fmla="*/ 2 w 3"/>
                    <a:gd name="T3" fmla="*/ 0 h 2"/>
                    <a:gd name="T4" fmla="*/ 0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1"/>
                      </a:moveTo>
                      <a:cubicBezTo>
                        <a:pt x="0" y="0"/>
                        <a:pt x="2" y="2"/>
                        <a:pt x="2" y="0"/>
                      </a:cubicBezTo>
                      <a:cubicBezTo>
                        <a:pt x="3" y="2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2" name="Freeform 3178">
                  <a:extLst>
                    <a:ext uri="{FF2B5EF4-FFF2-40B4-BE49-F238E27FC236}">
                      <a16:creationId xmlns:a16="http://schemas.microsoft.com/office/drawing/2014/main" id="{70747ABE-FD6A-4600-BCD4-6A28987DC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" y="3429"/>
                  <a:ext cx="2" cy="5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1 h 3"/>
                    <a:gd name="T4" fmla="*/ 1 w 1"/>
                    <a:gd name="T5" fmla="*/ 3 h 3"/>
                    <a:gd name="T6" fmla="*/ 0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0" y="0"/>
                        <a:pt x="1" y="1"/>
                      </a:cubicBez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3" name="Freeform 3179">
                  <a:extLst>
                    <a:ext uri="{FF2B5EF4-FFF2-40B4-BE49-F238E27FC236}">
                      <a16:creationId xmlns:a16="http://schemas.microsoft.com/office/drawing/2014/main" id="{E751C673-7F6B-4B9D-ADAC-D13E191ACE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1" y="3366"/>
                  <a:ext cx="3" cy="6"/>
                </a:xfrm>
                <a:custGeom>
                  <a:avLst/>
                  <a:gdLst>
                    <a:gd name="T0" fmla="*/ 1 w 2"/>
                    <a:gd name="T1" fmla="*/ 3 h 3"/>
                    <a:gd name="T2" fmla="*/ 0 w 2"/>
                    <a:gd name="T3" fmla="*/ 1 h 3"/>
                    <a:gd name="T4" fmla="*/ 1 w 2"/>
                    <a:gd name="T5" fmla="*/ 2 h 3"/>
                    <a:gd name="T6" fmla="*/ 1 w 2"/>
                    <a:gd name="T7" fmla="*/ 0 h 3"/>
                    <a:gd name="T8" fmla="*/ 1 w 2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1" y="3"/>
                      </a:moveTo>
                      <a:cubicBezTo>
                        <a:pt x="0" y="3"/>
                        <a:pt x="1" y="1"/>
                        <a:pt x="0" y="1"/>
                      </a:cubicBez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2" y="1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4" name="Freeform 3180">
                  <a:extLst>
                    <a:ext uri="{FF2B5EF4-FFF2-40B4-BE49-F238E27FC236}">
                      <a16:creationId xmlns:a16="http://schemas.microsoft.com/office/drawing/2014/main" id="{DB460487-64D1-4CA0-9239-F9FD9719D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" y="3299"/>
                  <a:ext cx="6" cy="8"/>
                </a:xfrm>
                <a:custGeom>
                  <a:avLst/>
                  <a:gdLst>
                    <a:gd name="T0" fmla="*/ 0 w 3"/>
                    <a:gd name="T1" fmla="*/ 4 h 4"/>
                    <a:gd name="T2" fmla="*/ 1 w 3"/>
                    <a:gd name="T3" fmla="*/ 1 h 4"/>
                    <a:gd name="T4" fmla="*/ 0 w 3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cubicBezTo>
                        <a:pt x="0" y="2"/>
                        <a:pt x="0" y="2"/>
                        <a:pt x="1" y="1"/>
                      </a:cubicBezTo>
                      <a:cubicBezTo>
                        <a:pt x="3" y="2"/>
                        <a:pt x="1" y="0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5" name="Freeform 3181">
                  <a:extLst>
                    <a:ext uri="{FF2B5EF4-FFF2-40B4-BE49-F238E27FC236}">
                      <a16:creationId xmlns:a16="http://schemas.microsoft.com/office/drawing/2014/main" id="{5A322BCE-C506-4E05-BB35-B24A776D3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" y="3271"/>
                  <a:ext cx="2" cy="8"/>
                </a:xfrm>
                <a:custGeom>
                  <a:avLst/>
                  <a:gdLst>
                    <a:gd name="T0" fmla="*/ 0 w 1"/>
                    <a:gd name="T1" fmla="*/ 3 h 4"/>
                    <a:gd name="T2" fmla="*/ 0 w 1"/>
                    <a:gd name="T3" fmla="*/ 1 h 4"/>
                    <a:gd name="T4" fmla="*/ 1 w 1"/>
                    <a:gd name="T5" fmla="*/ 2 h 4"/>
                    <a:gd name="T6" fmla="*/ 0 w 1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4"/>
                        <a:pt x="0" y="0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6" name="Freeform 3182">
                  <a:extLst>
                    <a:ext uri="{FF2B5EF4-FFF2-40B4-BE49-F238E27FC236}">
                      <a16:creationId xmlns:a16="http://schemas.microsoft.com/office/drawing/2014/main" id="{A3A0490E-CDC6-49B0-9B2A-D40261822C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" y="3085"/>
                  <a:ext cx="15" cy="13"/>
                </a:xfrm>
                <a:custGeom>
                  <a:avLst/>
                  <a:gdLst>
                    <a:gd name="T0" fmla="*/ 3 w 8"/>
                    <a:gd name="T1" fmla="*/ 4 h 7"/>
                    <a:gd name="T2" fmla="*/ 3 w 8"/>
                    <a:gd name="T3" fmla="*/ 5 h 7"/>
                    <a:gd name="T4" fmla="*/ 1 w 8"/>
                    <a:gd name="T5" fmla="*/ 4 h 7"/>
                    <a:gd name="T6" fmla="*/ 2 w 8"/>
                    <a:gd name="T7" fmla="*/ 5 h 7"/>
                    <a:gd name="T8" fmla="*/ 0 w 8"/>
                    <a:gd name="T9" fmla="*/ 5 h 7"/>
                    <a:gd name="T10" fmla="*/ 0 w 8"/>
                    <a:gd name="T11" fmla="*/ 2 h 7"/>
                    <a:gd name="T12" fmla="*/ 3 w 8"/>
                    <a:gd name="T13" fmla="*/ 2 h 7"/>
                    <a:gd name="T14" fmla="*/ 4 w 8"/>
                    <a:gd name="T15" fmla="*/ 4 h 7"/>
                    <a:gd name="T16" fmla="*/ 5 w 8"/>
                    <a:gd name="T17" fmla="*/ 3 h 7"/>
                    <a:gd name="T18" fmla="*/ 5 w 8"/>
                    <a:gd name="T19" fmla="*/ 1 h 7"/>
                    <a:gd name="T20" fmla="*/ 6 w 8"/>
                    <a:gd name="T21" fmla="*/ 3 h 7"/>
                    <a:gd name="T22" fmla="*/ 7 w 8"/>
                    <a:gd name="T23" fmla="*/ 3 h 7"/>
                    <a:gd name="T24" fmla="*/ 7 w 8"/>
                    <a:gd name="T25" fmla="*/ 1 h 7"/>
                    <a:gd name="T26" fmla="*/ 8 w 8"/>
                    <a:gd name="T27" fmla="*/ 3 h 7"/>
                    <a:gd name="T28" fmla="*/ 4 w 8"/>
                    <a:gd name="T29" fmla="*/ 6 h 7"/>
                    <a:gd name="T30" fmla="*/ 3 w 8"/>
                    <a:gd name="T3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" h="7">
                      <a:moveTo>
                        <a:pt x="3" y="4"/>
                      </a:move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2" y="5"/>
                        <a:pt x="2" y="2"/>
                        <a:pt x="1" y="4"/>
                      </a:cubicBezTo>
                      <a:cubicBezTo>
                        <a:pt x="1" y="5"/>
                        <a:pt x="1" y="4"/>
                        <a:pt x="2" y="5"/>
                      </a:cubicBezTo>
                      <a:cubicBezTo>
                        <a:pt x="1" y="6"/>
                        <a:pt x="1" y="4"/>
                        <a:pt x="0" y="5"/>
                      </a:cubicBezTo>
                      <a:cubicBezTo>
                        <a:pt x="0" y="3"/>
                        <a:pt x="0" y="4"/>
                        <a:pt x="0" y="2"/>
                      </a:cubicBezTo>
                      <a:cubicBezTo>
                        <a:pt x="1" y="1"/>
                        <a:pt x="1" y="2"/>
                        <a:pt x="3" y="2"/>
                      </a:cubicBezTo>
                      <a:cubicBezTo>
                        <a:pt x="2" y="4"/>
                        <a:pt x="4" y="3"/>
                        <a:pt x="4" y="4"/>
                      </a:cubicBezTo>
                      <a:cubicBezTo>
                        <a:pt x="4" y="1"/>
                        <a:pt x="4" y="2"/>
                        <a:pt x="5" y="3"/>
                      </a:cubicBezTo>
                      <a:cubicBezTo>
                        <a:pt x="5" y="3"/>
                        <a:pt x="4" y="2"/>
                        <a:pt x="5" y="1"/>
                      </a:cubicBezTo>
                      <a:cubicBezTo>
                        <a:pt x="5" y="2"/>
                        <a:pt x="6" y="0"/>
                        <a:pt x="6" y="3"/>
                      </a:cubicBezTo>
                      <a:cubicBezTo>
                        <a:pt x="6" y="3"/>
                        <a:pt x="7" y="3"/>
                        <a:pt x="7" y="3"/>
                      </a:cubicBezTo>
                      <a:cubicBezTo>
                        <a:pt x="7" y="3"/>
                        <a:pt x="6" y="1"/>
                        <a:pt x="7" y="1"/>
                      </a:cubicBezTo>
                      <a:cubicBezTo>
                        <a:pt x="6" y="3"/>
                        <a:pt x="7" y="3"/>
                        <a:pt x="8" y="3"/>
                      </a:cubicBezTo>
                      <a:cubicBezTo>
                        <a:pt x="7" y="7"/>
                        <a:pt x="5" y="4"/>
                        <a:pt x="4" y="6"/>
                      </a:cubicBezTo>
                      <a:cubicBezTo>
                        <a:pt x="4" y="5"/>
                        <a:pt x="4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7" name="Freeform 3183">
                  <a:extLst>
                    <a:ext uri="{FF2B5EF4-FFF2-40B4-BE49-F238E27FC236}">
                      <a16:creationId xmlns:a16="http://schemas.microsoft.com/office/drawing/2014/main" id="{D02A0908-710E-4D2F-BE8C-5E5232914B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" y="3208"/>
                  <a:ext cx="2" cy="6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2 h 3"/>
                    <a:gd name="T4" fmla="*/ 0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0"/>
                        <a:pt x="1" y="2"/>
                        <a:pt x="1" y="2"/>
                      </a:cubicBezTo>
                      <a:cubicBezTo>
                        <a:pt x="1" y="3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8" name="Freeform 3184">
                  <a:extLst>
                    <a:ext uri="{FF2B5EF4-FFF2-40B4-BE49-F238E27FC236}">
                      <a16:creationId xmlns:a16="http://schemas.microsoft.com/office/drawing/2014/main" id="{5244C09D-FE10-482E-9450-7A8C467B9D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" y="3282"/>
                  <a:ext cx="1" cy="6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1 h 3"/>
                    <a:gd name="T4" fmla="*/ 1 w 1"/>
                    <a:gd name="T5" fmla="*/ 2 h 3"/>
                    <a:gd name="T6" fmla="*/ 0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0"/>
                        <a:pt x="1" y="2"/>
                        <a:pt x="1" y="1"/>
                      </a:cubicBezTo>
                      <a:cubicBezTo>
                        <a:pt x="1" y="3"/>
                        <a:pt x="1" y="1"/>
                        <a:pt x="1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39" name="Freeform 3185">
                  <a:extLst>
                    <a:ext uri="{FF2B5EF4-FFF2-40B4-BE49-F238E27FC236}">
                      <a16:creationId xmlns:a16="http://schemas.microsoft.com/office/drawing/2014/main" id="{1127B931-E7F9-4D6B-99D7-C1B27667FE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" y="3326"/>
                  <a:ext cx="2" cy="4"/>
                </a:xfrm>
                <a:custGeom>
                  <a:avLst/>
                  <a:gdLst>
                    <a:gd name="T0" fmla="*/ 0 w 1"/>
                    <a:gd name="T1" fmla="*/ 1 h 2"/>
                    <a:gd name="T2" fmla="*/ 1 w 1"/>
                    <a:gd name="T3" fmla="*/ 1 h 2"/>
                    <a:gd name="T4" fmla="*/ 0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1"/>
                      </a:move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1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0" name="Freeform 3186">
                  <a:extLst>
                    <a:ext uri="{FF2B5EF4-FFF2-40B4-BE49-F238E27FC236}">
                      <a16:creationId xmlns:a16="http://schemas.microsoft.com/office/drawing/2014/main" id="{A54D2506-12BC-4C08-A233-A7B9ACAAAA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" y="3180"/>
                  <a:ext cx="4" cy="4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1 h 2"/>
                    <a:gd name="T4" fmla="*/ 0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1" y="1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1" name="Freeform 3187">
                  <a:extLst>
                    <a:ext uri="{FF2B5EF4-FFF2-40B4-BE49-F238E27FC236}">
                      <a16:creationId xmlns:a16="http://schemas.microsoft.com/office/drawing/2014/main" id="{783AC3A1-A577-448F-A99C-FB5FC51E2B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3150"/>
                  <a:ext cx="2" cy="7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0 h 4"/>
                    <a:gd name="T4" fmla="*/ 0 w 1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1"/>
                        <a:pt x="1" y="2"/>
                        <a:pt x="1" y="0"/>
                      </a:cubicBezTo>
                      <a:cubicBezTo>
                        <a:pt x="1" y="1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2" name="Freeform 3188">
                  <a:extLst>
                    <a:ext uri="{FF2B5EF4-FFF2-40B4-BE49-F238E27FC236}">
                      <a16:creationId xmlns:a16="http://schemas.microsoft.com/office/drawing/2014/main" id="{AC214B41-E38D-4EC1-BE83-7165E448C0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8" y="3085"/>
                  <a:ext cx="4" cy="10"/>
                </a:xfrm>
                <a:custGeom>
                  <a:avLst/>
                  <a:gdLst>
                    <a:gd name="T0" fmla="*/ 1 w 2"/>
                    <a:gd name="T1" fmla="*/ 5 h 5"/>
                    <a:gd name="T2" fmla="*/ 0 w 2"/>
                    <a:gd name="T3" fmla="*/ 3 h 5"/>
                    <a:gd name="T4" fmla="*/ 2 w 2"/>
                    <a:gd name="T5" fmla="*/ 0 h 5"/>
                    <a:gd name="T6" fmla="*/ 1 w 2"/>
                    <a:gd name="T7" fmla="*/ 2 h 5"/>
                    <a:gd name="T8" fmla="*/ 1 w 2"/>
                    <a:gd name="T9" fmla="*/ 4 h 5"/>
                    <a:gd name="T10" fmla="*/ 1 w 2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5">
                      <a:moveTo>
                        <a:pt x="1" y="5"/>
                      </a:moveTo>
                      <a:cubicBezTo>
                        <a:pt x="1" y="3"/>
                        <a:pt x="0" y="2"/>
                        <a:pt x="0" y="3"/>
                      </a:cubicBezTo>
                      <a:cubicBezTo>
                        <a:pt x="0" y="1"/>
                        <a:pt x="1" y="2"/>
                        <a:pt x="2" y="0"/>
                      </a:cubicBezTo>
                      <a:cubicBezTo>
                        <a:pt x="2" y="1"/>
                        <a:pt x="2" y="3"/>
                        <a:pt x="1" y="2"/>
                      </a:cubicBezTo>
                      <a:cubicBezTo>
                        <a:pt x="1" y="2"/>
                        <a:pt x="1" y="4"/>
                        <a:pt x="1" y="4"/>
                      </a:cubicBezTo>
                      <a:cubicBezTo>
                        <a:pt x="1" y="5"/>
                        <a:pt x="1" y="4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3" name="Freeform 3189">
                  <a:extLst>
                    <a:ext uri="{FF2B5EF4-FFF2-40B4-BE49-F238E27FC236}">
                      <a16:creationId xmlns:a16="http://schemas.microsoft.com/office/drawing/2014/main" id="{242F18EB-7FDF-4BCC-973A-3D928CE74C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" y="3590"/>
                  <a:ext cx="9" cy="9"/>
                </a:xfrm>
                <a:custGeom>
                  <a:avLst/>
                  <a:gdLst>
                    <a:gd name="T0" fmla="*/ 0 w 5"/>
                    <a:gd name="T1" fmla="*/ 3 h 5"/>
                    <a:gd name="T2" fmla="*/ 4 w 5"/>
                    <a:gd name="T3" fmla="*/ 0 h 5"/>
                    <a:gd name="T4" fmla="*/ 5 w 5"/>
                    <a:gd name="T5" fmla="*/ 3 h 5"/>
                    <a:gd name="T6" fmla="*/ 2 w 5"/>
                    <a:gd name="T7" fmla="*/ 3 h 5"/>
                    <a:gd name="T8" fmla="*/ 0 w 5"/>
                    <a:gd name="T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0" y="3"/>
                      </a:moveTo>
                      <a:cubicBezTo>
                        <a:pt x="1" y="1"/>
                        <a:pt x="3" y="5"/>
                        <a:pt x="4" y="0"/>
                      </a:cubicBezTo>
                      <a:cubicBezTo>
                        <a:pt x="4" y="2"/>
                        <a:pt x="5" y="1"/>
                        <a:pt x="5" y="3"/>
                      </a:cubicBezTo>
                      <a:cubicBezTo>
                        <a:pt x="3" y="2"/>
                        <a:pt x="3" y="5"/>
                        <a:pt x="2" y="3"/>
                      </a:cubicBezTo>
                      <a:cubicBezTo>
                        <a:pt x="1" y="5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4" name="Freeform 3190">
                  <a:extLst>
                    <a:ext uri="{FF2B5EF4-FFF2-40B4-BE49-F238E27FC236}">
                      <a16:creationId xmlns:a16="http://schemas.microsoft.com/office/drawing/2014/main" id="{FD9795CC-70BD-49D0-952B-D3872F5986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" y="3176"/>
                  <a:ext cx="2" cy="6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1 h 3"/>
                    <a:gd name="T4" fmla="*/ 1 w 1"/>
                    <a:gd name="T5" fmla="*/ 2 h 3"/>
                    <a:gd name="T6" fmla="*/ 0 w 1"/>
                    <a:gd name="T7" fmla="*/ 1 h 3"/>
                    <a:gd name="T8" fmla="*/ 0 w 1"/>
                    <a:gd name="T9" fmla="*/ 1 h 3"/>
                    <a:gd name="T10" fmla="*/ 0 w 1"/>
                    <a:gd name="T11" fmla="*/ 0 h 3"/>
                    <a:gd name="T12" fmla="*/ 0 w 1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2"/>
                        <a:pt x="1" y="1"/>
                        <a:pt x="1" y="1"/>
                      </a:cubicBezTo>
                      <a:cubicBezTo>
                        <a:pt x="1" y="2"/>
                        <a:pt x="0" y="1"/>
                        <a:pt x="1" y="2"/>
                      </a:cubicBezTo>
                      <a:cubicBezTo>
                        <a:pt x="0" y="3"/>
                        <a:pt x="0" y="3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5" name="Freeform 3191">
                  <a:extLst>
                    <a:ext uri="{FF2B5EF4-FFF2-40B4-BE49-F238E27FC236}">
                      <a16:creationId xmlns:a16="http://schemas.microsoft.com/office/drawing/2014/main" id="{C478E2D2-2ECE-4603-91C4-E39E5DA4C0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1" y="3174"/>
                  <a:ext cx="9" cy="14"/>
                </a:xfrm>
                <a:custGeom>
                  <a:avLst/>
                  <a:gdLst>
                    <a:gd name="T0" fmla="*/ 4 w 5"/>
                    <a:gd name="T1" fmla="*/ 0 h 7"/>
                    <a:gd name="T2" fmla="*/ 5 w 5"/>
                    <a:gd name="T3" fmla="*/ 2 h 7"/>
                    <a:gd name="T4" fmla="*/ 3 w 5"/>
                    <a:gd name="T5" fmla="*/ 3 h 7"/>
                    <a:gd name="T6" fmla="*/ 4 w 5"/>
                    <a:gd name="T7" fmla="*/ 4 h 7"/>
                    <a:gd name="T8" fmla="*/ 0 w 5"/>
                    <a:gd name="T9" fmla="*/ 3 h 7"/>
                    <a:gd name="T10" fmla="*/ 1 w 5"/>
                    <a:gd name="T11" fmla="*/ 1 h 7"/>
                    <a:gd name="T12" fmla="*/ 4 w 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7">
                      <a:moveTo>
                        <a:pt x="4" y="0"/>
                      </a:moveTo>
                      <a:cubicBezTo>
                        <a:pt x="4" y="1"/>
                        <a:pt x="5" y="1"/>
                        <a:pt x="5" y="2"/>
                      </a:cubicBezTo>
                      <a:cubicBezTo>
                        <a:pt x="4" y="1"/>
                        <a:pt x="4" y="3"/>
                        <a:pt x="3" y="3"/>
                      </a:cubicBezTo>
                      <a:cubicBezTo>
                        <a:pt x="3" y="4"/>
                        <a:pt x="4" y="4"/>
                        <a:pt x="4" y="4"/>
                      </a:cubicBezTo>
                      <a:cubicBezTo>
                        <a:pt x="3" y="7"/>
                        <a:pt x="1" y="4"/>
                        <a:pt x="0" y="3"/>
                      </a:cubicBezTo>
                      <a:cubicBezTo>
                        <a:pt x="0" y="2"/>
                        <a:pt x="1" y="1"/>
                        <a:pt x="1" y="1"/>
                      </a:cubicBezTo>
                      <a:cubicBezTo>
                        <a:pt x="1" y="4"/>
                        <a:pt x="3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6" name="Freeform 3192">
                  <a:extLst>
                    <a:ext uri="{FF2B5EF4-FFF2-40B4-BE49-F238E27FC236}">
                      <a16:creationId xmlns:a16="http://schemas.microsoft.com/office/drawing/2014/main" id="{05BDA2AA-7E3F-40A5-8CBC-467E9EA4D6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7" y="3087"/>
                  <a:ext cx="26" cy="28"/>
                </a:xfrm>
                <a:custGeom>
                  <a:avLst/>
                  <a:gdLst>
                    <a:gd name="T0" fmla="*/ 2 w 14"/>
                    <a:gd name="T1" fmla="*/ 11 h 15"/>
                    <a:gd name="T2" fmla="*/ 3 w 14"/>
                    <a:gd name="T3" fmla="*/ 11 h 15"/>
                    <a:gd name="T4" fmla="*/ 3 w 14"/>
                    <a:gd name="T5" fmla="*/ 13 h 15"/>
                    <a:gd name="T6" fmla="*/ 11 w 14"/>
                    <a:gd name="T7" fmla="*/ 11 h 15"/>
                    <a:gd name="T8" fmla="*/ 13 w 14"/>
                    <a:gd name="T9" fmla="*/ 12 h 15"/>
                    <a:gd name="T10" fmla="*/ 13 w 14"/>
                    <a:gd name="T11" fmla="*/ 9 h 15"/>
                    <a:gd name="T12" fmla="*/ 11 w 14"/>
                    <a:gd name="T13" fmla="*/ 7 h 15"/>
                    <a:gd name="T14" fmla="*/ 11 w 14"/>
                    <a:gd name="T15" fmla="*/ 6 h 15"/>
                    <a:gd name="T16" fmla="*/ 11 w 14"/>
                    <a:gd name="T17" fmla="*/ 4 h 15"/>
                    <a:gd name="T18" fmla="*/ 12 w 14"/>
                    <a:gd name="T19" fmla="*/ 6 h 15"/>
                    <a:gd name="T20" fmla="*/ 13 w 14"/>
                    <a:gd name="T21" fmla="*/ 5 h 15"/>
                    <a:gd name="T22" fmla="*/ 13 w 14"/>
                    <a:gd name="T23" fmla="*/ 7 h 15"/>
                    <a:gd name="T24" fmla="*/ 14 w 14"/>
                    <a:gd name="T25" fmla="*/ 6 h 15"/>
                    <a:gd name="T26" fmla="*/ 13 w 14"/>
                    <a:gd name="T27" fmla="*/ 3 h 15"/>
                    <a:gd name="T28" fmla="*/ 12 w 14"/>
                    <a:gd name="T29" fmla="*/ 3 h 15"/>
                    <a:gd name="T30" fmla="*/ 12 w 14"/>
                    <a:gd name="T31" fmla="*/ 1 h 15"/>
                    <a:gd name="T32" fmla="*/ 11 w 14"/>
                    <a:gd name="T33" fmla="*/ 2 h 15"/>
                    <a:gd name="T34" fmla="*/ 11 w 14"/>
                    <a:gd name="T35" fmla="*/ 4 h 15"/>
                    <a:gd name="T36" fmla="*/ 9 w 14"/>
                    <a:gd name="T37" fmla="*/ 2 h 15"/>
                    <a:gd name="T38" fmla="*/ 8 w 14"/>
                    <a:gd name="T39" fmla="*/ 3 h 15"/>
                    <a:gd name="T40" fmla="*/ 7 w 14"/>
                    <a:gd name="T41" fmla="*/ 6 h 15"/>
                    <a:gd name="T42" fmla="*/ 7 w 14"/>
                    <a:gd name="T43" fmla="*/ 3 h 15"/>
                    <a:gd name="T44" fmla="*/ 7 w 14"/>
                    <a:gd name="T45" fmla="*/ 2 h 15"/>
                    <a:gd name="T46" fmla="*/ 6 w 14"/>
                    <a:gd name="T47" fmla="*/ 3 h 15"/>
                    <a:gd name="T48" fmla="*/ 7 w 14"/>
                    <a:gd name="T49" fmla="*/ 5 h 15"/>
                    <a:gd name="T50" fmla="*/ 6 w 14"/>
                    <a:gd name="T51" fmla="*/ 5 h 15"/>
                    <a:gd name="T52" fmla="*/ 6 w 14"/>
                    <a:gd name="T53" fmla="*/ 9 h 15"/>
                    <a:gd name="T54" fmla="*/ 4 w 14"/>
                    <a:gd name="T55" fmla="*/ 10 h 15"/>
                    <a:gd name="T56" fmla="*/ 3 w 14"/>
                    <a:gd name="T57" fmla="*/ 5 h 15"/>
                    <a:gd name="T58" fmla="*/ 3 w 14"/>
                    <a:gd name="T59" fmla="*/ 6 h 15"/>
                    <a:gd name="T60" fmla="*/ 3 w 14"/>
                    <a:gd name="T61" fmla="*/ 8 h 15"/>
                    <a:gd name="T62" fmla="*/ 1 w 14"/>
                    <a:gd name="T63" fmla="*/ 8 h 15"/>
                    <a:gd name="T64" fmla="*/ 0 w 14"/>
                    <a:gd name="T65" fmla="*/ 10 h 15"/>
                    <a:gd name="T66" fmla="*/ 2 w 14"/>
                    <a:gd name="T67" fmla="*/ 11 h 15"/>
                    <a:gd name="T68" fmla="*/ 8 w 14"/>
                    <a:gd name="T69" fmla="*/ 10 h 15"/>
                    <a:gd name="T70" fmla="*/ 8 w 14"/>
                    <a:gd name="T71" fmla="*/ 8 h 15"/>
                    <a:gd name="T72" fmla="*/ 9 w 14"/>
                    <a:gd name="T73" fmla="*/ 8 h 15"/>
                    <a:gd name="T74" fmla="*/ 8 w 14"/>
                    <a:gd name="T75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" h="15">
                      <a:moveTo>
                        <a:pt x="2" y="11"/>
                      </a:moveTo>
                      <a:cubicBezTo>
                        <a:pt x="3" y="11"/>
                        <a:pt x="3" y="10"/>
                        <a:pt x="3" y="11"/>
                      </a:cubicBezTo>
                      <a:cubicBezTo>
                        <a:pt x="3" y="12"/>
                        <a:pt x="3" y="12"/>
                        <a:pt x="3" y="13"/>
                      </a:cubicBezTo>
                      <a:cubicBezTo>
                        <a:pt x="5" y="10"/>
                        <a:pt x="9" y="15"/>
                        <a:pt x="11" y="11"/>
                      </a:cubicBezTo>
                      <a:cubicBezTo>
                        <a:pt x="12" y="15"/>
                        <a:pt x="13" y="8"/>
                        <a:pt x="13" y="12"/>
                      </a:cubicBezTo>
                      <a:cubicBezTo>
                        <a:pt x="13" y="10"/>
                        <a:pt x="13" y="11"/>
                        <a:pt x="13" y="9"/>
                      </a:cubicBezTo>
                      <a:cubicBezTo>
                        <a:pt x="12" y="11"/>
                        <a:pt x="11" y="10"/>
                        <a:pt x="11" y="7"/>
                      </a:cubicBezTo>
                      <a:cubicBezTo>
                        <a:pt x="11" y="10"/>
                        <a:pt x="11" y="3"/>
                        <a:pt x="11" y="6"/>
                      </a:cubicBezTo>
                      <a:cubicBezTo>
                        <a:pt x="12" y="5"/>
                        <a:pt x="11" y="4"/>
                        <a:pt x="11" y="4"/>
                      </a:cubicBezTo>
                      <a:cubicBezTo>
                        <a:pt x="12" y="5"/>
                        <a:pt x="12" y="5"/>
                        <a:pt x="12" y="6"/>
                      </a:cubicBezTo>
                      <a:cubicBezTo>
                        <a:pt x="13" y="6"/>
                        <a:pt x="13" y="6"/>
                        <a:pt x="13" y="5"/>
                      </a:cubicBezTo>
                      <a:cubicBezTo>
                        <a:pt x="13" y="6"/>
                        <a:pt x="13" y="7"/>
                        <a:pt x="13" y="7"/>
                      </a:cubicBezTo>
                      <a:cubicBezTo>
                        <a:pt x="13" y="4"/>
                        <a:pt x="14" y="6"/>
                        <a:pt x="14" y="6"/>
                      </a:cubicBezTo>
                      <a:cubicBezTo>
                        <a:pt x="14" y="4"/>
                        <a:pt x="13" y="5"/>
                        <a:pt x="13" y="3"/>
                      </a:cubicBezTo>
                      <a:cubicBezTo>
                        <a:pt x="13" y="4"/>
                        <a:pt x="13" y="3"/>
                        <a:pt x="12" y="3"/>
                      </a:cubicBezTo>
                      <a:cubicBezTo>
                        <a:pt x="12" y="2"/>
                        <a:pt x="12" y="2"/>
                        <a:pt x="12" y="1"/>
                      </a:cubicBezTo>
                      <a:cubicBezTo>
                        <a:pt x="12" y="2"/>
                        <a:pt x="11" y="0"/>
                        <a:pt x="11" y="2"/>
                      </a:cubicBezTo>
                      <a:cubicBezTo>
                        <a:pt x="11" y="2"/>
                        <a:pt x="11" y="3"/>
                        <a:pt x="11" y="4"/>
                      </a:cubicBezTo>
                      <a:cubicBezTo>
                        <a:pt x="10" y="3"/>
                        <a:pt x="10" y="5"/>
                        <a:pt x="9" y="2"/>
                      </a:cubicBezTo>
                      <a:cubicBezTo>
                        <a:pt x="9" y="5"/>
                        <a:pt x="8" y="4"/>
                        <a:pt x="8" y="3"/>
                      </a:cubicBezTo>
                      <a:cubicBezTo>
                        <a:pt x="7" y="4"/>
                        <a:pt x="8" y="5"/>
                        <a:pt x="7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4"/>
                        <a:pt x="8" y="2"/>
                        <a:pt x="7" y="2"/>
                      </a:cubicBezTo>
                      <a:cubicBezTo>
                        <a:pt x="7" y="3"/>
                        <a:pt x="6" y="1"/>
                        <a:pt x="6" y="3"/>
                      </a:cubicBezTo>
                      <a:cubicBezTo>
                        <a:pt x="7" y="3"/>
                        <a:pt x="7" y="3"/>
                        <a:pt x="7" y="5"/>
                      </a:cubicBezTo>
                      <a:cubicBezTo>
                        <a:pt x="6" y="3"/>
                        <a:pt x="6" y="6"/>
                        <a:pt x="6" y="5"/>
                      </a:cubicBezTo>
                      <a:cubicBezTo>
                        <a:pt x="6" y="7"/>
                        <a:pt x="6" y="8"/>
                        <a:pt x="6" y="9"/>
                      </a:cubicBezTo>
                      <a:cubicBezTo>
                        <a:pt x="5" y="6"/>
                        <a:pt x="5" y="10"/>
                        <a:pt x="4" y="10"/>
                      </a:cubicBezTo>
                      <a:cubicBezTo>
                        <a:pt x="4" y="9"/>
                        <a:pt x="3" y="8"/>
                        <a:pt x="3" y="5"/>
                      </a:cubicBezTo>
                      <a:cubicBezTo>
                        <a:pt x="3" y="6"/>
                        <a:pt x="3" y="5"/>
                        <a:pt x="3" y="6"/>
                      </a:cubicBezTo>
                      <a:cubicBezTo>
                        <a:pt x="3" y="6"/>
                        <a:pt x="3" y="7"/>
                        <a:pt x="3" y="8"/>
                      </a:cubicBezTo>
                      <a:cubicBezTo>
                        <a:pt x="2" y="9"/>
                        <a:pt x="2" y="9"/>
                        <a:pt x="1" y="8"/>
                      </a:cubicBezTo>
                      <a:cubicBezTo>
                        <a:pt x="1" y="10"/>
                        <a:pt x="0" y="11"/>
                        <a:pt x="0" y="10"/>
                      </a:cubicBezTo>
                      <a:cubicBezTo>
                        <a:pt x="0" y="12"/>
                        <a:pt x="2" y="8"/>
                        <a:pt x="2" y="11"/>
                      </a:cubicBezTo>
                      <a:close/>
                      <a:moveTo>
                        <a:pt x="8" y="10"/>
                      </a:moveTo>
                      <a:cubicBezTo>
                        <a:pt x="8" y="10"/>
                        <a:pt x="8" y="9"/>
                        <a:pt x="8" y="8"/>
                      </a:cubicBezTo>
                      <a:cubicBezTo>
                        <a:pt x="8" y="8"/>
                        <a:pt x="9" y="8"/>
                        <a:pt x="9" y="8"/>
                      </a:cubicBezTo>
                      <a:cubicBezTo>
                        <a:pt x="9" y="10"/>
                        <a:pt x="8" y="8"/>
                        <a:pt x="8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7" name="Freeform 3193">
                  <a:extLst>
                    <a:ext uri="{FF2B5EF4-FFF2-40B4-BE49-F238E27FC236}">
                      <a16:creationId xmlns:a16="http://schemas.microsoft.com/office/drawing/2014/main" id="{6623BA6A-C7C9-4059-91FF-059D05BA8A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0" y="3590"/>
                  <a:ext cx="4" cy="6"/>
                </a:xfrm>
                <a:custGeom>
                  <a:avLst/>
                  <a:gdLst>
                    <a:gd name="T0" fmla="*/ 0 w 2"/>
                    <a:gd name="T1" fmla="*/ 1 h 3"/>
                    <a:gd name="T2" fmla="*/ 2 w 2"/>
                    <a:gd name="T3" fmla="*/ 1 h 3"/>
                    <a:gd name="T4" fmla="*/ 0 w 2"/>
                    <a:gd name="T5" fmla="*/ 3 h 3"/>
                    <a:gd name="T6" fmla="*/ 0 w 2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0" y="0"/>
                        <a:pt x="1" y="2"/>
                        <a:pt x="2" y="1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1" y="2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8" name="Freeform 3194">
                  <a:extLst>
                    <a:ext uri="{FF2B5EF4-FFF2-40B4-BE49-F238E27FC236}">
                      <a16:creationId xmlns:a16="http://schemas.microsoft.com/office/drawing/2014/main" id="{C0C9438A-D841-4CC4-B509-4FAC73A77B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4" y="3174"/>
                  <a:ext cx="4" cy="10"/>
                </a:xfrm>
                <a:custGeom>
                  <a:avLst/>
                  <a:gdLst>
                    <a:gd name="T0" fmla="*/ 1 w 2"/>
                    <a:gd name="T1" fmla="*/ 3 h 5"/>
                    <a:gd name="T2" fmla="*/ 1 w 2"/>
                    <a:gd name="T3" fmla="*/ 4 h 5"/>
                    <a:gd name="T4" fmla="*/ 0 w 2"/>
                    <a:gd name="T5" fmla="*/ 1 h 5"/>
                    <a:gd name="T6" fmla="*/ 0 w 2"/>
                    <a:gd name="T7" fmla="*/ 0 h 5"/>
                    <a:gd name="T8" fmla="*/ 2 w 2"/>
                    <a:gd name="T9" fmla="*/ 5 h 5"/>
                    <a:gd name="T10" fmla="*/ 1 w 2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5">
                      <a:moveTo>
                        <a:pt x="1" y="3"/>
                      </a:move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1" y="3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3"/>
                        <a:pt x="1" y="1"/>
                        <a:pt x="2" y="5"/>
                      </a:cubicBezTo>
                      <a:cubicBezTo>
                        <a:pt x="1" y="4"/>
                        <a:pt x="1" y="4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49" name="Freeform 3195">
                  <a:extLst>
                    <a:ext uri="{FF2B5EF4-FFF2-40B4-BE49-F238E27FC236}">
                      <a16:creationId xmlns:a16="http://schemas.microsoft.com/office/drawing/2014/main" id="{AE7D3433-839A-4452-844F-83D1CFA610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8" y="3176"/>
                  <a:ext cx="2" cy="8"/>
                </a:xfrm>
                <a:custGeom>
                  <a:avLst/>
                  <a:gdLst>
                    <a:gd name="T0" fmla="*/ 0 w 1"/>
                    <a:gd name="T1" fmla="*/ 2 h 4"/>
                    <a:gd name="T2" fmla="*/ 0 w 1"/>
                    <a:gd name="T3" fmla="*/ 2 h 4"/>
                    <a:gd name="T4" fmla="*/ 1 w 1"/>
                    <a:gd name="T5" fmla="*/ 1 h 4"/>
                    <a:gd name="T6" fmla="*/ 0 w 1"/>
                    <a:gd name="T7" fmla="*/ 4 h 4"/>
                    <a:gd name="T8" fmla="*/ 0 w 1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1" y="1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50" name="Freeform 3196">
                  <a:extLst>
                    <a:ext uri="{FF2B5EF4-FFF2-40B4-BE49-F238E27FC236}">
                      <a16:creationId xmlns:a16="http://schemas.microsoft.com/office/drawing/2014/main" id="{381874FE-AE6F-4E36-B2AC-FCCBCA1DDA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0" y="3605"/>
                  <a:ext cx="4" cy="8"/>
                </a:xfrm>
                <a:custGeom>
                  <a:avLst/>
                  <a:gdLst>
                    <a:gd name="T0" fmla="*/ 0 w 2"/>
                    <a:gd name="T1" fmla="*/ 2 h 4"/>
                    <a:gd name="T2" fmla="*/ 0 w 2"/>
                    <a:gd name="T3" fmla="*/ 1 h 4"/>
                    <a:gd name="T4" fmla="*/ 2 w 2"/>
                    <a:gd name="T5" fmla="*/ 0 h 4"/>
                    <a:gd name="T6" fmla="*/ 0 w 2"/>
                    <a:gd name="T7" fmla="*/ 1 h 4"/>
                    <a:gd name="T8" fmla="*/ 0 w 2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2" y="1"/>
                        <a:pt x="2" y="0"/>
                      </a:cubicBezTo>
                      <a:cubicBezTo>
                        <a:pt x="2" y="0"/>
                        <a:pt x="0" y="4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51" name="Freeform 3197">
                  <a:extLst>
                    <a:ext uri="{FF2B5EF4-FFF2-40B4-BE49-F238E27FC236}">
                      <a16:creationId xmlns:a16="http://schemas.microsoft.com/office/drawing/2014/main" id="{2A9D3720-8A13-49DB-9466-0C381882CB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2" y="3609"/>
                  <a:ext cx="9" cy="11"/>
                </a:xfrm>
                <a:custGeom>
                  <a:avLst/>
                  <a:gdLst>
                    <a:gd name="T0" fmla="*/ 1 w 5"/>
                    <a:gd name="T1" fmla="*/ 0 h 6"/>
                    <a:gd name="T2" fmla="*/ 2 w 5"/>
                    <a:gd name="T3" fmla="*/ 4 h 6"/>
                    <a:gd name="T4" fmla="*/ 5 w 5"/>
                    <a:gd name="T5" fmla="*/ 2 h 6"/>
                    <a:gd name="T6" fmla="*/ 1 w 5"/>
                    <a:gd name="T7" fmla="*/ 2 h 6"/>
                    <a:gd name="T8" fmla="*/ 0 w 5"/>
                    <a:gd name="T9" fmla="*/ 2 h 6"/>
                    <a:gd name="T10" fmla="*/ 4 w 5"/>
                    <a:gd name="T11" fmla="*/ 0 h 6"/>
                    <a:gd name="T12" fmla="*/ 1 w 5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6">
                      <a:moveTo>
                        <a:pt x="1" y="0"/>
                      </a:moveTo>
                      <a:cubicBezTo>
                        <a:pt x="1" y="2"/>
                        <a:pt x="2" y="3"/>
                        <a:pt x="2" y="4"/>
                      </a:cubicBezTo>
                      <a:cubicBezTo>
                        <a:pt x="2" y="2"/>
                        <a:pt x="4" y="3"/>
                        <a:pt x="5" y="2"/>
                      </a:cubicBezTo>
                      <a:cubicBezTo>
                        <a:pt x="5" y="4"/>
                        <a:pt x="2" y="6"/>
                        <a:pt x="1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4" y="2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52" name="Freeform 3198">
                  <a:extLst>
                    <a:ext uri="{FF2B5EF4-FFF2-40B4-BE49-F238E27FC236}">
                      <a16:creationId xmlns:a16="http://schemas.microsoft.com/office/drawing/2014/main" id="{4FE5D159-328F-4EFF-BE77-55F75DE9CF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7" y="3172"/>
                  <a:ext cx="8" cy="12"/>
                </a:xfrm>
                <a:custGeom>
                  <a:avLst/>
                  <a:gdLst>
                    <a:gd name="T0" fmla="*/ 1 w 4"/>
                    <a:gd name="T1" fmla="*/ 4 h 6"/>
                    <a:gd name="T2" fmla="*/ 1 w 4"/>
                    <a:gd name="T3" fmla="*/ 1 h 6"/>
                    <a:gd name="T4" fmla="*/ 2 w 4"/>
                    <a:gd name="T5" fmla="*/ 1 h 6"/>
                    <a:gd name="T6" fmla="*/ 2 w 4"/>
                    <a:gd name="T7" fmla="*/ 3 h 6"/>
                    <a:gd name="T8" fmla="*/ 2 w 4"/>
                    <a:gd name="T9" fmla="*/ 1 h 6"/>
                    <a:gd name="T10" fmla="*/ 2 w 4"/>
                    <a:gd name="T11" fmla="*/ 3 h 6"/>
                    <a:gd name="T12" fmla="*/ 4 w 4"/>
                    <a:gd name="T13" fmla="*/ 3 h 6"/>
                    <a:gd name="T14" fmla="*/ 3 w 4"/>
                    <a:gd name="T15" fmla="*/ 3 h 6"/>
                    <a:gd name="T16" fmla="*/ 2 w 4"/>
                    <a:gd name="T17" fmla="*/ 6 h 6"/>
                    <a:gd name="T18" fmla="*/ 2 w 4"/>
                    <a:gd name="T19" fmla="*/ 5 h 6"/>
                    <a:gd name="T20" fmla="*/ 2 w 4"/>
                    <a:gd name="T21" fmla="*/ 5 h 6"/>
                    <a:gd name="T22" fmla="*/ 1 w 4"/>
                    <a:gd name="T23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" h="6">
                      <a:moveTo>
                        <a:pt x="1" y="4"/>
                      </a:moveTo>
                      <a:cubicBezTo>
                        <a:pt x="0" y="3"/>
                        <a:pt x="1" y="3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2"/>
                        <a:pt x="2" y="2"/>
                        <a:pt x="2" y="3"/>
                      </a:cubicBezTo>
                      <a:cubicBezTo>
                        <a:pt x="2" y="4"/>
                        <a:pt x="2" y="0"/>
                        <a:pt x="2" y="1"/>
                      </a:cubicBezTo>
                      <a:cubicBezTo>
                        <a:pt x="2" y="2"/>
                        <a:pt x="2" y="2"/>
                        <a:pt x="2" y="3"/>
                      </a:cubicBezTo>
                      <a:cubicBezTo>
                        <a:pt x="3" y="2"/>
                        <a:pt x="3" y="2"/>
                        <a:pt x="4" y="3"/>
                      </a:cubicBezTo>
                      <a:cubicBezTo>
                        <a:pt x="4" y="4"/>
                        <a:pt x="3" y="3"/>
                        <a:pt x="3" y="3"/>
                      </a:cubicBezTo>
                      <a:cubicBezTo>
                        <a:pt x="3" y="4"/>
                        <a:pt x="2" y="4"/>
                        <a:pt x="2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2" y="4"/>
                        <a:pt x="1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53" name="Freeform 3199">
                  <a:extLst>
                    <a:ext uri="{FF2B5EF4-FFF2-40B4-BE49-F238E27FC236}">
                      <a16:creationId xmlns:a16="http://schemas.microsoft.com/office/drawing/2014/main" id="{D523061B-72FB-4A9A-B647-02A12929F0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1" y="3603"/>
                  <a:ext cx="4" cy="10"/>
                </a:xfrm>
                <a:custGeom>
                  <a:avLst/>
                  <a:gdLst>
                    <a:gd name="T0" fmla="*/ 1 w 2"/>
                    <a:gd name="T1" fmla="*/ 3 h 5"/>
                    <a:gd name="T2" fmla="*/ 1 w 2"/>
                    <a:gd name="T3" fmla="*/ 4 h 5"/>
                    <a:gd name="T4" fmla="*/ 1 w 2"/>
                    <a:gd name="T5" fmla="*/ 5 h 5"/>
                    <a:gd name="T6" fmla="*/ 0 w 2"/>
                    <a:gd name="T7" fmla="*/ 3 h 5"/>
                    <a:gd name="T8" fmla="*/ 1 w 2"/>
                    <a:gd name="T9" fmla="*/ 0 h 5"/>
                    <a:gd name="T10" fmla="*/ 1 w 2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5">
                      <a:moveTo>
                        <a:pt x="1" y="3"/>
                      </a:move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4"/>
                        <a:pt x="1" y="3"/>
                        <a:pt x="0" y="3"/>
                      </a:cubicBezTo>
                      <a:cubicBezTo>
                        <a:pt x="1" y="3"/>
                        <a:pt x="1" y="0"/>
                        <a:pt x="1" y="0"/>
                      </a:cubicBezTo>
                      <a:cubicBezTo>
                        <a:pt x="2" y="3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54" name="Freeform 3200">
                  <a:extLst>
                    <a:ext uri="{FF2B5EF4-FFF2-40B4-BE49-F238E27FC236}">
                      <a16:creationId xmlns:a16="http://schemas.microsoft.com/office/drawing/2014/main" id="{49996BD5-4943-432B-951B-3968484BD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7" y="3597"/>
                  <a:ext cx="2" cy="6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1 h 3"/>
                    <a:gd name="T4" fmla="*/ 0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0"/>
                        <a:pt x="0" y="2"/>
                        <a:pt x="1" y="1"/>
                      </a:cubicBezTo>
                      <a:cubicBezTo>
                        <a:pt x="1" y="3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55" name="Freeform 3201">
                  <a:extLst>
                    <a:ext uri="{FF2B5EF4-FFF2-40B4-BE49-F238E27FC236}">
                      <a16:creationId xmlns:a16="http://schemas.microsoft.com/office/drawing/2014/main" id="{153E2E4E-3481-48F1-8D22-10CC416AD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" y="3174"/>
                  <a:ext cx="4" cy="8"/>
                </a:xfrm>
                <a:custGeom>
                  <a:avLst/>
                  <a:gdLst>
                    <a:gd name="T0" fmla="*/ 0 w 2"/>
                    <a:gd name="T1" fmla="*/ 1 h 4"/>
                    <a:gd name="T2" fmla="*/ 1 w 2"/>
                    <a:gd name="T3" fmla="*/ 2 h 4"/>
                    <a:gd name="T4" fmla="*/ 1 w 2"/>
                    <a:gd name="T5" fmla="*/ 0 h 4"/>
                    <a:gd name="T6" fmla="*/ 2 w 2"/>
                    <a:gd name="T7" fmla="*/ 0 h 4"/>
                    <a:gd name="T8" fmla="*/ 2 w 2"/>
                    <a:gd name="T9" fmla="*/ 3 h 4"/>
                    <a:gd name="T10" fmla="*/ 0 w 2"/>
                    <a:gd name="T11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4">
                      <a:moveTo>
                        <a:pt x="0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2" y="3"/>
                      </a:cubicBezTo>
                      <a:cubicBezTo>
                        <a:pt x="1" y="2"/>
                        <a:pt x="1" y="4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56" name="Freeform 3202">
                  <a:extLst>
                    <a:ext uri="{FF2B5EF4-FFF2-40B4-BE49-F238E27FC236}">
                      <a16:creationId xmlns:a16="http://schemas.microsoft.com/office/drawing/2014/main" id="{1DD4E4B3-A6C6-44F3-8EFC-BA4CFA5DA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1" y="3172"/>
                  <a:ext cx="3" cy="8"/>
                </a:xfrm>
                <a:custGeom>
                  <a:avLst/>
                  <a:gdLst>
                    <a:gd name="T0" fmla="*/ 1 w 2"/>
                    <a:gd name="T1" fmla="*/ 2 h 4"/>
                    <a:gd name="T2" fmla="*/ 0 w 2"/>
                    <a:gd name="T3" fmla="*/ 2 h 4"/>
                    <a:gd name="T4" fmla="*/ 0 w 2"/>
                    <a:gd name="T5" fmla="*/ 0 h 4"/>
                    <a:gd name="T6" fmla="*/ 1 w 2"/>
                    <a:gd name="T7" fmla="*/ 4 h 4"/>
                    <a:gd name="T8" fmla="*/ 1 w 2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2"/>
                      </a:moveTo>
                      <a:cubicBezTo>
                        <a:pt x="1" y="2"/>
                        <a:pt x="0" y="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2" y="2"/>
                        <a:pt x="1" y="4"/>
                      </a:cubicBezTo>
                      <a:cubicBezTo>
                        <a:pt x="1" y="3"/>
                        <a:pt x="1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57" name="Freeform 3203">
                  <a:extLst>
                    <a:ext uri="{FF2B5EF4-FFF2-40B4-BE49-F238E27FC236}">
                      <a16:creationId xmlns:a16="http://schemas.microsoft.com/office/drawing/2014/main" id="{0732050A-98C6-4290-B33F-783C5FD21E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3" y="3345"/>
                  <a:ext cx="3" cy="6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2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0" y="3"/>
                        <a:pt x="1" y="2"/>
                      </a:cubicBezTo>
                      <a:cubicBezTo>
                        <a:pt x="1" y="2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58" name="Freeform 3204">
                  <a:extLst>
                    <a:ext uri="{FF2B5EF4-FFF2-40B4-BE49-F238E27FC236}">
                      <a16:creationId xmlns:a16="http://schemas.microsoft.com/office/drawing/2014/main" id="{8ED94B49-4C0C-4CDB-B7C2-88786E5CE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6" y="3349"/>
                  <a:ext cx="2" cy="5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1 h 3"/>
                    <a:gd name="T4" fmla="*/ 0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3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59" name="Freeform 3205">
                  <a:extLst>
                    <a:ext uri="{FF2B5EF4-FFF2-40B4-BE49-F238E27FC236}">
                      <a16:creationId xmlns:a16="http://schemas.microsoft.com/office/drawing/2014/main" id="{C148A462-4375-4CDD-A183-495421E8E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0" y="3182"/>
                  <a:ext cx="4" cy="6"/>
                </a:xfrm>
                <a:custGeom>
                  <a:avLst/>
                  <a:gdLst>
                    <a:gd name="T0" fmla="*/ 1 w 2"/>
                    <a:gd name="T1" fmla="*/ 3 h 3"/>
                    <a:gd name="T2" fmla="*/ 0 w 2"/>
                    <a:gd name="T3" fmla="*/ 1 h 3"/>
                    <a:gd name="T4" fmla="*/ 2 w 2"/>
                    <a:gd name="T5" fmla="*/ 0 h 3"/>
                    <a:gd name="T6" fmla="*/ 2 w 2"/>
                    <a:gd name="T7" fmla="*/ 3 h 3"/>
                    <a:gd name="T8" fmla="*/ 2 w 2"/>
                    <a:gd name="T9" fmla="*/ 3 h 3"/>
                    <a:gd name="T10" fmla="*/ 2 w 2"/>
                    <a:gd name="T11" fmla="*/ 2 h 3"/>
                    <a:gd name="T12" fmla="*/ 1 w 2"/>
                    <a:gd name="T1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3">
                      <a:moveTo>
                        <a:pt x="1" y="3"/>
                      </a:move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0"/>
                        <a:pt x="1" y="1"/>
                        <a:pt x="2" y="0"/>
                      </a:cubicBezTo>
                      <a:cubicBezTo>
                        <a:pt x="2" y="1"/>
                        <a:pt x="2" y="1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0"/>
                        <a:pt x="1" y="1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60" name="Freeform 3206">
                  <a:extLst>
                    <a:ext uri="{FF2B5EF4-FFF2-40B4-BE49-F238E27FC236}">
                      <a16:creationId xmlns:a16="http://schemas.microsoft.com/office/drawing/2014/main" id="{F70EA999-22A8-45A8-938F-FA11568AB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6" y="3155"/>
                  <a:ext cx="4" cy="4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1 h 2"/>
                    <a:gd name="T4" fmla="*/ 0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2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61" name="Freeform 3207">
                  <a:extLst>
                    <a:ext uri="{FF2B5EF4-FFF2-40B4-BE49-F238E27FC236}">
                      <a16:creationId xmlns:a16="http://schemas.microsoft.com/office/drawing/2014/main" id="{A3B8CFFD-689C-46F7-8DC6-0088D7FD8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" y="3104"/>
                  <a:ext cx="2" cy="9"/>
                </a:xfrm>
                <a:custGeom>
                  <a:avLst/>
                  <a:gdLst>
                    <a:gd name="T0" fmla="*/ 0 w 1"/>
                    <a:gd name="T1" fmla="*/ 5 h 5"/>
                    <a:gd name="T2" fmla="*/ 0 w 1"/>
                    <a:gd name="T3" fmla="*/ 4 h 5"/>
                    <a:gd name="T4" fmla="*/ 0 w 1"/>
                    <a:gd name="T5" fmla="*/ 0 h 5"/>
                    <a:gd name="T6" fmla="*/ 0 w 1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cubicBezTo>
                        <a:pt x="0" y="5"/>
                        <a:pt x="0" y="3"/>
                        <a:pt x="0" y="4"/>
                      </a:cubicBezTo>
                      <a:cubicBezTo>
                        <a:pt x="0" y="2"/>
                        <a:pt x="0" y="2"/>
                        <a:pt x="0" y="0"/>
                      </a:cubicBezTo>
                      <a:cubicBezTo>
                        <a:pt x="1" y="2"/>
                        <a:pt x="0" y="3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62" name="Freeform 3208">
                  <a:extLst>
                    <a:ext uri="{FF2B5EF4-FFF2-40B4-BE49-F238E27FC236}">
                      <a16:creationId xmlns:a16="http://schemas.microsoft.com/office/drawing/2014/main" id="{B7ABF823-D6B9-4197-AA9C-17EF5B4B7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8" y="3165"/>
                  <a:ext cx="5" cy="5"/>
                </a:xfrm>
                <a:custGeom>
                  <a:avLst/>
                  <a:gdLst>
                    <a:gd name="T0" fmla="*/ 1 w 3"/>
                    <a:gd name="T1" fmla="*/ 0 h 3"/>
                    <a:gd name="T2" fmla="*/ 2 w 3"/>
                    <a:gd name="T3" fmla="*/ 2 h 3"/>
                    <a:gd name="T4" fmla="*/ 2 w 3"/>
                    <a:gd name="T5" fmla="*/ 0 h 3"/>
                    <a:gd name="T6" fmla="*/ 1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1" y="0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2"/>
                        <a:pt x="0" y="3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63" name="Freeform 3209">
                  <a:extLst>
                    <a:ext uri="{FF2B5EF4-FFF2-40B4-BE49-F238E27FC236}">
                      <a16:creationId xmlns:a16="http://schemas.microsoft.com/office/drawing/2014/main" id="{2BA7B278-8CD2-4562-8711-C7B2FF69B0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3" y="3123"/>
                  <a:ext cx="2" cy="8"/>
                </a:xfrm>
                <a:custGeom>
                  <a:avLst/>
                  <a:gdLst>
                    <a:gd name="T0" fmla="*/ 0 w 1"/>
                    <a:gd name="T1" fmla="*/ 2 h 4"/>
                    <a:gd name="T2" fmla="*/ 0 w 1"/>
                    <a:gd name="T3" fmla="*/ 0 h 4"/>
                    <a:gd name="T4" fmla="*/ 1 w 1"/>
                    <a:gd name="T5" fmla="*/ 2 h 4"/>
                    <a:gd name="T6" fmla="*/ 1 w 1"/>
                    <a:gd name="T7" fmla="*/ 4 h 4"/>
                    <a:gd name="T8" fmla="*/ 0 w 1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4"/>
                        <a:pt x="1" y="2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0" y="4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64" name="Freeform 3210">
                  <a:extLst>
                    <a:ext uri="{FF2B5EF4-FFF2-40B4-BE49-F238E27FC236}">
                      <a16:creationId xmlns:a16="http://schemas.microsoft.com/office/drawing/2014/main" id="{FD531AD6-45D2-40AA-8E40-6D82640F96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3" y="3163"/>
                  <a:ext cx="6" cy="19"/>
                </a:xfrm>
                <a:custGeom>
                  <a:avLst/>
                  <a:gdLst>
                    <a:gd name="T0" fmla="*/ 0 w 3"/>
                    <a:gd name="T1" fmla="*/ 2 h 10"/>
                    <a:gd name="T2" fmla="*/ 2 w 3"/>
                    <a:gd name="T3" fmla="*/ 3 h 10"/>
                    <a:gd name="T4" fmla="*/ 1 w 3"/>
                    <a:gd name="T5" fmla="*/ 5 h 10"/>
                    <a:gd name="T6" fmla="*/ 2 w 3"/>
                    <a:gd name="T7" fmla="*/ 6 h 10"/>
                    <a:gd name="T8" fmla="*/ 3 w 3"/>
                    <a:gd name="T9" fmla="*/ 5 h 10"/>
                    <a:gd name="T10" fmla="*/ 3 w 3"/>
                    <a:gd name="T11" fmla="*/ 7 h 10"/>
                    <a:gd name="T12" fmla="*/ 2 w 3"/>
                    <a:gd name="T13" fmla="*/ 7 h 10"/>
                    <a:gd name="T14" fmla="*/ 2 w 3"/>
                    <a:gd name="T15" fmla="*/ 6 h 10"/>
                    <a:gd name="T16" fmla="*/ 1 w 3"/>
                    <a:gd name="T17" fmla="*/ 5 h 10"/>
                    <a:gd name="T18" fmla="*/ 1 w 3"/>
                    <a:gd name="T19" fmla="*/ 8 h 10"/>
                    <a:gd name="T20" fmla="*/ 1 w 3"/>
                    <a:gd name="T21" fmla="*/ 10 h 10"/>
                    <a:gd name="T22" fmla="*/ 0 w 3"/>
                    <a:gd name="T23" fmla="*/ 8 h 10"/>
                    <a:gd name="T24" fmla="*/ 1 w 3"/>
                    <a:gd name="T25" fmla="*/ 4 h 10"/>
                    <a:gd name="T26" fmla="*/ 1 w 3"/>
                    <a:gd name="T27" fmla="*/ 4 h 10"/>
                    <a:gd name="T28" fmla="*/ 0 w 3"/>
                    <a:gd name="T29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10">
                      <a:moveTo>
                        <a:pt x="0" y="2"/>
                      </a:moveTo>
                      <a:cubicBezTo>
                        <a:pt x="0" y="0"/>
                        <a:pt x="1" y="3"/>
                        <a:pt x="2" y="3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2" y="3"/>
                        <a:pt x="2" y="6"/>
                        <a:pt x="2" y="6"/>
                      </a:cubicBezTo>
                      <a:cubicBezTo>
                        <a:pt x="2" y="6"/>
                        <a:pt x="2" y="5"/>
                        <a:pt x="3" y="5"/>
                      </a:cubicBezTo>
                      <a:cubicBezTo>
                        <a:pt x="3" y="5"/>
                        <a:pt x="3" y="6"/>
                        <a:pt x="3" y="7"/>
                      </a:cubicBezTo>
                      <a:cubicBezTo>
                        <a:pt x="2" y="6"/>
                        <a:pt x="3" y="7"/>
                        <a:pt x="2" y="7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1" y="6"/>
                        <a:pt x="1" y="6"/>
                        <a:pt x="1" y="5"/>
                      </a:cubicBezTo>
                      <a:cubicBezTo>
                        <a:pt x="1" y="7"/>
                        <a:pt x="1" y="7"/>
                        <a:pt x="1" y="8"/>
                      </a:cubicBezTo>
                      <a:cubicBezTo>
                        <a:pt x="1" y="9"/>
                        <a:pt x="2" y="8"/>
                        <a:pt x="1" y="1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7"/>
                        <a:pt x="1" y="6"/>
                        <a:pt x="1" y="4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1" y="2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65" name="Freeform 3211">
                  <a:extLst>
                    <a:ext uri="{FF2B5EF4-FFF2-40B4-BE49-F238E27FC236}">
                      <a16:creationId xmlns:a16="http://schemas.microsoft.com/office/drawing/2014/main" id="{7CF9C18A-581E-4AC2-91CC-5C76FBFCEC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" y="3123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1 h 2"/>
                    <a:gd name="T4" fmla="*/ 1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66" name="Freeform 3212">
                  <a:extLst>
                    <a:ext uri="{FF2B5EF4-FFF2-40B4-BE49-F238E27FC236}">
                      <a16:creationId xmlns:a16="http://schemas.microsoft.com/office/drawing/2014/main" id="{31DC7DDF-8795-4C7B-966D-C8DE33434F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" y="3169"/>
                  <a:ext cx="2" cy="11"/>
                </a:xfrm>
                <a:custGeom>
                  <a:avLst/>
                  <a:gdLst>
                    <a:gd name="T0" fmla="*/ 0 w 1"/>
                    <a:gd name="T1" fmla="*/ 2 h 6"/>
                    <a:gd name="T2" fmla="*/ 1 w 1"/>
                    <a:gd name="T3" fmla="*/ 4 h 6"/>
                    <a:gd name="T4" fmla="*/ 1 w 1"/>
                    <a:gd name="T5" fmla="*/ 3 h 6"/>
                    <a:gd name="T6" fmla="*/ 0 w 1"/>
                    <a:gd name="T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6">
                      <a:moveTo>
                        <a:pt x="0" y="2"/>
                      </a:moveTo>
                      <a:cubicBezTo>
                        <a:pt x="1" y="0"/>
                        <a:pt x="1" y="3"/>
                        <a:pt x="1" y="4"/>
                      </a:cubicBezTo>
                      <a:cubicBezTo>
                        <a:pt x="1" y="3"/>
                        <a:pt x="1" y="2"/>
                        <a:pt x="1" y="3"/>
                      </a:cubicBezTo>
                      <a:cubicBezTo>
                        <a:pt x="1" y="6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67" name="Freeform 3213">
                  <a:extLst>
                    <a:ext uri="{FF2B5EF4-FFF2-40B4-BE49-F238E27FC236}">
                      <a16:creationId xmlns:a16="http://schemas.microsoft.com/office/drawing/2014/main" id="{424F74E7-2027-4FFF-872C-3534C19B4C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8" y="3643"/>
                  <a:ext cx="4" cy="6"/>
                </a:xfrm>
                <a:custGeom>
                  <a:avLst/>
                  <a:gdLst>
                    <a:gd name="T0" fmla="*/ 0 w 2"/>
                    <a:gd name="T1" fmla="*/ 1 h 3"/>
                    <a:gd name="T2" fmla="*/ 2 w 2"/>
                    <a:gd name="T3" fmla="*/ 1 h 3"/>
                    <a:gd name="T4" fmla="*/ 0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2" y="3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68" name="Freeform 3214">
                  <a:extLst>
                    <a:ext uri="{FF2B5EF4-FFF2-40B4-BE49-F238E27FC236}">
                      <a16:creationId xmlns:a16="http://schemas.microsoft.com/office/drawing/2014/main" id="{3540E5AE-C2A6-472E-979C-454FFB5996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8" y="3389"/>
                  <a:ext cx="4" cy="7"/>
                </a:xfrm>
                <a:custGeom>
                  <a:avLst/>
                  <a:gdLst>
                    <a:gd name="T0" fmla="*/ 2 w 2"/>
                    <a:gd name="T1" fmla="*/ 3 h 4"/>
                    <a:gd name="T2" fmla="*/ 1 w 2"/>
                    <a:gd name="T3" fmla="*/ 3 h 4"/>
                    <a:gd name="T4" fmla="*/ 1 w 2"/>
                    <a:gd name="T5" fmla="*/ 1 h 4"/>
                    <a:gd name="T6" fmla="*/ 2 w 2"/>
                    <a:gd name="T7" fmla="*/ 1 h 4"/>
                    <a:gd name="T8" fmla="*/ 2 w 2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2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0" y="2"/>
                        <a:pt x="1" y="1"/>
                      </a:cubicBezTo>
                      <a:cubicBezTo>
                        <a:pt x="1" y="0"/>
                        <a:pt x="2" y="3"/>
                        <a:pt x="2" y="1"/>
                      </a:cubicBezTo>
                      <a:cubicBezTo>
                        <a:pt x="2" y="1"/>
                        <a:pt x="2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69" name="Freeform 3215">
                  <a:extLst>
                    <a:ext uri="{FF2B5EF4-FFF2-40B4-BE49-F238E27FC236}">
                      <a16:creationId xmlns:a16="http://schemas.microsoft.com/office/drawing/2014/main" id="{97DCF8AA-30E5-4015-A1A7-E35BA7D90E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1" y="3391"/>
                  <a:ext cx="2" cy="5"/>
                </a:xfrm>
                <a:custGeom>
                  <a:avLst/>
                  <a:gdLst>
                    <a:gd name="T0" fmla="*/ 0 w 1"/>
                    <a:gd name="T1" fmla="*/ 1 h 3"/>
                    <a:gd name="T2" fmla="*/ 0 w 1"/>
                    <a:gd name="T3" fmla="*/ 1 h 3"/>
                    <a:gd name="T4" fmla="*/ 1 w 1"/>
                    <a:gd name="T5" fmla="*/ 0 h 3"/>
                    <a:gd name="T6" fmla="*/ 0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2"/>
                        <a:pt x="0" y="3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0" name="Freeform 3216">
                  <a:extLst>
                    <a:ext uri="{FF2B5EF4-FFF2-40B4-BE49-F238E27FC236}">
                      <a16:creationId xmlns:a16="http://schemas.microsoft.com/office/drawing/2014/main" id="{E5F98E9D-0FE1-49B4-8B3D-47C1A86864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3" y="3639"/>
                  <a:ext cx="4" cy="6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2 h 3"/>
                    <a:gd name="T4" fmla="*/ 0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1" y="0"/>
                        <a:pt x="1" y="2"/>
                        <a:pt x="2" y="2"/>
                      </a:cubicBezTo>
                      <a:cubicBezTo>
                        <a:pt x="1" y="3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1" name="Freeform 3217">
                  <a:extLst>
                    <a:ext uri="{FF2B5EF4-FFF2-40B4-BE49-F238E27FC236}">
                      <a16:creationId xmlns:a16="http://schemas.microsoft.com/office/drawing/2014/main" id="{FA037C6A-756A-459C-A515-5DCF0C830E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3" y="3645"/>
                  <a:ext cx="4" cy="6"/>
                </a:xfrm>
                <a:custGeom>
                  <a:avLst/>
                  <a:gdLst>
                    <a:gd name="T0" fmla="*/ 1 w 2"/>
                    <a:gd name="T1" fmla="*/ 3 h 3"/>
                    <a:gd name="T2" fmla="*/ 1 w 2"/>
                    <a:gd name="T3" fmla="*/ 3 h 3"/>
                    <a:gd name="T4" fmla="*/ 0 w 2"/>
                    <a:gd name="T5" fmla="*/ 2 h 3"/>
                    <a:gd name="T6" fmla="*/ 2 w 2"/>
                    <a:gd name="T7" fmla="*/ 0 h 3"/>
                    <a:gd name="T8" fmla="*/ 1 w 2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2"/>
                        <a:pt x="1" y="0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2" name="Freeform 3218">
                  <a:extLst>
                    <a:ext uri="{FF2B5EF4-FFF2-40B4-BE49-F238E27FC236}">
                      <a16:creationId xmlns:a16="http://schemas.microsoft.com/office/drawing/2014/main" id="{4211ED49-733D-49A2-9A2F-ECBC6A1CB1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5" y="3643"/>
                  <a:ext cx="21" cy="15"/>
                </a:xfrm>
                <a:custGeom>
                  <a:avLst/>
                  <a:gdLst>
                    <a:gd name="T0" fmla="*/ 6 w 11"/>
                    <a:gd name="T1" fmla="*/ 1 h 8"/>
                    <a:gd name="T2" fmla="*/ 5 w 11"/>
                    <a:gd name="T3" fmla="*/ 2 h 8"/>
                    <a:gd name="T4" fmla="*/ 1 w 11"/>
                    <a:gd name="T5" fmla="*/ 1 h 8"/>
                    <a:gd name="T6" fmla="*/ 3 w 11"/>
                    <a:gd name="T7" fmla="*/ 3 h 8"/>
                    <a:gd name="T8" fmla="*/ 1 w 11"/>
                    <a:gd name="T9" fmla="*/ 3 h 8"/>
                    <a:gd name="T10" fmla="*/ 1 w 11"/>
                    <a:gd name="T11" fmla="*/ 5 h 8"/>
                    <a:gd name="T12" fmla="*/ 1 w 11"/>
                    <a:gd name="T13" fmla="*/ 6 h 8"/>
                    <a:gd name="T14" fmla="*/ 0 w 11"/>
                    <a:gd name="T15" fmla="*/ 7 h 8"/>
                    <a:gd name="T16" fmla="*/ 11 w 11"/>
                    <a:gd name="T17" fmla="*/ 7 h 8"/>
                    <a:gd name="T18" fmla="*/ 10 w 11"/>
                    <a:gd name="T19" fmla="*/ 5 h 8"/>
                    <a:gd name="T20" fmla="*/ 10 w 11"/>
                    <a:gd name="T21" fmla="*/ 5 h 8"/>
                    <a:gd name="T22" fmla="*/ 10 w 11"/>
                    <a:gd name="T23" fmla="*/ 4 h 8"/>
                    <a:gd name="T24" fmla="*/ 11 w 11"/>
                    <a:gd name="T25" fmla="*/ 2 h 8"/>
                    <a:gd name="T26" fmla="*/ 9 w 11"/>
                    <a:gd name="T27" fmla="*/ 2 h 8"/>
                    <a:gd name="T28" fmla="*/ 9 w 11"/>
                    <a:gd name="T29" fmla="*/ 6 h 8"/>
                    <a:gd name="T30" fmla="*/ 6 w 11"/>
                    <a:gd name="T31" fmla="*/ 4 h 8"/>
                    <a:gd name="T32" fmla="*/ 9 w 11"/>
                    <a:gd name="T33" fmla="*/ 2 h 8"/>
                    <a:gd name="T34" fmla="*/ 6 w 11"/>
                    <a:gd name="T35" fmla="*/ 1 h 8"/>
                    <a:gd name="T36" fmla="*/ 6 w 11"/>
                    <a:gd name="T37" fmla="*/ 3 h 8"/>
                    <a:gd name="T38" fmla="*/ 6 w 11"/>
                    <a:gd name="T39" fmla="*/ 1 h 8"/>
                    <a:gd name="T40" fmla="*/ 3 w 11"/>
                    <a:gd name="T41" fmla="*/ 3 h 8"/>
                    <a:gd name="T42" fmla="*/ 4 w 11"/>
                    <a:gd name="T43" fmla="*/ 2 h 8"/>
                    <a:gd name="T44" fmla="*/ 3 w 11"/>
                    <a:gd name="T4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1" h="8">
                      <a:moveTo>
                        <a:pt x="6" y="1"/>
                      </a:moveTo>
                      <a:cubicBezTo>
                        <a:pt x="5" y="2"/>
                        <a:pt x="4" y="0"/>
                        <a:pt x="5" y="2"/>
                      </a:cubicBezTo>
                      <a:cubicBezTo>
                        <a:pt x="3" y="0"/>
                        <a:pt x="2" y="0"/>
                        <a:pt x="1" y="1"/>
                      </a:cubicBezTo>
                      <a:cubicBezTo>
                        <a:pt x="2" y="1"/>
                        <a:pt x="2" y="3"/>
                        <a:pt x="3" y="3"/>
                      </a:cubicBezTo>
                      <a:cubicBezTo>
                        <a:pt x="2" y="5"/>
                        <a:pt x="1" y="1"/>
                        <a:pt x="1" y="3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0" y="5"/>
                        <a:pt x="0" y="7"/>
                      </a:cubicBezTo>
                      <a:cubicBezTo>
                        <a:pt x="4" y="6"/>
                        <a:pt x="7" y="7"/>
                        <a:pt x="11" y="7"/>
                      </a:cubicBezTo>
                      <a:cubicBezTo>
                        <a:pt x="10" y="6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5"/>
                        <a:pt x="10" y="4"/>
                      </a:cubicBezTo>
                      <a:cubicBezTo>
                        <a:pt x="10" y="5"/>
                        <a:pt x="11" y="3"/>
                        <a:pt x="11" y="2"/>
                      </a:cubicBezTo>
                      <a:cubicBezTo>
                        <a:pt x="11" y="4"/>
                        <a:pt x="10" y="3"/>
                        <a:pt x="9" y="2"/>
                      </a:cubicBezTo>
                      <a:cubicBezTo>
                        <a:pt x="9" y="3"/>
                        <a:pt x="10" y="5"/>
                        <a:pt x="9" y="6"/>
                      </a:cubicBezTo>
                      <a:cubicBezTo>
                        <a:pt x="8" y="4"/>
                        <a:pt x="7" y="8"/>
                        <a:pt x="6" y="4"/>
                      </a:cubicBezTo>
                      <a:cubicBezTo>
                        <a:pt x="7" y="3"/>
                        <a:pt x="8" y="6"/>
                        <a:pt x="9" y="2"/>
                      </a:cubicBezTo>
                      <a:cubicBezTo>
                        <a:pt x="8" y="2"/>
                        <a:pt x="7" y="3"/>
                        <a:pt x="6" y="1"/>
                      </a:cubicBezTo>
                      <a:cubicBezTo>
                        <a:pt x="6" y="1"/>
                        <a:pt x="6" y="2"/>
                        <a:pt x="6" y="3"/>
                      </a:cubicBezTo>
                      <a:cubicBezTo>
                        <a:pt x="5" y="2"/>
                        <a:pt x="6" y="2"/>
                        <a:pt x="6" y="1"/>
                      </a:cubicBezTo>
                      <a:close/>
                      <a:moveTo>
                        <a:pt x="3" y="3"/>
                      </a:moveTo>
                      <a:cubicBezTo>
                        <a:pt x="3" y="2"/>
                        <a:pt x="4" y="1"/>
                        <a:pt x="4" y="2"/>
                      </a:cubicBezTo>
                      <a:cubicBezTo>
                        <a:pt x="4" y="3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3" name="Freeform 3219">
                  <a:extLst>
                    <a:ext uri="{FF2B5EF4-FFF2-40B4-BE49-F238E27FC236}">
                      <a16:creationId xmlns:a16="http://schemas.microsoft.com/office/drawing/2014/main" id="{12D546D3-B36D-4C7B-92DC-AC3CD2B423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" y="3603"/>
                  <a:ext cx="2" cy="6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1 h 3"/>
                    <a:gd name="T4" fmla="*/ 1 w 1"/>
                    <a:gd name="T5" fmla="*/ 2 h 3"/>
                    <a:gd name="T6" fmla="*/ 0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0" y="3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4" name="Freeform 3220">
                  <a:extLst>
                    <a:ext uri="{FF2B5EF4-FFF2-40B4-BE49-F238E27FC236}">
                      <a16:creationId xmlns:a16="http://schemas.microsoft.com/office/drawing/2014/main" id="{3E26E177-4FAF-457D-879E-F25CFC749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" y="3618"/>
                  <a:ext cx="4" cy="6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2 h 3"/>
                    <a:gd name="T4" fmla="*/ 0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1" y="2"/>
                        <a:pt x="2" y="0"/>
                        <a:pt x="2" y="2"/>
                      </a:cubicBezTo>
                      <a:cubicBezTo>
                        <a:pt x="2" y="3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5" name="Freeform 3221">
                  <a:extLst>
                    <a:ext uri="{FF2B5EF4-FFF2-40B4-BE49-F238E27FC236}">
                      <a16:creationId xmlns:a16="http://schemas.microsoft.com/office/drawing/2014/main" id="{6464D2D5-1E1E-466A-9BB6-AF870C493B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6" y="3622"/>
                  <a:ext cx="4" cy="8"/>
                </a:xfrm>
                <a:custGeom>
                  <a:avLst/>
                  <a:gdLst>
                    <a:gd name="T0" fmla="*/ 0 w 2"/>
                    <a:gd name="T1" fmla="*/ 4 h 4"/>
                    <a:gd name="T2" fmla="*/ 0 w 2"/>
                    <a:gd name="T3" fmla="*/ 2 h 4"/>
                    <a:gd name="T4" fmla="*/ 2 w 2"/>
                    <a:gd name="T5" fmla="*/ 3 h 4"/>
                    <a:gd name="T6" fmla="*/ 0 w 2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1" y="2"/>
                        <a:pt x="2" y="0"/>
                        <a:pt x="2" y="3"/>
                      </a:cubicBezTo>
                      <a:cubicBezTo>
                        <a:pt x="1" y="3"/>
                        <a:pt x="0" y="1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6" name="Freeform 3222">
                  <a:extLst>
                    <a:ext uri="{FF2B5EF4-FFF2-40B4-BE49-F238E27FC236}">
                      <a16:creationId xmlns:a16="http://schemas.microsoft.com/office/drawing/2014/main" id="{EA04CB11-C5DD-4F84-956A-7F0EE4D8F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7" y="3649"/>
                  <a:ext cx="4" cy="5"/>
                </a:xfrm>
                <a:custGeom>
                  <a:avLst/>
                  <a:gdLst>
                    <a:gd name="T0" fmla="*/ 0 w 2"/>
                    <a:gd name="T1" fmla="*/ 3 h 3"/>
                    <a:gd name="T2" fmla="*/ 0 w 2"/>
                    <a:gd name="T3" fmla="*/ 2 h 3"/>
                    <a:gd name="T4" fmla="*/ 2 w 2"/>
                    <a:gd name="T5" fmla="*/ 2 h 3"/>
                    <a:gd name="T6" fmla="*/ 0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0"/>
                        <a:pt x="1" y="1"/>
                        <a:pt x="2" y="2"/>
                      </a:cubicBezTo>
                      <a:cubicBezTo>
                        <a:pt x="1" y="3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7" name="Freeform 3223">
                  <a:extLst>
                    <a:ext uri="{FF2B5EF4-FFF2-40B4-BE49-F238E27FC236}">
                      <a16:creationId xmlns:a16="http://schemas.microsoft.com/office/drawing/2014/main" id="{BA88097D-7CFB-4E08-A877-481021BA4D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7" y="3100"/>
                  <a:ext cx="2" cy="8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1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4"/>
                        <a:pt x="0" y="2"/>
                        <a:pt x="0" y="1"/>
                      </a:cubicBezTo>
                      <a:cubicBezTo>
                        <a:pt x="0" y="0"/>
                        <a:pt x="1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8" name="Freeform 3224">
                  <a:extLst>
                    <a:ext uri="{FF2B5EF4-FFF2-40B4-BE49-F238E27FC236}">
                      <a16:creationId xmlns:a16="http://schemas.microsoft.com/office/drawing/2014/main" id="{AE72902E-4CA0-4BFE-A297-71A9D1A50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1" y="3620"/>
                  <a:ext cx="4" cy="6"/>
                </a:xfrm>
                <a:custGeom>
                  <a:avLst/>
                  <a:gdLst>
                    <a:gd name="T0" fmla="*/ 1 w 2"/>
                    <a:gd name="T1" fmla="*/ 3 h 3"/>
                    <a:gd name="T2" fmla="*/ 0 w 2"/>
                    <a:gd name="T3" fmla="*/ 2 h 3"/>
                    <a:gd name="T4" fmla="*/ 1 w 2"/>
                    <a:gd name="T5" fmla="*/ 1 h 3"/>
                    <a:gd name="T6" fmla="*/ 1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3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2" y="1"/>
                        <a:pt x="0" y="1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9" name="Freeform 3225">
                  <a:extLst>
                    <a:ext uri="{FF2B5EF4-FFF2-40B4-BE49-F238E27FC236}">
                      <a16:creationId xmlns:a16="http://schemas.microsoft.com/office/drawing/2014/main" id="{0F8C0EEF-32A3-4650-86F2-53C785568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3626"/>
                  <a:ext cx="4" cy="6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0 h 3"/>
                    <a:gd name="T4" fmla="*/ 0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0" y="1"/>
                        <a:pt x="1" y="2"/>
                        <a:pt x="2" y="0"/>
                      </a:cubicBezTo>
                      <a:cubicBezTo>
                        <a:pt x="2" y="3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0" name="Freeform 3226">
                  <a:extLst>
                    <a:ext uri="{FF2B5EF4-FFF2-40B4-BE49-F238E27FC236}">
                      <a16:creationId xmlns:a16="http://schemas.microsoft.com/office/drawing/2014/main" id="{5607684C-9B78-469D-92B6-BD683E92B4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" y="3632"/>
                  <a:ext cx="2" cy="9"/>
                </a:xfrm>
                <a:custGeom>
                  <a:avLst/>
                  <a:gdLst>
                    <a:gd name="T0" fmla="*/ 0 w 1"/>
                    <a:gd name="T1" fmla="*/ 3 h 5"/>
                    <a:gd name="T2" fmla="*/ 1 w 1"/>
                    <a:gd name="T3" fmla="*/ 4 h 5"/>
                    <a:gd name="T4" fmla="*/ 0 w 1"/>
                    <a:gd name="T5" fmla="*/ 4 h 5"/>
                    <a:gd name="T6" fmla="*/ 1 w 1"/>
                    <a:gd name="T7" fmla="*/ 2 h 5"/>
                    <a:gd name="T8" fmla="*/ 0 w 1"/>
                    <a:gd name="T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5">
                      <a:moveTo>
                        <a:pt x="0" y="3"/>
                      </a:moveTo>
                      <a:cubicBezTo>
                        <a:pt x="0" y="3"/>
                        <a:pt x="0" y="4"/>
                        <a:pt x="1" y="4"/>
                      </a:cubicBezTo>
                      <a:cubicBezTo>
                        <a:pt x="1" y="5"/>
                        <a:pt x="0" y="5"/>
                        <a:pt x="0" y="4"/>
                      </a:cubicBezTo>
                      <a:cubicBezTo>
                        <a:pt x="0" y="3"/>
                        <a:pt x="1" y="0"/>
                        <a:pt x="1" y="2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1" name="Freeform 3227">
                  <a:extLst>
                    <a:ext uri="{FF2B5EF4-FFF2-40B4-BE49-F238E27FC236}">
                      <a16:creationId xmlns:a16="http://schemas.microsoft.com/office/drawing/2014/main" id="{E73C39D1-9C8F-49DD-BF01-2B816376E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5" y="3098"/>
                  <a:ext cx="3" cy="12"/>
                </a:xfrm>
                <a:custGeom>
                  <a:avLst/>
                  <a:gdLst>
                    <a:gd name="T0" fmla="*/ 0 w 2"/>
                    <a:gd name="T1" fmla="*/ 1 h 6"/>
                    <a:gd name="T2" fmla="*/ 1 w 2"/>
                    <a:gd name="T3" fmla="*/ 1 h 6"/>
                    <a:gd name="T4" fmla="*/ 2 w 2"/>
                    <a:gd name="T5" fmla="*/ 4 h 6"/>
                    <a:gd name="T6" fmla="*/ 0 w 2"/>
                    <a:gd name="T7" fmla="*/ 5 h 6"/>
                    <a:gd name="T8" fmla="*/ 0 w 2"/>
                    <a:gd name="T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0" y="1"/>
                      </a:moveTo>
                      <a:cubicBezTo>
                        <a:pt x="0" y="0"/>
                        <a:pt x="1" y="3"/>
                        <a:pt x="1" y="1"/>
                      </a:cubicBezTo>
                      <a:cubicBezTo>
                        <a:pt x="1" y="3"/>
                        <a:pt x="1" y="3"/>
                        <a:pt x="2" y="4"/>
                      </a:cubicBezTo>
                      <a:cubicBezTo>
                        <a:pt x="1" y="6"/>
                        <a:pt x="1" y="4"/>
                        <a:pt x="0" y="5"/>
                      </a:cubicBezTo>
                      <a:cubicBezTo>
                        <a:pt x="1" y="3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2" name="Freeform 3228">
                  <a:extLst>
                    <a:ext uri="{FF2B5EF4-FFF2-40B4-BE49-F238E27FC236}">
                      <a16:creationId xmlns:a16="http://schemas.microsoft.com/office/drawing/2014/main" id="{F3784B66-BB56-4AA6-8CB0-C873C6BA59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6" y="2992"/>
                  <a:ext cx="2" cy="10"/>
                </a:xfrm>
                <a:custGeom>
                  <a:avLst/>
                  <a:gdLst>
                    <a:gd name="T0" fmla="*/ 1 w 1"/>
                    <a:gd name="T1" fmla="*/ 4 h 5"/>
                    <a:gd name="T2" fmla="*/ 0 w 1"/>
                    <a:gd name="T3" fmla="*/ 4 h 5"/>
                    <a:gd name="T4" fmla="*/ 1 w 1"/>
                    <a:gd name="T5" fmla="*/ 0 h 5"/>
                    <a:gd name="T6" fmla="*/ 1 w 1"/>
                    <a:gd name="T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1" y="4"/>
                      </a:moveTo>
                      <a:cubicBezTo>
                        <a:pt x="1" y="5"/>
                        <a:pt x="0" y="4"/>
                        <a:pt x="0" y="4"/>
                      </a:cubicBez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3"/>
                        <a:pt x="1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3" name="Freeform 3229">
                  <a:extLst>
                    <a:ext uri="{FF2B5EF4-FFF2-40B4-BE49-F238E27FC236}">
                      <a16:creationId xmlns:a16="http://schemas.microsoft.com/office/drawing/2014/main" id="{BC90A649-C370-47B9-A3CB-505FE9BC0D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" y="3651"/>
                  <a:ext cx="2" cy="5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2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1" y="2"/>
                        <a:pt x="1" y="2"/>
                      </a:cubicBezTo>
                      <a:cubicBezTo>
                        <a:pt x="1" y="3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4" name="Freeform 3230">
                  <a:extLst>
                    <a:ext uri="{FF2B5EF4-FFF2-40B4-BE49-F238E27FC236}">
                      <a16:creationId xmlns:a16="http://schemas.microsoft.com/office/drawing/2014/main" id="{FC9C715B-F1FC-4FBD-A9D0-4DC755536F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0" y="3089"/>
                  <a:ext cx="4" cy="6"/>
                </a:xfrm>
                <a:custGeom>
                  <a:avLst/>
                  <a:gdLst>
                    <a:gd name="T0" fmla="*/ 1 w 2"/>
                    <a:gd name="T1" fmla="*/ 2 h 3"/>
                    <a:gd name="T2" fmla="*/ 0 w 2"/>
                    <a:gd name="T3" fmla="*/ 2 h 3"/>
                    <a:gd name="T4" fmla="*/ 0 w 2"/>
                    <a:gd name="T5" fmla="*/ 1 h 3"/>
                    <a:gd name="T6" fmla="*/ 2 w 2"/>
                    <a:gd name="T7" fmla="*/ 1 h 3"/>
                    <a:gd name="T8" fmla="*/ 1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2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5" name="Freeform 3231">
                  <a:extLst>
                    <a:ext uri="{FF2B5EF4-FFF2-40B4-BE49-F238E27FC236}">
                      <a16:creationId xmlns:a16="http://schemas.microsoft.com/office/drawing/2014/main" id="{1B55B872-FD0E-4EC5-8523-0D4315B6DA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3" y="3093"/>
                  <a:ext cx="5" cy="9"/>
                </a:xfrm>
                <a:custGeom>
                  <a:avLst/>
                  <a:gdLst>
                    <a:gd name="T0" fmla="*/ 1 w 3"/>
                    <a:gd name="T1" fmla="*/ 3 h 5"/>
                    <a:gd name="T2" fmla="*/ 2 w 3"/>
                    <a:gd name="T3" fmla="*/ 0 h 5"/>
                    <a:gd name="T4" fmla="*/ 3 w 3"/>
                    <a:gd name="T5" fmla="*/ 2 h 5"/>
                    <a:gd name="T6" fmla="*/ 1 w 3"/>
                    <a:gd name="T7" fmla="*/ 2 h 5"/>
                    <a:gd name="T8" fmla="*/ 2 w 3"/>
                    <a:gd name="T9" fmla="*/ 4 h 5"/>
                    <a:gd name="T10" fmla="*/ 1 w 3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1" y="3"/>
                      </a:moveTo>
                      <a:cubicBezTo>
                        <a:pt x="0" y="3"/>
                        <a:pt x="2" y="2"/>
                        <a:pt x="2" y="0"/>
                      </a:cubicBezTo>
                      <a:cubicBezTo>
                        <a:pt x="2" y="1"/>
                        <a:pt x="3" y="3"/>
                        <a:pt x="3" y="2"/>
                      </a:cubicBezTo>
                      <a:cubicBezTo>
                        <a:pt x="3" y="5"/>
                        <a:pt x="2" y="2"/>
                        <a:pt x="1" y="2"/>
                      </a:cubicBezTo>
                      <a:cubicBezTo>
                        <a:pt x="2" y="3"/>
                        <a:pt x="2" y="3"/>
                        <a:pt x="2" y="4"/>
                      </a:cubicBezTo>
                      <a:cubicBezTo>
                        <a:pt x="2" y="5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6" name="Freeform 3232">
                  <a:extLst>
                    <a:ext uri="{FF2B5EF4-FFF2-40B4-BE49-F238E27FC236}">
                      <a16:creationId xmlns:a16="http://schemas.microsoft.com/office/drawing/2014/main" id="{24F0E71E-C16A-4713-85D5-350AB4F7AC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2" y="3096"/>
                  <a:ext cx="2" cy="14"/>
                </a:xfrm>
                <a:custGeom>
                  <a:avLst/>
                  <a:gdLst>
                    <a:gd name="T0" fmla="*/ 1 w 1"/>
                    <a:gd name="T1" fmla="*/ 7 h 7"/>
                    <a:gd name="T2" fmla="*/ 0 w 1"/>
                    <a:gd name="T3" fmla="*/ 6 h 7"/>
                    <a:gd name="T4" fmla="*/ 0 w 1"/>
                    <a:gd name="T5" fmla="*/ 2 h 7"/>
                    <a:gd name="T6" fmla="*/ 1 w 1"/>
                    <a:gd name="T7" fmla="*/ 0 h 7"/>
                    <a:gd name="T8" fmla="*/ 1 w 1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7">
                      <a:moveTo>
                        <a:pt x="1" y="7"/>
                      </a:moveTo>
                      <a:cubicBezTo>
                        <a:pt x="0" y="6"/>
                        <a:pt x="0" y="7"/>
                        <a:pt x="0" y="6"/>
                      </a:cubicBezTo>
                      <a:cubicBezTo>
                        <a:pt x="1" y="6"/>
                        <a:pt x="1" y="3"/>
                        <a:pt x="0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2"/>
                        <a:pt x="1" y="4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7" name="Freeform 3233">
                  <a:extLst>
                    <a:ext uri="{FF2B5EF4-FFF2-40B4-BE49-F238E27FC236}">
                      <a16:creationId xmlns:a16="http://schemas.microsoft.com/office/drawing/2014/main" id="{85478608-AE31-481C-8002-37983BBD15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8" y="3093"/>
                  <a:ext cx="5" cy="11"/>
                </a:xfrm>
                <a:custGeom>
                  <a:avLst/>
                  <a:gdLst>
                    <a:gd name="T0" fmla="*/ 0 w 3"/>
                    <a:gd name="T1" fmla="*/ 2 h 6"/>
                    <a:gd name="T2" fmla="*/ 0 w 3"/>
                    <a:gd name="T3" fmla="*/ 6 h 6"/>
                    <a:gd name="T4" fmla="*/ 0 w 3"/>
                    <a:gd name="T5" fmla="*/ 2 h 6"/>
                    <a:gd name="T6" fmla="*/ 0 w 3"/>
                    <a:gd name="T7" fmla="*/ 1 h 6"/>
                    <a:gd name="T8" fmla="*/ 3 w 3"/>
                    <a:gd name="T9" fmla="*/ 1 h 6"/>
                    <a:gd name="T10" fmla="*/ 2 w 3"/>
                    <a:gd name="T11" fmla="*/ 2 h 6"/>
                    <a:gd name="T12" fmla="*/ 1 w 3"/>
                    <a:gd name="T13" fmla="*/ 5 h 6"/>
                    <a:gd name="T14" fmla="*/ 1 w 3"/>
                    <a:gd name="T15" fmla="*/ 2 h 6"/>
                    <a:gd name="T16" fmla="*/ 0 w 3"/>
                    <a:gd name="T1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6">
                      <a:moveTo>
                        <a:pt x="0" y="2"/>
                      </a:moveTo>
                      <a:cubicBezTo>
                        <a:pt x="0" y="4"/>
                        <a:pt x="1" y="6"/>
                        <a:pt x="0" y="6"/>
                      </a:cubicBezTo>
                      <a:cubicBezTo>
                        <a:pt x="0" y="6"/>
                        <a:pt x="0" y="4"/>
                        <a:pt x="0" y="2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2"/>
                        <a:pt x="1" y="0"/>
                        <a:pt x="3" y="1"/>
                      </a:cubicBezTo>
                      <a:cubicBezTo>
                        <a:pt x="2" y="2"/>
                        <a:pt x="2" y="3"/>
                        <a:pt x="2" y="2"/>
                      </a:cubicBezTo>
                      <a:cubicBezTo>
                        <a:pt x="2" y="4"/>
                        <a:pt x="1" y="3"/>
                        <a:pt x="1" y="5"/>
                      </a:cubicBezTo>
                      <a:cubicBezTo>
                        <a:pt x="1" y="2"/>
                        <a:pt x="1" y="2"/>
                        <a:pt x="1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8" name="Freeform 3234">
                  <a:extLst>
                    <a:ext uri="{FF2B5EF4-FFF2-40B4-BE49-F238E27FC236}">
                      <a16:creationId xmlns:a16="http://schemas.microsoft.com/office/drawing/2014/main" id="{DB4B3EDB-A24D-4AA2-A8A5-E0E41DB4C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7" y="3049"/>
                  <a:ext cx="4" cy="9"/>
                </a:xfrm>
                <a:custGeom>
                  <a:avLst/>
                  <a:gdLst>
                    <a:gd name="T0" fmla="*/ 1 w 2"/>
                    <a:gd name="T1" fmla="*/ 0 h 5"/>
                    <a:gd name="T2" fmla="*/ 2 w 2"/>
                    <a:gd name="T3" fmla="*/ 3 h 5"/>
                    <a:gd name="T4" fmla="*/ 1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1" y="0"/>
                      </a:moveTo>
                      <a:cubicBezTo>
                        <a:pt x="1" y="3"/>
                        <a:pt x="2" y="2"/>
                        <a:pt x="2" y="3"/>
                      </a:cubicBezTo>
                      <a:cubicBezTo>
                        <a:pt x="2" y="5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9" name="Freeform 3235">
                  <a:extLst>
                    <a:ext uri="{FF2B5EF4-FFF2-40B4-BE49-F238E27FC236}">
                      <a16:creationId xmlns:a16="http://schemas.microsoft.com/office/drawing/2014/main" id="{6E68ACF2-5588-4E6E-8344-FDABA0FB4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9" y="3108"/>
                  <a:ext cx="3" cy="4"/>
                </a:xfrm>
                <a:custGeom>
                  <a:avLst/>
                  <a:gdLst>
                    <a:gd name="T0" fmla="*/ 2 w 2"/>
                    <a:gd name="T1" fmla="*/ 1 h 2"/>
                    <a:gd name="T2" fmla="*/ 2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0" y="1"/>
                        <a:pt x="2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90" name="Freeform 3236">
                  <a:extLst>
                    <a:ext uri="{FF2B5EF4-FFF2-40B4-BE49-F238E27FC236}">
                      <a16:creationId xmlns:a16="http://schemas.microsoft.com/office/drawing/2014/main" id="{F92EB953-4691-4DCF-8419-6FE3995BC4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2" y="3100"/>
                  <a:ext cx="4" cy="10"/>
                </a:xfrm>
                <a:custGeom>
                  <a:avLst/>
                  <a:gdLst>
                    <a:gd name="T0" fmla="*/ 2 w 2"/>
                    <a:gd name="T1" fmla="*/ 3 h 5"/>
                    <a:gd name="T2" fmla="*/ 0 w 2"/>
                    <a:gd name="T3" fmla="*/ 4 h 5"/>
                    <a:gd name="T4" fmla="*/ 0 w 2"/>
                    <a:gd name="T5" fmla="*/ 1 h 5"/>
                    <a:gd name="T6" fmla="*/ 1 w 2"/>
                    <a:gd name="T7" fmla="*/ 3 h 5"/>
                    <a:gd name="T8" fmla="*/ 1 w 2"/>
                    <a:gd name="T9" fmla="*/ 0 h 5"/>
                    <a:gd name="T10" fmla="*/ 2 w 2"/>
                    <a:gd name="T11" fmla="*/ 0 h 5"/>
                    <a:gd name="T12" fmla="*/ 2 w 2"/>
                    <a:gd name="T13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1" y="4"/>
                        <a:pt x="1" y="5"/>
                        <a:pt x="0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1"/>
                        <a:pt x="1" y="1"/>
                        <a:pt x="1" y="3"/>
                      </a:cubicBezTo>
                      <a:cubicBezTo>
                        <a:pt x="1" y="2"/>
                        <a:pt x="1" y="2"/>
                        <a:pt x="1" y="0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2" y="1"/>
                        <a:pt x="1" y="1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91" name="Freeform 3237">
                  <a:extLst>
                    <a:ext uri="{FF2B5EF4-FFF2-40B4-BE49-F238E27FC236}">
                      <a16:creationId xmlns:a16="http://schemas.microsoft.com/office/drawing/2014/main" id="{EF9B225B-69A7-4C6D-8620-5B3909B84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3098"/>
                  <a:ext cx="30" cy="15"/>
                </a:xfrm>
                <a:custGeom>
                  <a:avLst/>
                  <a:gdLst>
                    <a:gd name="T0" fmla="*/ 0 w 16"/>
                    <a:gd name="T1" fmla="*/ 8 h 8"/>
                    <a:gd name="T2" fmla="*/ 4 w 16"/>
                    <a:gd name="T3" fmla="*/ 3 h 8"/>
                    <a:gd name="T4" fmla="*/ 5 w 16"/>
                    <a:gd name="T5" fmla="*/ 1 h 8"/>
                    <a:gd name="T6" fmla="*/ 5 w 16"/>
                    <a:gd name="T7" fmla="*/ 4 h 8"/>
                    <a:gd name="T8" fmla="*/ 6 w 16"/>
                    <a:gd name="T9" fmla="*/ 4 h 8"/>
                    <a:gd name="T10" fmla="*/ 6 w 16"/>
                    <a:gd name="T11" fmla="*/ 3 h 8"/>
                    <a:gd name="T12" fmla="*/ 14 w 16"/>
                    <a:gd name="T13" fmla="*/ 0 h 8"/>
                    <a:gd name="T14" fmla="*/ 14 w 16"/>
                    <a:gd name="T15" fmla="*/ 4 h 8"/>
                    <a:gd name="T16" fmla="*/ 15 w 16"/>
                    <a:gd name="T17" fmla="*/ 3 h 8"/>
                    <a:gd name="T18" fmla="*/ 14 w 16"/>
                    <a:gd name="T19" fmla="*/ 1 h 8"/>
                    <a:gd name="T20" fmla="*/ 16 w 16"/>
                    <a:gd name="T21" fmla="*/ 4 h 8"/>
                    <a:gd name="T22" fmla="*/ 15 w 16"/>
                    <a:gd name="T23" fmla="*/ 5 h 8"/>
                    <a:gd name="T24" fmla="*/ 3 w 16"/>
                    <a:gd name="T25" fmla="*/ 5 h 8"/>
                    <a:gd name="T26" fmla="*/ 2 w 16"/>
                    <a:gd name="T27" fmla="*/ 7 h 8"/>
                    <a:gd name="T28" fmla="*/ 2 w 16"/>
                    <a:gd name="T29" fmla="*/ 6 h 8"/>
                    <a:gd name="T30" fmla="*/ 1 w 16"/>
                    <a:gd name="T31" fmla="*/ 8 h 8"/>
                    <a:gd name="T32" fmla="*/ 0 w 16"/>
                    <a:gd name="T3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" h="8">
                      <a:moveTo>
                        <a:pt x="0" y="8"/>
                      </a:moveTo>
                      <a:cubicBezTo>
                        <a:pt x="0" y="6"/>
                        <a:pt x="3" y="3"/>
                        <a:pt x="4" y="3"/>
                      </a:cubicBezTo>
                      <a:cubicBezTo>
                        <a:pt x="5" y="3"/>
                        <a:pt x="4" y="2"/>
                        <a:pt x="5" y="1"/>
                      </a:cubicBezTo>
                      <a:cubicBezTo>
                        <a:pt x="5" y="2"/>
                        <a:pt x="5" y="2"/>
                        <a:pt x="5" y="4"/>
                      </a:cubicBezTo>
                      <a:cubicBezTo>
                        <a:pt x="5" y="4"/>
                        <a:pt x="5" y="3"/>
                        <a:pt x="6" y="4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9" y="4"/>
                        <a:pt x="12" y="2"/>
                        <a:pt x="14" y="0"/>
                      </a:cubicBezTo>
                      <a:cubicBezTo>
                        <a:pt x="14" y="2"/>
                        <a:pt x="15" y="1"/>
                        <a:pt x="14" y="4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2"/>
                        <a:pt x="14" y="3"/>
                        <a:pt x="14" y="1"/>
                      </a:cubicBezTo>
                      <a:cubicBezTo>
                        <a:pt x="15" y="2"/>
                        <a:pt x="15" y="1"/>
                        <a:pt x="16" y="4"/>
                      </a:cubicBezTo>
                      <a:cubicBezTo>
                        <a:pt x="16" y="6"/>
                        <a:pt x="15" y="2"/>
                        <a:pt x="15" y="5"/>
                      </a:cubicBezTo>
                      <a:cubicBezTo>
                        <a:pt x="10" y="5"/>
                        <a:pt x="8" y="5"/>
                        <a:pt x="3" y="5"/>
                      </a:cubicBezTo>
                      <a:cubicBezTo>
                        <a:pt x="2" y="5"/>
                        <a:pt x="2" y="6"/>
                        <a:pt x="2" y="7"/>
                      </a:cubicBezTo>
                      <a:cubicBezTo>
                        <a:pt x="2" y="6"/>
                        <a:pt x="2" y="7"/>
                        <a:pt x="2" y="6"/>
                      </a:cubicBezTo>
                      <a:cubicBezTo>
                        <a:pt x="1" y="6"/>
                        <a:pt x="1" y="6"/>
                        <a:pt x="1" y="8"/>
                      </a:cubicBezTo>
                      <a:cubicBezTo>
                        <a:pt x="1" y="8"/>
                        <a:pt x="0" y="7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92" name="Freeform 3238">
                  <a:extLst>
                    <a:ext uri="{FF2B5EF4-FFF2-40B4-BE49-F238E27FC236}">
                      <a16:creationId xmlns:a16="http://schemas.microsoft.com/office/drawing/2014/main" id="{A4298F27-7B07-44C3-83D6-7DB1503FBA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9" y="3189"/>
                  <a:ext cx="23" cy="23"/>
                </a:xfrm>
                <a:custGeom>
                  <a:avLst/>
                  <a:gdLst>
                    <a:gd name="T0" fmla="*/ 0 w 12"/>
                    <a:gd name="T1" fmla="*/ 6 h 12"/>
                    <a:gd name="T2" fmla="*/ 1 w 12"/>
                    <a:gd name="T3" fmla="*/ 5 h 12"/>
                    <a:gd name="T4" fmla="*/ 0 w 12"/>
                    <a:gd name="T5" fmla="*/ 3 h 12"/>
                    <a:gd name="T6" fmla="*/ 4 w 12"/>
                    <a:gd name="T7" fmla="*/ 2 h 12"/>
                    <a:gd name="T8" fmla="*/ 8 w 12"/>
                    <a:gd name="T9" fmla="*/ 2 h 12"/>
                    <a:gd name="T10" fmla="*/ 8 w 12"/>
                    <a:gd name="T11" fmla="*/ 4 h 12"/>
                    <a:gd name="T12" fmla="*/ 9 w 12"/>
                    <a:gd name="T13" fmla="*/ 1 h 12"/>
                    <a:gd name="T14" fmla="*/ 9 w 12"/>
                    <a:gd name="T15" fmla="*/ 4 h 12"/>
                    <a:gd name="T16" fmla="*/ 11 w 12"/>
                    <a:gd name="T17" fmla="*/ 7 h 12"/>
                    <a:gd name="T18" fmla="*/ 12 w 12"/>
                    <a:gd name="T19" fmla="*/ 7 h 12"/>
                    <a:gd name="T20" fmla="*/ 12 w 12"/>
                    <a:gd name="T21" fmla="*/ 8 h 12"/>
                    <a:gd name="T22" fmla="*/ 10 w 12"/>
                    <a:gd name="T23" fmla="*/ 12 h 12"/>
                    <a:gd name="T24" fmla="*/ 11 w 12"/>
                    <a:gd name="T25" fmla="*/ 10 h 12"/>
                    <a:gd name="T26" fmla="*/ 9 w 12"/>
                    <a:gd name="T27" fmla="*/ 9 h 12"/>
                    <a:gd name="T28" fmla="*/ 9 w 12"/>
                    <a:gd name="T29" fmla="*/ 6 h 12"/>
                    <a:gd name="T30" fmla="*/ 7 w 12"/>
                    <a:gd name="T31" fmla="*/ 9 h 12"/>
                    <a:gd name="T32" fmla="*/ 6 w 12"/>
                    <a:gd name="T33" fmla="*/ 8 h 12"/>
                    <a:gd name="T34" fmla="*/ 6 w 12"/>
                    <a:gd name="T35" fmla="*/ 8 h 12"/>
                    <a:gd name="T36" fmla="*/ 7 w 12"/>
                    <a:gd name="T37" fmla="*/ 6 h 12"/>
                    <a:gd name="T38" fmla="*/ 0 w 12"/>
                    <a:gd name="T39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" h="12">
                      <a:moveTo>
                        <a:pt x="0" y="6"/>
                      </a:moveTo>
                      <a:cubicBezTo>
                        <a:pt x="0" y="5"/>
                        <a:pt x="1" y="5"/>
                        <a:pt x="1" y="5"/>
                      </a:cubicBezTo>
                      <a:cubicBezTo>
                        <a:pt x="1" y="4"/>
                        <a:pt x="1" y="4"/>
                        <a:pt x="0" y="3"/>
                      </a:cubicBezTo>
                      <a:cubicBezTo>
                        <a:pt x="1" y="0"/>
                        <a:pt x="3" y="2"/>
                        <a:pt x="4" y="2"/>
                      </a:cubicBezTo>
                      <a:cubicBezTo>
                        <a:pt x="4" y="5"/>
                        <a:pt x="7" y="6"/>
                        <a:pt x="8" y="2"/>
                      </a:cubicBezTo>
                      <a:cubicBezTo>
                        <a:pt x="8" y="2"/>
                        <a:pt x="8" y="4"/>
                        <a:pt x="8" y="4"/>
                      </a:cubicBezTo>
                      <a:cubicBezTo>
                        <a:pt x="9" y="3"/>
                        <a:pt x="9" y="2"/>
                        <a:pt x="9" y="1"/>
                      </a:cubicBezTo>
                      <a:cubicBezTo>
                        <a:pt x="9" y="2"/>
                        <a:pt x="9" y="3"/>
                        <a:pt x="9" y="4"/>
                      </a:cubicBezTo>
                      <a:cubicBezTo>
                        <a:pt x="10" y="3"/>
                        <a:pt x="10" y="6"/>
                        <a:pt x="11" y="7"/>
                      </a:cubicBezTo>
                      <a:cubicBezTo>
                        <a:pt x="11" y="6"/>
                        <a:pt x="11" y="6"/>
                        <a:pt x="12" y="7"/>
                      </a:cubicBezTo>
                      <a:cubicBezTo>
                        <a:pt x="11" y="8"/>
                        <a:pt x="12" y="9"/>
                        <a:pt x="12" y="8"/>
                      </a:cubicBezTo>
                      <a:cubicBezTo>
                        <a:pt x="12" y="10"/>
                        <a:pt x="11" y="12"/>
                        <a:pt x="10" y="12"/>
                      </a:cubicBezTo>
                      <a:cubicBezTo>
                        <a:pt x="10" y="11"/>
                        <a:pt x="11" y="11"/>
                        <a:pt x="11" y="10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8" y="8"/>
                        <a:pt x="8" y="6"/>
                        <a:pt x="9" y="6"/>
                      </a:cubicBezTo>
                      <a:cubicBezTo>
                        <a:pt x="8" y="8"/>
                        <a:pt x="7" y="5"/>
                        <a:pt x="7" y="9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5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6"/>
                      </a:cubicBezTo>
                      <a:cubicBezTo>
                        <a:pt x="5" y="6"/>
                        <a:pt x="2" y="5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93" name="Freeform 3239">
                  <a:extLst>
                    <a:ext uri="{FF2B5EF4-FFF2-40B4-BE49-F238E27FC236}">
                      <a16:creationId xmlns:a16="http://schemas.microsoft.com/office/drawing/2014/main" id="{33E2B2BF-15E9-43DB-B1C5-BC25FF891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9" y="3235"/>
                  <a:ext cx="4" cy="6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1 h 3"/>
                    <a:gd name="T6" fmla="*/ 2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1"/>
                        <a:pt x="0" y="2"/>
                        <a:pt x="0" y="0"/>
                      </a:cubicBezTo>
                      <a:cubicBezTo>
                        <a:pt x="1" y="0"/>
                        <a:pt x="2" y="2"/>
                        <a:pt x="2" y="1"/>
                      </a:cubicBezTo>
                      <a:cubicBezTo>
                        <a:pt x="2" y="1"/>
                        <a:pt x="2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94" name="Freeform 3240">
                  <a:extLst>
                    <a:ext uri="{FF2B5EF4-FFF2-40B4-BE49-F238E27FC236}">
                      <a16:creationId xmlns:a16="http://schemas.microsoft.com/office/drawing/2014/main" id="{1A3972B6-FF06-4E46-AB57-B6E47058CE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6" y="3753"/>
                  <a:ext cx="4" cy="9"/>
                </a:xfrm>
                <a:custGeom>
                  <a:avLst/>
                  <a:gdLst>
                    <a:gd name="T0" fmla="*/ 0 w 2"/>
                    <a:gd name="T1" fmla="*/ 2 h 5"/>
                    <a:gd name="T2" fmla="*/ 0 w 2"/>
                    <a:gd name="T3" fmla="*/ 0 h 5"/>
                    <a:gd name="T4" fmla="*/ 1 w 2"/>
                    <a:gd name="T5" fmla="*/ 2 h 5"/>
                    <a:gd name="T6" fmla="*/ 2 w 2"/>
                    <a:gd name="T7" fmla="*/ 3 h 5"/>
                    <a:gd name="T8" fmla="*/ 1 w 2"/>
                    <a:gd name="T9" fmla="*/ 4 h 5"/>
                    <a:gd name="T10" fmla="*/ 0 w 2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5">
                      <a:moveTo>
                        <a:pt x="0" y="2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2"/>
                        <a:pt x="1" y="3"/>
                        <a:pt x="1" y="2"/>
                      </a:cubicBezTo>
                      <a:cubicBezTo>
                        <a:pt x="1" y="2"/>
                        <a:pt x="1" y="3"/>
                        <a:pt x="2" y="3"/>
                      </a:cubicBezTo>
                      <a:cubicBezTo>
                        <a:pt x="1" y="5"/>
                        <a:pt x="1" y="3"/>
                        <a:pt x="1" y="4"/>
                      </a:cubicBezTo>
                      <a:cubicBezTo>
                        <a:pt x="1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95" name="Freeform 3241">
                  <a:extLst>
                    <a:ext uri="{FF2B5EF4-FFF2-40B4-BE49-F238E27FC236}">
                      <a16:creationId xmlns:a16="http://schemas.microsoft.com/office/drawing/2014/main" id="{A049109C-5F6B-4B1F-AF56-48D2377F2B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6" y="3150"/>
                  <a:ext cx="4" cy="5"/>
                </a:xfrm>
                <a:custGeom>
                  <a:avLst/>
                  <a:gdLst>
                    <a:gd name="T0" fmla="*/ 2 w 2"/>
                    <a:gd name="T1" fmla="*/ 2 h 3"/>
                    <a:gd name="T2" fmla="*/ 0 w 2"/>
                    <a:gd name="T3" fmla="*/ 3 h 3"/>
                    <a:gd name="T4" fmla="*/ 0 w 2"/>
                    <a:gd name="T5" fmla="*/ 2 h 3"/>
                    <a:gd name="T6" fmla="*/ 0 w 2"/>
                    <a:gd name="T7" fmla="*/ 0 h 3"/>
                    <a:gd name="T8" fmla="*/ 2 w 2"/>
                    <a:gd name="T9" fmla="*/ 0 h 3"/>
                    <a:gd name="T10" fmla="*/ 2 w 2"/>
                    <a:gd name="T11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1" y="3"/>
                        <a:pt x="1" y="2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2" y="0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96" name="Freeform 3242">
                  <a:extLst>
                    <a:ext uri="{FF2B5EF4-FFF2-40B4-BE49-F238E27FC236}">
                      <a16:creationId xmlns:a16="http://schemas.microsoft.com/office/drawing/2014/main" id="{A90DBB73-7B68-4F3B-BD85-37FE44FE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4" y="3148"/>
                  <a:ext cx="2" cy="7"/>
                </a:xfrm>
                <a:custGeom>
                  <a:avLst/>
                  <a:gdLst>
                    <a:gd name="T0" fmla="*/ 0 w 1"/>
                    <a:gd name="T1" fmla="*/ 2 h 4"/>
                    <a:gd name="T2" fmla="*/ 1 w 1"/>
                    <a:gd name="T3" fmla="*/ 4 h 4"/>
                    <a:gd name="T4" fmla="*/ 0 w 1"/>
                    <a:gd name="T5" fmla="*/ 3 h 4"/>
                    <a:gd name="T6" fmla="*/ 0 w 1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0" y="0"/>
                        <a:pt x="1" y="2"/>
                        <a:pt x="1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0" y="3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97" name="Freeform 3243">
                  <a:extLst>
                    <a:ext uri="{FF2B5EF4-FFF2-40B4-BE49-F238E27FC236}">
                      <a16:creationId xmlns:a16="http://schemas.microsoft.com/office/drawing/2014/main" id="{51788904-18CB-4C1E-966C-E79CE4B44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6" y="3123"/>
                  <a:ext cx="4" cy="8"/>
                </a:xfrm>
                <a:custGeom>
                  <a:avLst/>
                  <a:gdLst>
                    <a:gd name="T0" fmla="*/ 0 w 2"/>
                    <a:gd name="T1" fmla="*/ 2 h 4"/>
                    <a:gd name="T2" fmla="*/ 0 w 2"/>
                    <a:gd name="T3" fmla="*/ 1 h 4"/>
                    <a:gd name="T4" fmla="*/ 0 w 2"/>
                    <a:gd name="T5" fmla="*/ 0 h 4"/>
                    <a:gd name="T6" fmla="*/ 2 w 2"/>
                    <a:gd name="T7" fmla="*/ 4 h 4"/>
                    <a:gd name="T8" fmla="*/ 1 w 2"/>
                    <a:gd name="T9" fmla="*/ 2 h 4"/>
                    <a:gd name="T10" fmla="*/ 0 w 2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0"/>
                        <a:pt x="2" y="4"/>
                      </a:cubicBezTo>
                      <a:cubicBezTo>
                        <a:pt x="1" y="4"/>
                        <a:pt x="1" y="3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98" name="Freeform 3244">
                  <a:extLst>
                    <a:ext uri="{FF2B5EF4-FFF2-40B4-BE49-F238E27FC236}">
                      <a16:creationId xmlns:a16="http://schemas.microsoft.com/office/drawing/2014/main" id="{6CB58B6B-26FB-4C66-AA3D-1F3CD3EA1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2" y="3051"/>
                  <a:ext cx="5" cy="15"/>
                </a:xfrm>
                <a:custGeom>
                  <a:avLst/>
                  <a:gdLst>
                    <a:gd name="T0" fmla="*/ 2 w 3"/>
                    <a:gd name="T1" fmla="*/ 0 h 8"/>
                    <a:gd name="T2" fmla="*/ 3 w 3"/>
                    <a:gd name="T3" fmla="*/ 1 h 8"/>
                    <a:gd name="T4" fmla="*/ 2 w 3"/>
                    <a:gd name="T5" fmla="*/ 3 h 8"/>
                    <a:gd name="T6" fmla="*/ 2 w 3"/>
                    <a:gd name="T7" fmla="*/ 5 h 8"/>
                    <a:gd name="T8" fmla="*/ 1 w 3"/>
                    <a:gd name="T9" fmla="*/ 5 h 8"/>
                    <a:gd name="T10" fmla="*/ 2 w 3"/>
                    <a:gd name="T11" fmla="*/ 6 h 8"/>
                    <a:gd name="T12" fmla="*/ 1 w 3"/>
                    <a:gd name="T13" fmla="*/ 8 h 8"/>
                    <a:gd name="T14" fmla="*/ 1 w 3"/>
                    <a:gd name="T15" fmla="*/ 5 h 8"/>
                    <a:gd name="T16" fmla="*/ 0 w 3"/>
                    <a:gd name="T17" fmla="*/ 4 h 8"/>
                    <a:gd name="T18" fmla="*/ 1 w 3"/>
                    <a:gd name="T19" fmla="*/ 2 h 8"/>
                    <a:gd name="T20" fmla="*/ 2 w 3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8">
                      <a:moveTo>
                        <a:pt x="2" y="0"/>
                      </a:moveTo>
                      <a:cubicBezTo>
                        <a:pt x="3" y="0"/>
                        <a:pt x="3" y="1"/>
                        <a:pt x="3" y="1"/>
                      </a:cubicBezTo>
                      <a:cubicBezTo>
                        <a:pt x="3" y="1"/>
                        <a:pt x="3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4"/>
                        <a:pt x="1" y="5"/>
                      </a:cubicBezTo>
                      <a:cubicBezTo>
                        <a:pt x="1" y="6"/>
                        <a:pt x="1" y="6"/>
                        <a:pt x="2" y="6"/>
                      </a:cubicBezTo>
                      <a:cubicBezTo>
                        <a:pt x="1" y="8"/>
                        <a:pt x="1" y="6"/>
                        <a:pt x="1" y="8"/>
                      </a:cubicBezTo>
                      <a:cubicBezTo>
                        <a:pt x="1" y="8"/>
                        <a:pt x="1" y="6"/>
                        <a:pt x="1" y="5"/>
                      </a:cubicBezTo>
                      <a:cubicBezTo>
                        <a:pt x="1" y="5"/>
                        <a:pt x="1" y="4"/>
                        <a:pt x="0" y="4"/>
                      </a:cubicBezTo>
                      <a:cubicBezTo>
                        <a:pt x="0" y="3"/>
                        <a:pt x="1" y="3"/>
                        <a:pt x="1" y="2"/>
                      </a:cubicBezTo>
                      <a:cubicBezTo>
                        <a:pt x="1" y="1"/>
                        <a:pt x="2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99" name="Freeform 3245">
                  <a:extLst>
                    <a:ext uri="{FF2B5EF4-FFF2-40B4-BE49-F238E27FC236}">
                      <a16:creationId xmlns:a16="http://schemas.microsoft.com/office/drawing/2014/main" id="{462B3502-88C5-41EA-8889-31D1A12AE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3" y="3269"/>
                  <a:ext cx="2" cy="8"/>
                </a:xfrm>
                <a:custGeom>
                  <a:avLst/>
                  <a:gdLst>
                    <a:gd name="T0" fmla="*/ 0 w 1"/>
                    <a:gd name="T1" fmla="*/ 2 h 4"/>
                    <a:gd name="T2" fmla="*/ 0 w 1"/>
                    <a:gd name="T3" fmla="*/ 2 h 4"/>
                    <a:gd name="T4" fmla="*/ 0 w 1"/>
                    <a:gd name="T5" fmla="*/ 0 h 4"/>
                    <a:gd name="T6" fmla="*/ 1 w 1"/>
                    <a:gd name="T7" fmla="*/ 2 h 4"/>
                    <a:gd name="T8" fmla="*/ 0 w 1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1" y="2"/>
                        <a:pt x="1" y="2"/>
                      </a:cubicBezTo>
                      <a:cubicBezTo>
                        <a:pt x="1" y="4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00" name="Freeform 3246">
                  <a:extLst>
                    <a:ext uri="{FF2B5EF4-FFF2-40B4-BE49-F238E27FC236}">
                      <a16:creationId xmlns:a16="http://schemas.microsoft.com/office/drawing/2014/main" id="{C269C550-2167-4317-9B0D-165D9F009A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3239"/>
                  <a:ext cx="19" cy="17"/>
                </a:xfrm>
                <a:custGeom>
                  <a:avLst/>
                  <a:gdLst>
                    <a:gd name="T0" fmla="*/ 0 w 10"/>
                    <a:gd name="T1" fmla="*/ 5 h 9"/>
                    <a:gd name="T2" fmla="*/ 1 w 10"/>
                    <a:gd name="T3" fmla="*/ 3 h 9"/>
                    <a:gd name="T4" fmla="*/ 2 w 10"/>
                    <a:gd name="T5" fmla="*/ 3 h 9"/>
                    <a:gd name="T6" fmla="*/ 2 w 10"/>
                    <a:gd name="T7" fmla="*/ 1 h 9"/>
                    <a:gd name="T8" fmla="*/ 6 w 10"/>
                    <a:gd name="T9" fmla="*/ 4 h 9"/>
                    <a:gd name="T10" fmla="*/ 7 w 10"/>
                    <a:gd name="T11" fmla="*/ 2 h 9"/>
                    <a:gd name="T12" fmla="*/ 8 w 10"/>
                    <a:gd name="T13" fmla="*/ 4 h 9"/>
                    <a:gd name="T14" fmla="*/ 10 w 10"/>
                    <a:gd name="T15" fmla="*/ 4 h 9"/>
                    <a:gd name="T16" fmla="*/ 10 w 10"/>
                    <a:gd name="T17" fmla="*/ 6 h 9"/>
                    <a:gd name="T18" fmla="*/ 9 w 10"/>
                    <a:gd name="T19" fmla="*/ 5 h 9"/>
                    <a:gd name="T20" fmla="*/ 8 w 10"/>
                    <a:gd name="T21" fmla="*/ 4 h 9"/>
                    <a:gd name="T22" fmla="*/ 7 w 10"/>
                    <a:gd name="T23" fmla="*/ 7 h 9"/>
                    <a:gd name="T24" fmla="*/ 6 w 10"/>
                    <a:gd name="T25" fmla="*/ 7 h 9"/>
                    <a:gd name="T26" fmla="*/ 3 w 10"/>
                    <a:gd name="T27" fmla="*/ 2 h 9"/>
                    <a:gd name="T28" fmla="*/ 0 w 10"/>
                    <a:gd name="T29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" h="9">
                      <a:moveTo>
                        <a:pt x="0" y="5"/>
                      </a:moveTo>
                      <a:cubicBezTo>
                        <a:pt x="0" y="4"/>
                        <a:pt x="0" y="2"/>
                        <a:pt x="1" y="3"/>
                      </a:cubicBezTo>
                      <a:cubicBezTo>
                        <a:pt x="0" y="5"/>
                        <a:pt x="1" y="2"/>
                        <a:pt x="2" y="3"/>
                      </a:cubicBezTo>
                      <a:cubicBezTo>
                        <a:pt x="2" y="3"/>
                        <a:pt x="2" y="1"/>
                        <a:pt x="2" y="1"/>
                      </a:cubicBezTo>
                      <a:cubicBezTo>
                        <a:pt x="3" y="2"/>
                        <a:pt x="5" y="1"/>
                        <a:pt x="6" y="4"/>
                      </a:cubicBezTo>
                      <a:cubicBezTo>
                        <a:pt x="6" y="0"/>
                        <a:pt x="7" y="5"/>
                        <a:pt x="7" y="2"/>
                      </a:cubicBezTo>
                      <a:cubicBezTo>
                        <a:pt x="8" y="2"/>
                        <a:pt x="7" y="4"/>
                        <a:pt x="8" y="4"/>
                      </a:cubicBezTo>
                      <a:cubicBezTo>
                        <a:pt x="8" y="2"/>
                        <a:pt x="9" y="5"/>
                        <a:pt x="10" y="4"/>
                      </a:cubicBezTo>
                      <a:cubicBezTo>
                        <a:pt x="10" y="4"/>
                        <a:pt x="10" y="9"/>
                        <a:pt x="10" y="6"/>
                      </a:cubicBezTo>
                      <a:cubicBezTo>
                        <a:pt x="10" y="9"/>
                        <a:pt x="9" y="8"/>
                        <a:pt x="9" y="5"/>
                      </a:cubicBezTo>
                      <a:cubicBezTo>
                        <a:pt x="9" y="6"/>
                        <a:pt x="8" y="5"/>
                        <a:pt x="8" y="4"/>
                      </a:cubicBezTo>
                      <a:cubicBezTo>
                        <a:pt x="7" y="5"/>
                        <a:pt x="7" y="5"/>
                        <a:pt x="7" y="7"/>
                      </a:cubicBezTo>
                      <a:cubicBezTo>
                        <a:pt x="6" y="6"/>
                        <a:pt x="6" y="5"/>
                        <a:pt x="6" y="7"/>
                      </a:cubicBezTo>
                      <a:cubicBezTo>
                        <a:pt x="6" y="1"/>
                        <a:pt x="4" y="7"/>
                        <a:pt x="3" y="2"/>
                      </a:cubicBezTo>
                      <a:cubicBezTo>
                        <a:pt x="2" y="5"/>
                        <a:pt x="1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01" name="Freeform 3247">
                  <a:extLst>
                    <a:ext uri="{FF2B5EF4-FFF2-40B4-BE49-F238E27FC236}">
                      <a16:creationId xmlns:a16="http://schemas.microsoft.com/office/drawing/2014/main" id="{F3037AB5-5AFF-4303-A4D5-9675A322E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3161"/>
                  <a:ext cx="25" cy="47"/>
                </a:xfrm>
                <a:custGeom>
                  <a:avLst/>
                  <a:gdLst>
                    <a:gd name="T0" fmla="*/ 3 w 13"/>
                    <a:gd name="T1" fmla="*/ 6 h 25"/>
                    <a:gd name="T2" fmla="*/ 4 w 13"/>
                    <a:gd name="T3" fmla="*/ 5 h 25"/>
                    <a:gd name="T4" fmla="*/ 3 w 13"/>
                    <a:gd name="T5" fmla="*/ 2 h 25"/>
                    <a:gd name="T6" fmla="*/ 5 w 13"/>
                    <a:gd name="T7" fmla="*/ 0 h 25"/>
                    <a:gd name="T8" fmla="*/ 8 w 13"/>
                    <a:gd name="T9" fmla="*/ 6 h 25"/>
                    <a:gd name="T10" fmla="*/ 9 w 13"/>
                    <a:gd name="T11" fmla="*/ 5 h 25"/>
                    <a:gd name="T12" fmla="*/ 10 w 13"/>
                    <a:gd name="T13" fmla="*/ 8 h 25"/>
                    <a:gd name="T14" fmla="*/ 13 w 13"/>
                    <a:gd name="T15" fmla="*/ 16 h 25"/>
                    <a:gd name="T16" fmla="*/ 12 w 13"/>
                    <a:gd name="T17" fmla="*/ 17 h 25"/>
                    <a:gd name="T18" fmla="*/ 3 w 13"/>
                    <a:gd name="T19" fmla="*/ 19 h 25"/>
                    <a:gd name="T20" fmla="*/ 5 w 13"/>
                    <a:gd name="T21" fmla="*/ 17 h 25"/>
                    <a:gd name="T22" fmla="*/ 3 w 13"/>
                    <a:gd name="T23" fmla="*/ 22 h 25"/>
                    <a:gd name="T24" fmla="*/ 4 w 13"/>
                    <a:gd name="T25" fmla="*/ 24 h 25"/>
                    <a:gd name="T26" fmla="*/ 3 w 13"/>
                    <a:gd name="T27" fmla="*/ 24 h 25"/>
                    <a:gd name="T28" fmla="*/ 1 w 13"/>
                    <a:gd name="T29" fmla="*/ 21 h 25"/>
                    <a:gd name="T30" fmla="*/ 1 w 13"/>
                    <a:gd name="T31" fmla="*/ 19 h 25"/>
                    <a:gd name="T32" fmla="*/ 3 w 13"/>
                    <a:gd name="T33" fmla="*/ 19 h 25"/>
                    <a:gd name="T34" fmla="*/ 0 w 13"/>
                    <a:gd name="T35" fmla="*/ 17 h 25"/>
                    <a:gd name="T36" fmla="*/ 3 w 13"/>
                    <a:gd name="T37" fmla="*/ 9 h 25"/>
                    <a:gd name="T38" fmla="*/ 5 w 13"/>
                    <a:gd name="T39" fmla="*/ 7 h 25"/>
                    <a:gd name="T40" fmla="*/ 5 w 13"/>
                    <a:gd name="T41" fmla="*/ 8 h 25"/>
                    <a:gd name="T42" fmla="*/ 6 w 13"/>
                    <a:gd name="T43" fmla="*/ 6 h 25"/>
                    <a:gd name="T44" fmla="*/ 7 w 13"/>
                    <a:gd name="T45" fmla="*/ 4 h 25"/>
                    <a:gd name="T46" fmla="*/ 5 w 13"/>
                    <a:gd name="T47" fmla="*/ 2 h 25"/>
                    <a:gd name="T48" fmla="*/ 5 w 13"/>
                    <a:gd name="T49" fmla="*/ 3 h 25"/>
                    <a:gd name="T50" fmla="*/ 5 w 13"/>
                    <a:gd name="T51" fmla="*/ 5 h 25"/>
                    <a:gd name="T52" fmla="*/ 4 w 13"/>
                    <a:gd name="T53" fmla="*/ 3 h 25"/>
                    <a:gd name="T54" fmla="*/ 3 w 13"/>
                    <a:gd name="T55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3" h="25">
                      <a:moveTo>
                        <a:pt x="3" y="6"/>
                      </a:moveTo>
                      <a:cubicBezTo>
                        <a:pt x="3" y="5"/>
                        <a:pt x="3" y="5"/>
                        <a:pt x="4" y="5"/>
                      </a:cubicBezTo>
                      <a:cubicBezTo>
                        <a:pt x="4" y="3"/>
                        <a:pt x="3" y="3"/>
                        <a:pt x="3" y="2"/>
                      </a:cubicBezTo>
                      <a:cubicBezTo>
                        <a:pt x="4" y="2"/>
                        <a:pt x="5" y="1"/>
                        <a:pt x="5" y="0"/>
                      </a:cubicBezTo>
                      <a:cubicBezTo>
                        <a:pt x="5" y="3"/>
                        <a:pt x="8" y="2"/>
                        <a:pt x="8" y="6"/>
                      </a:cubicBezTo>
                      <a:cubicBezTo>
                        <a:pt x="9" y="6"/>
                        <a:pt x="9" y="5"/>
                        <a:pt x="9" y="5"/>
                      </a:cubicBezTo>
                      <a:cubicBezTo>
                        <a:pt x="9" y="7"/>
                        <a:pt x="10" y="8"/>
                        <a:pt x="10" y="8"/>
                      </a:cubicBezTo>
                      <a:cubicBezTo>
                        <a:pt x="11" y="12"/>
                        <a:pt x="13" y="13"/>
                        <a:pt x="13" y="16"/>
                      </a:cubicBezTo>
                      <a:cubicBezTo>
                        <a:pt x="13" y="15"/>
                        <a:pt x="12" y="17"/>
                        <a:pt x="12" y="17"/>
                      </a:cubicBezTo>
                      <a:cubicBezTo>
                        <a:pt x="10" y="19"/>
                        <a:pt x="5" y="11"/>
                        <a:pt x="3" y="19"/>
                      </a:cubicBezTo>
                      <a:cubicBezTo>
                        <a:pt x="4" y="19"/>
                        <a:pt x="4" y="16"/>
                        <a:pt x="5" y="17"/>
                      </a:cubicBezTo>
                      <a:cubicBezTo>
                        <a:pt x="4" y="18"/>
                        <a:pt x="4" y="21"/>
                        <a:pt x="3" y="22"/>
                      </a:cubicBezTo>
                      <a:cubicBezTo>
                        <a:pt x="3" y="24"/>
                        <a:pt x="4" y="22"/>
                        <a:pt x="4" y="24"/>
                      </a:cubicBezTo>
                      <a:cubicBezTo>
                        <a:pt x="4" y="25"/>
                        <a:pt x="3" y="24"/>
                        <a:pt x="3" y="24"/>
                      </a:cubicBezTo>
                      <a:cubicBezTo>
                        <a:pt x="3" y="20"/>
                        <a:pt x="1" y="21"/>
                        <a:pt x="1" y="21"/>
                      </a:cubicBezTo>
                      <a:cubicBezTo>
                        <a:pt x="1" y="20"/>
                        <a:pt x="1" y="21"/>
                        <a:pt x="1" y="19"/>
                      </a:cubicBezTo>
                      <a:cubicBezTo>
                        <a:pt x="2" y="19"/>
                        <a:pt x="2" y="21"/>
                        <a:pt x="3" y="19"/>
                      </a:cubicBezTo>
                      <a:cubicBezTo>
                        <a:pt x="2" y="15"/>
                        <a:pt x="1" y="18"/>
                        <a:pt x="0" y="17"/>
                      </a:cubicBezTo>
                      <a:cubicBezTo>
                        <a:pt x="1" y="17"/>
                        <a:pt x="2" y="11"/>
                        <a:pt x="3" y="9"/>
                      </a:cubicBezTo>
                      <a:cubicBezTo>
                        <a:pt x="4" y="10"/>
                        <a:pt x="4" y="10"/>
                        <a:pt x="5" y="7"/>
                      </a:cubicBezTo>
                      <a:cubicBezTo>
                        <a:pt x="5" y="7"/>
                        <a:pt x="5" y="9"/>
                        <a:pt x="5" y="8"/>
                      </a:cubicBezTo>
                      <a:cubicBezTo>
                        <a:pt x="6" y="7"/>
                        <a:pt x="5" y="5"/>
                        <a:pt x="6" y="6"/>
                      </a:cubicBezTo>
                      <a:cubicBezTo>
                        <a:pt x="7" y="6"/>
                        <a:pt x="7" y="5"/>
                        <a:pt x="7" y="4"/>
                      </a:cubicBezTo>
                      <a:cubicBezTo>
                        <a:pt x="6" y="2"/>
                        <a:pt x="5" y="5"/>
                        <a:pt x="5" y="2"/>
                      </a:cubicBezTo>
                      <a:cubicBezTo>
                        <a:pt x="5" y="2"/>
                        <a:pt x="5" y="3"/>
                        <a:pt x="5" y="3"/>
                      </a:cubicBezTo>
                      <a:cubicBezTo>
                        <a:pt x="4" y="4"/>
                        <a:pt x="5" y="3"/>
                        <a:pt x="5" y="5"/>
                      </a:cubicBezTo>
                      <a:cubicBezTo>
                        <a:pt x="5" y="6"/>
                        <a:pt x="4" y="5"/>
                        <a:pt x="4" y="3"/>
                      </a:cubicBezTo>
                      <a:cubicBezTo>
                        <a:pt x="4" y="3"/>
                        <a:pt x="4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02" name="Freeform 3248">
                  <a:extLst>
                    <a:ext uri="{FF2B5EF4-FFF2-40B4-BE49-F238E27FC236}">
                      <a16:creationId xmlns:a16="http://schemas.microsoft.com/office/drawing/2014/main" id="{AB364EB5-D31E-455F-982E-5A57EDAF66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9" y="3254"/>
                  <a:ext cx="2" cy="8"/>
                </a:xfrm>
                <a:custGeom>
                  <a:avLst/>
                  <a:gdLst>
                    <a:gd name="T0" fmla="*/ 0 w 1"/>
                    <a:gd name="T1" fmla="*/ 1 h 4"/>
                    <a:gd name="T2" fmla="*/ 1 w 1"/>
                    <a:gd name="T3" fmla="*/ 1 h 4"/>
                    <a:gd name="T4" fmla="*/ 1 w 1"/>
                    <a:gd name="T5" fmla="*/ 4 h 4"/>
                    <a:gd name="T6" fmla="*/ 0 w 1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1"/>
                      </a:moveTo>
                      <a:cubicBezTo>
                        <a:pt x="0" y="0"/>
                        <a:pt x="1" y="2"/>
                        <a:pt x="1" y="1"/>
                      </a:cubicBezTo>
                      <a:cubicBezTo>
                        <a:pt x="1" y="3"/>
                        <a:pt x="1" y="3"/>
                        <a:pt x="1" y="4"/>
                      </a:cubicBezTo>
                      <a:cubicBezTo>
                        <a:pt x="1" y="3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03" name="Freeform 3249">
                  <a:extLst>
                    <a:ext uri="{FF2B5EF4-FFF2-40B4-BE49-F238E27FC236}">
                      <a16:creationId xmlns:a16="http://schemas.microsoft.com/office/drawing/2014/main" id="{CC692299-A65D-4E08-B435-0DE250B3B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2" y="3254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2" y="1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04" name="Freeform 3250">
                  <a:extLst>
                    <a:ext uri="{FF2B5EF4-FFF2-40B4-BE49-F238E27FC236}">
                      <a16:creationId xmlns:a16="http://schemas.microsoft.com/office/drawing/2014/main" id="{C0F2A38C-682A-413F-BEBB-77D3AA7F8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2" y="3206"/>
                  <a:ext cx="4" cy="12"/>
                </a:xfrm>
                <a:custGeom>
                  <a:avLst/>
                  <a:gdLst>
                    <a:gd name="T0" fmla="*/ 2 w 2"/>
                    <a:gd name="T1" fmla="*/ 1 h 6"/>
                    <a:gd name="T2" fmla="*/ 0 w 2"/>
                    <a:gd name="T3" fmla="*/ 0 h 6"/>
                    <a:gd name="T4" fmla="*/ 2 w 2"/>
                    <a:gd name="T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1"/>
                      </a:moveTo>
                      <a:cubicBezTo>
                        <a:pt x="2" y="6"/>
                        <a:pt x="0" y="1"/>
                        <a:pt x="0" y="0"/>
                      </a:cubicBezTo>
                      <a:cubicBezTo>
                        <a:pt x="1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05" name="Freeform 3251">
                  <a:extLst>
                    <a:ext uri="{FF2B5EF4-FFF2-40B4-BE49-F238E27FC236}">
                      <a16:creationId xmlns:a16="http://schemas.microsoft.com/office/drawing/2014/main" id="{B76C11A8-0C11-4078-83DF-9413BF76D0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" y="3455"/>
                  <a:ext cx="4" cy="8"/>
                </a:xfrm>
                <a:custGeom>
                  <a:avLst/>
                  <a:gdLst>
                    <a:gd name="T0" fmla="*/ 0 w 2"/>
                    <a:gd name="T1" fmla="*/ 0 h 4"/>
                    <a:gd name="T2" fmla="*/ 1 w 2"/>
                    <a:gd name="T3" fmla="*/ 3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1" y="0"/>
                        <a:pt x="1" y="3"/>
                        <a:pt x="1" y="3"/>
                      </a:cubicBezTo>
                      <a:cubicBezTo>
                        <a:pt x="2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06" name="Freeform 3252">
                  <a:extLst>
                    <a:ext uri="{FF2B5EF4-FFF2-40B4-BE49-F238E27FC236}">
                      <a16:creationId xmlns:a16="http://schemas.microsoft.com/office/drawing/2014/main" id="{E6F23DE9-453F-49EE-A55F-4EBB1E671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8" y="3711"/>
                  <a:ext cx="2" cy="8"/>
                </a:xfrm>
                <a:custGeom>
                  <a:avLst/>
                  <a:gdLst>
                    <a:gd name="T0" fmla="*/ 0 w 1"/>
                    <a:gd name="T1" fmla="*/ 0 h 4"/>
                    <a:gd name="T2" fmla="*/ 1 w 1"/>
                    <a:gd name="T3" fmla="*/ 3 h 4"/>
                    <a:gd name="T4" fmla="*/ 0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0"/>
                        <a:pt x="0" y="3"/>
                        <a:pt x="1" y="3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07" name="Freeform 3253">
                  <a:extLst>
                    <a:ext uri="{FF2B5EF4-FFF2-40B4-BE49-F238E27FC236}">
                      <a16:creationId xmlns:a16="http://schemas.microsoft.com/office/drawing/2014/main" id="{61948F46-12C0-4B84-AACB-7DAF4AC54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" y="3573"/>
                  <a:ext cx="0" cy="5"/>
                </a:xfrm>
                <a:custGeom>
                  <a:avLst/>
                  <a:gdLst>
                    <a:gd name="T0" fmla="*/ 1 h 3"/>
                    <a:gd name="T1" fmla="*/ 1 h 3"/>
                    <a:gd name="T2" fmla="*/ 3 h 3"/>
                    <a:gd name="T3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0"/>
                        <a:pt x="0" y="2"/>
                        <a:pt x="0" y="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08" name="Freeform 3254">
                  <a:extLst>
                    <a:ext uri="{FF2B5EF4-FFF2-40B4-BE49-F238E27FC236}">
                      <a16:creationId xmlns:a16="http://schemas.microsoft.com/office/drawing/2014/main" id="{2DD7C190-5A53-4C94-8A4E-B844D77045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6" y="3721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2"/>
                      </a:cubicBezTo>
                      <a:cubicBezTo>
                        <a:pt x="1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09" name="Freeform 3255">
                  <a:extLst>
                    <a:ext uri="{FF2B5EF4-FFF2-40B4-BE49-F238E27FC236}">
                      <a16:creationId xmlns:a16="http://schemas.microsoft.com/office/drawing/2014/main" id="{67AB9522-FDE8-41E1-8BB2-E9160207B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8" y="3728"/>
                  <a:ext cx="4" cy="8"/>
                </a:xfrm>
                <a:custGeom>
                  <a:avLst/>
                  <a:gdLst>
                    <a:gd name="T0" fmla="*/ 0 w 2"/>
                    <a:gd name="T1" fmla="*/ 2 h 4"/>
                    <a:gd name="T2" fmla="*/ 1 w 2"/>
                    <a:gd name="T3" fmla="*/ 3 h 4"/>
                    <a:gd name="T4" fmla="*/ 0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0" y="0"/>
                        <a:pt x="0" y="3"/>
                        <a:pt x="1" y="3"/>
                      </a:cubicBezTo>
                      <a:cubicBezTo>
                        <a:pt x="2" y="4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0" name="Freeform 3256">
                  <a:extLst>
                    <a:ext uri="{FF2B5EF4-FFF2-40B4-BE49-F238E27FC236}">
                      <a16:creationId xmlns:a16="http://schemas.microsoft.com/office/drawing/2014/main" id="{2A8C67A9-9199-49BA-805F-6091611C6E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" y="3616"/>
                  <a:ext cx="3" cy="17"/>
                </a:xfrm>
                <a:custGeom>
                  <a:avLst/>
                  <a:gdLst>
                    <a:gd name="T0" fmla="*/ 1 w 2"/>
                    <a:gd name="T1" fmla="*/ 8 h 9"/>
                    <a:gd name="T2" fmla="*/ 1 w 2"/>
                    <a:gd name="T3" fmla="*/ 7 h 9"/>
                    <a:gd name="T4" fmla="*/ 0 w 2"/>
                    <a:gd name="T5" fmla="*/ 9 h 9"/>
                    <a:gd name="T6" fmla="*/ 0 w 2"/>
                    <a:gd name="T7" fmla="*/ 4 h 9"/>
                    <a:gd name="T8" fmla="*/ 0 w 2"/>
                    <a:gd name="T9" fmla="*/ 0 h 9"/>
                    <a:gd name="T10" fmla="*/ 2 w 2"/>
                    <a:gd name="T11" fmla="*/ 3 h 9"/>
                    <a:gd name="T12" fmla="*/ 1 w 2"/>
                    <a:gd name="T13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9">
                      <a:moveTo>
                        <a:pt x="1" y="8"/>
                      </a:moveTo>
                      <a:cubicBezTo>
                        <a:pt x="1" y="8"/>
                        <a:pt x="1" y="7"/>
                        <a:pt x="1" y="7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1" y="7"/>
                        <a:pt x="0" y="6"/>
                        <a:pt x="0" y="4"/>
                      </a:cubicBezTo>
                      <a:cubicBezTo>
                        <a:pt x="0" y="3"/>
                        <a:pt x="1" y="1"/>
                        <a:pt x="0" y="0"/>
                      </a:cubicBezTo>
                      <a:cubicBezTo>
                        <a:pt x="1" y="1"/>
                        <a:pt x="2" y="1"/>
                        <a:pt x="2" y="3"/>
                      </a:cubicBezTo>
                      <a:cubicBezTo>
                        <a:pt x="1" y="3"/>
                        <a:pt x="0" y="2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1" name="Freeform 3257">
                  <a:extLst>
                    <a:ext uri="{FF2B5EF4-FFF2-40B4-BE49-F238E27FC236}">
                      <a16:creationId xmlns:a16="http://schemas.microsoft.com/office/drawing/2014/main" id="{28266E30-137F-4FC3-8735-3D52A95F7A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4" y="3580"/>
                  <a:ext cx="29" cy="71"/>
                </a:xfrm>
                <a:custGeom>
                  <a:avLst/>
                  <a:gdLst>
                    <a:gd name="T0" fmla="*/ 13 w 15"/>
                    <a:gd name="T1" fmla="*/ 18 h 37"/>
                    <a:gd name="T2" fmla="*/ 13 w 15"/>
                    <a:gd name="T3" fmla="*/ 20 h 37"/>
                    <a:gd name="T4" fmla="*/ 15 w 15"/>
                    <a:gd name="T5" fmla="*/ 18 h 37"/>
                    <a:gd name="T6" fmla="*/ 15 w 15"/>
                    <a:gd name="T7" fmla="*/ 21 h 37"/>
                    <a:gd name="T8" fmla="*/ 14 w 15"/>
                    <a:gd name="T9" fmla="*/ 23 h 37"/>
                    <a:gd name="T10" fmla="*/ 10 w 15"/>
                    <a:gd name="T11" fmla="*/ 27 h 37"/>
                    <a:gd name="T12" fmla="*/ 12 w 15"/>
                    <a:gd name="T13" fmla="*/ 28 h 37"/>
                    <a:gd name="T14" fmla="*/ 13 w 15"/>
                    <a:gd name="T15" fmla="*/ 31 h 37"/>
                    <a:gd name="T16" fmla="*/ 9 w 15"/>
                    <a:gd name="T17" fmla="*/ 31 h 37"/>
                    <a:gd name="T18" fmla="*/ 9 w 15"/>
                    <a:gd name="T19" fmla="*/ 29 h 37"/>
                    <a:gd name="T20" fmla="*/ 7 w 15"/>
                    <a:gd name="T21" fmla="*/ 19 h 37"/>
                    <a:gd name="T22" fmla="*/ 6 w 15"/>
                    <a:gd name="T23" fmla="*/ 20 h 37"/>
                    <a:gd name="T24" fmla="*/ 6 w 15"/>
                    <a:gd name="T25" fmla="*/ 17 h 37"/>
                    <a:gd name="T26" fmla="*/ 5 w 15"/>
                    <a:gd name="T27" fmla="*/ 16 h 37"/>
                    <a:gd name="T28" fmla="*/ 4 w 15"/>
                    <a:gd name="T29" fmla="*/ 17 h 37"/>
                    <a:gd name="T30" fmla="*/ 4 w 15"/>
                    <a:gd name="T31" fmla="*/ 14 h 37"/>
                    <a:gd name="T32" fmla="*/ 3 w 15"/>
                    <a:gd name="T33" fmla="*/ 15 h 37"/>
                    <a:gd name="T34" fmla="*/ 2 w 15"/>
                    <a:gd name="T35" fmla="*/ 10 h 37"/>
                    <a:gd name="T36" fmla="*/ 0 w 15"/>
                    <a:gd name="T37" fmla="*/ 5 h 37"/>
                    <a:gd name="T38" fmla="*/ 6 w 15"/>
                    <a:gd name="T39" fmla="*/ 8 h 37"/>
                    <a:gd name="T40" fmla="*/ 7 w 15"/>
                    <a:gd name="T41" fmla="*/ 12 h 37"/>
                    <a:gd name="T42" fmla="*/ 8 w 15"/>
                    <a:gd name="T43" fmla="*/ 15 h 37"/>
                    <a:gd name="T44" fmla="*/ 9 w 15"/>
                    <a:gd name="T45" fmla="*/ 15 h 37"/>
                    <a:gd name="T46" fmla="*/ 14 w 15"/>
                    <a:gd name="T47" fmla="*/ 6 h 37"/>
                    <a:gd name="T48" fmla="*/ 15 w 15"/>
                    <a:gd name="T49" fmla="*/ 8 h 37"/>
                    <a:gd name="T50" fmla="*/ 13 w 15"/>
                    <a:gd name="T51" fmla="*/ 14 h 37"/>
                    <a:gd name="T52" fmla="*/ 13 w 15"/>
                    <a:gd name="T53" fmla="*/ 1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5" h="37">
                      <a:moveTo>
                        <a:pt x="13" y="18"/>
                      </a:moveTo>
                      <a:cubicBezTo>
                        <a:pt x="13" y="17"/>
                        <a:pt x="13" y="18"/>
                        <a:pt x="13" y="20"/>
                      </a:cubicBezTo>
                      <a:cubicBezTo>
                        <a:pt x="13" y="17"/>
                        <a:pt x="14" y="19"/>
                        <a:pt x="15" y="18"/>
                      </a:cubicBezTo>
                      <a:cubicBezTo>
                        <a:pt x="15" y="19"/>
                        <a:pt x="15" y="19"/>
                        <a:pt x="15" y="21"/>
                      </a:cubicBezTo>
                      <a:cubicBezTo>
                        <a:pt x="15" y="21"/>
                        <a:pt x="13" y="19"/>
                        <a:pt x="14" y="23"/>
                      </a:cubicBezTo>
                      <a:cubicBezTo>
                        <a:pt x="13" y="25"/>
                        <a:pt x="11" y="25"/>
                        <a:pt x="10" y="27"/>
                      </a:cubicBezTo>
                      <a:cubicBezTo>
                        <a:pt x="10" y="33"/>
                        <a:pt x="11" y="31"/>
                        <a:pt x="12" y="28"/>
                      </a:cubicBezTo>
                      <a:cubicBezTo>
                        <a:pt x="12" y="31"/>
                        <a:pt x="13" y="30"/>
                        <a:pt x="13" y="31"/>
                      </a:cubicBezTo>
                      <a:cubicBezTo>
                        <a:pt x="12" y="37"/>
                        <a:pt x="10" y="33"/>
                        <a:pt x="9" y="31"/>
                      </a:cubicBezTo>
                      <a:cubicBezTo>
                        <a:pt x="10" y="31"/>
                        <a:pt x="9" y="29"/>
                        <a:pt x="9" y="29"/>
                      </a:cubicBezTo>
                      <a:cubicBezTo>
                        <a:pt x="9" y="25"/>
                        <a:pt x="7" y="24"/>
                        <a:pt x="7" y="19"/>
                      </a:cubicBezTo>
                      <a:cubicBezTo>
                        <a:pt x="6" y="19"/>
                        <a:pt x="6" y="20"/>
                        <a:pt x="6" y="20"/>
                      </a:cubicBezTo>
                      <a:cubicBezTo>
                        <a:pt x="6" y="19"/>
                        <a:pt x="6" y="18"/>
                        <a:pt x="6" y="17"/>
                      </a:cubicBezTo>
                      <a:cubicBezTo>
                        <a:pt x="5" y="18"/>
                        <a:pt x="4" y="19"/>
                        <a:pt x="5" y="16"/>
                      </a:cubicBezTo>
                      <a:cubicBezTo>
                        <a:pt x="4" y="16"/>
                        <a:pt x="4" y="15"/>
                        <a:pt x="4" y="17"/>
                      </a:cubicBezTo>
                      <a:cubicBezTo>
                        <a:pt x="4" y="16"/>
                        <a:pt x="4" y="15"/>
                        <a:pt x="4" y="14"/>
                      </a:cubicBezTo>
                      <a:cubicBezTo>
                        <a:pt x="3" y="13"/>
                        <a:pt x="3" y="16"/>
                        <a:pt x="3" y="15"/>
                      </a:cubicBezTo>
                      <a:cubicBezTo>
                        <a:pt x="3" y="12"/>
                        <a:pt x="2" y="13"/>
                        <a:pt x="2" y="10"/>
                      </a:cubicBezTo>
                      <a:cubicBezTo>
                        <a:pt x="1" y="12"/>
                        <a:pt x="0" y="8"/>
                        <a:pt x="0" y="5"/>
                      </a:cubicBezTo>
                      <a:cubicBezTo>
                        <a:pt x="2" y="0"/>
                        <a:pt x="3" y="8"/>
                        <a:pt x="6" y="8"/>
                      </a:cubicBezTo>
                      <a:cubicBezTo>
                        <a:pt x="6" y="12"/>
                        <a:pt x="6" y="13"/>
                        <a:pt x="7" y="12"/>
                      </a:cubicBezTo>
                      <a:cubicBezTo>
                        <a:pt x="8" y="12"/>
                        <a:pt x="8" y="13"/>
                        <a:pt x="8" y="15"/>
                      </a:cubicBezTo>
                      <a:cubicBezTo>
                        <a:pt x="8" y="15"/>
                        <a:pt x="9" y="15"/>
                        <a:pt x="9" y="15"/>
                      </a:cubicBezTo>
                      <a:cubicBezTo>
                        <a:pt x="10" y="12"/>
                        <a:pt x="11" y="7"/>
                        <a:pt x="14" y="6"/>
                      </a:cubicBezTo>
                      <a:cubicBezTo>
                        <a:pt x="14" y="8"/>
                        <a:pt x="14" y="7"/>
                        <a:pt x="15" y="8"/>
                      </a:cubicBezTo>
                      <a:cubicBezTo>
                        <a:pt x="14" y="9"/>
                        <a:pt x="14" y="12"/>
                        <a:pt x="13" y="14"/>
                      </a:cubicBezTo>
                      <a:cubicBezTo>
                        <a:pt x="13" y="15"/>
                        <a:pt x="13" y="16"/>
                        <a:pt x="13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2" name="Freeform 3258">
                  <a:extLst>
                    <a:ext uri="{FF2B5EF4-FFF2-40B4-BE49-F238E27FC236}">
                      <a16:creationId xmlns:a16="http://schemas.microsoft.com/office/drawing/2014/main" id="{6E2F6118-54A0-4FBD-90E8-3DA688CFA8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" y="3419"/>
                  <a:ext cx="6" cy="15"/>
                </a:xfrm>
                <a:custGeom>
                  <a:avLst/>
                  <a:gdLst>
                    <a:gd name="T0" fmla="*/ 0 w 3"/>
                    <a:gd name="T1" fmla="*/ 3 h 8"/>
                    <a:gd name="T2" fmla="*/ 1 w 3"/>
                    <a:gd name="T3" fmla="*/ 1 h 8"/>
                    <a:gd name="T4" fmla="*/ 2 w 3"/>
                    <a:gd name="T5" fmla="*/ 0 h 8"/>
                    <a:gd name="T6" fmla="*/ 2 w 3"/>
                    <a:gd name="T7" fmla="*/ 2 h 8"/>
                    <a:gd name="T8" fmla="*/ 3 w 3"/>
                    <a:gd name="T9" fmla="*/ 5 h 8"/>
                    <a:gd name="T10" fmla="*/ 2 w 3"/>
                    <a:gd name="T11" fmla="*/ 8 h 8"/>
                    <a:gd name="T12" fmla="*/ 0 w 3"/>
                    <a:gd name="T13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8">
                      <a:moveTo>
                        <a:pt x="0" y="3"/>
                      </a:moveTo>
                      <a:cubicBezTo>
                        <a:pt x="1" y="3"/>
                        <a:pt x="1" y="2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1"/>
                        <a:pt x="2" y="4"/>
                        <a:pt x="2" y="2"/>
                      </a:cubicBezTo>
                      <a:cubicBezTo>
                        <a:pt x="3" y="3"/>
                        <a:pt x="2" y="5"/>
                        <a:pt x="3" y="5"/>
                      </a:cubicBezTo>
                      <a:cubicBezTo>
                        <a:pt x="3" y="7"/>
                        <a:pt x="2" y="5"/>
                        <a:pt x="2" y="8"/>
                      </a:cubicBezTo>
                      <a:cubicBezTo>
                        <a:pt x="2" y="5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3" name="Freeform 3259">
                  <a:extLst>
                    <a:ext uri="{FF2B5EF4-FFF2-40B4-BE49-F238E27FC236}">
                      <a16:creationId xmlns:a16="http://schemas.microsoft.com/office/drawing/2014/main" id="{246257C7-3E00-4644-9AA6-68533309F9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" y="3085"/>
                  <a:ext cx="12" cy="10"/>
                </a:xfrm>
                <a:custGeom>
                  <a:avLst/>
                  <a:gdLst>
                    <a:gd name="T0" fmla="*/ 1 w 6"/>
                    <a:gd name="T1" fmla="*/ 3 h 5"/>
                    <a:gd name="T2" fmla="*/ 2 w 6"/>
                    <a:gd name="T3" fmla="*/ 0 h 5"/>
                    <a:gd name="T4" fmla="*/ 3 w 6"/>
                    <a:gd name="T5" fmla="*/ 2 h 5"/>
                    <a:gd name="T6" fmla="*/ 3 w 6"/>
                    <a:gd name="T7" fmla="*/ 3 h 5"/>
                    <a:gd name="T8" fmla="*/ 4 w 6"/>
                    <a:gd name="T9" fmla="*/ 1 h 5"/>
                    <a:gd name="T10" fmla="*/ 6 w 6"/>
                    <a:gd name="T11" fmla="*/ 4 h 5"/>
                    <a:gd name="T12" fmla="*/ 3 w 6"/>
                    <a:gd name="T13" fmla="*/ 4 h 5"/>
                    <a:gd name="T14" fmla="*/ 2 w 6"/>
                    <a:gd name="T15" fmla="*/ 2 h 5"/>
                    <a:gd name="T16" fmla="*/ 1 w 6"/>
                    <a:gd name="T17" fmla="*/ 4 h 5"/>
                    <a:gd name="T18" fmla="*/ 0 w 6"/>
                    <a:gd name="T19" fmla="*/ 2 h 5"/>
                    <a:gd name="T20" fmla="*/ 1 w 6"/>
                    <a:gd name="T21" fmla="*/ 1 h 5"/>
                    <a:gd name="T22" fmla="*/ 1 w 6"/>
                    <a:gd name="T23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5">
                      <a:moveTo>
                        <a:pt x="1" y="3"/>
                      </a:move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3" y="1"/>
                        <a:pt x="4" y="3"/>
                        <a:pt x="4" y="1"/>
                      </a:cubicBezTo>
                      <a:cubicBezTo>
                        <a:pt x="5" y="2"/>
                        <a:pt x="5" y="4"/>
                        <a:pt x="6" y="4"/>
                      </a:cubicBezTo>
                      <a:cubicBezTo>
                        <a:pt x="4" y="5"/>
                        <a:pt x="3" y="3"/>
                        <a:pt x="3" y="4"/>
                      </a:cubicBezTo>
                      <a:cubicBezTo>
                        <a:pt x="3" y="4"/>
                        <a:pt x="2" y="2"/>
                        <a:pt x="2" y="2"/>
                      </a:cubicBezTo>
                      <a:cubicBezTo>
                        <a:pt x="2" y="2"/>
                        <a:pt x="1" y="4"/>
                        <a:pt x="1" y="4"/>
                      </a:cubicBez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4" name="Freeform 3260">
                  <a:extLst>
                    <a:ext uri="{FF2B5EF4-FFF2-40B4-BE49-F238E27FC236}">
                      <a16:creationId xmlns:a16="http://schemas.microsoft.com/office/drawing/2014/main" id="{055DE30E-9F75-45AD-B931-C53615DD7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0" y="3155"/>
                  <a:ext cx="3" cy="8"/>
                </a:xfrm>
                <a:custGeom>
                  <a:avLst/>
                  <a:gdLst>
                    <a:gd name="T0" fmla="*/ 0 w 2"/>
                    <a:gd name="T1" fmla="*/ 2 h 4"/>
                    <a:gd name="T2" fmla="*/ 1 w 2"/>
                    <a:gd name="T3" fmla="*/ 0 h 4"/>
                    <a:gd name="T4" fmla="*/ 2 w 2"/>
                    <a:gd name="T5" fmla="*/ 2 h 4"/>
                    <a:gd name="T6" fmla="*/ 0 w 2"/>
                    <a:gd name="T7" fmla="*/ 3 h 4"/>
                    <a:gd name="T8" fmla="*/ 0 w 2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2" y="4"/>
                        <a:pt x="1" y="3"/>
                        <a:pt x="0" y="3"/>
                      </a:cubicBezTo>
                      <a:cubicBezTo>
                        <a:pt x="0" y="3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5" name="Freeform 3261">
                  <a:extLst>
                    <a:ext uri="{FF2B5EF4-FFF2-40B4-BE49-F238E27FC236}">
                      <a16:creationId xmlns:a16="http://schemas.microsoft.com/office/drawing/2014/main" id="{A3B597FD-ACD6-4101-A562-E71FBE9DD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9" y="3060"/>
                  <a:ext cx="19" cy="40"/>
                </a:xfrm>
                <a:custGeom>
                  <a:avLst/>
                  <a:gdLst>
                    <a:gd name="T0" fmla="*/ 8 w 10"/>
                    <a:gd name="T1" fmla="*/ 11 h 21"/>
                    <a:gd name="T2" fmla="*/ 7 w 10"/>
                    <a:gd name="T3" fmla="*/ 14 h 21"/>
                    <a:gd name="T4" fmla="*/ 6 w 10"/>
                    <a:gd name="T5" fmla="*/ 10 h 21"/>
                    <a:gd name="T6" fmla="*/ 5 w 10"/>
                    <a:gd name="T7" fmla="*/ 17 h 21"/>
                    <a:gd name="T8" fmla="*/ 1 w 10"/>
                    <a:gd name="T9" fmla="*/ 14 h 21"/>
                    <a:gd name="T10" fmla="*/ 2 w 10"/>
                    <a:gd name="T11" fmla="*/ 1 h 21"/>
                    <a:gd name="T12" fmla="*/ 7 w 10"/>
                    <a:gd name="T13" fmla="*/ 4 h 21"/>
                    <a:gd name="T14" fmla="*/ 10 w 10"/>
                    <a:gd name="T15" fmla="*/ 7 h 21"/>
                    <a:gd name="T16" fmla="*/ 10 w 10"/>
                    <a:gd name="T17" fmla="*/ 10 h 21"/>
                    <a:gd name="T18" fmla="*/ 8 w 10"/>
                    <a:gd name="T19" fmla="*/ 12 h 21"/>
                    <a:gd name="T20" fmla="*/ 8 w 10"/>
                    <a:gd name="T21" fmla="*/ 1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21">
                      <a:moveTo>
                        <a:pt x="8" y="11"/>
                      </a:moveTo>
                      <a:cubicBezTo>
                        <a:pt x="8" y="12"/>
                        <a:pt x="7" y="11"/>
                        <a:pt x="7" y="14"/>
                      </a:cubicBezTo>
                      <a:cubicBezTo>
                        <a:pt x="7" y="12"/>
                        <a:pt x="6" y="12"/>
                        <a:pt x="6" y="10"/>
                      </a:cubicBezTo>
                      <a:cubicBezTo>
                        <a:pt x="6" y="11"/>
                        <a:pt x="5" y="13"/>
                        <a:pt x="5" y="17"/>
                      </a:cubicBezTo>
                      <a:cubicBezTo>
                        <a:pt x="4" y="21"/>
                        <a:pt x="2" y="18"/>
                        <a:pt x="1" y="14"/>
                      </a:cubicBezTo>
                      <a:cubicBezTo>
                        <a:pt x="0" y="7"/>
                        <a:pt x="1" y="2"/>
                        <a:pt x="2" y="1"/>
                      </a:cubicBezTo>
                      <a:cubicBezTo>
                        <a:pt x="4" y="0"/>
                        <a:pt x="6" y="7"/>
                        <a:pt x="7" y="4"/>
                      </a:cubicBezTo>
                      <a:cubicBezTo>
                        <a:pt x="8" y="5"/>
                        <a:pt x="9" y="5"/>
                        <a:pt x="10" y="7"/>
                      </a:cubicBezTo>
                      <a:cubicBezTo>
                        <a:pt x="10" y="8"/>
                        <a:pt x="10" y="8"/>
                        <a:pt x="10" y="10"/>
                      </a:cubicBezTo>
                      <a:cubicBezTo>
                        <a:pt x="9" y="11"/>
                        <a:pt x="8" y="10"/>
                        <a:pt x="8" y="12"/>
                      </a:cubicBezTo>
                      <a:cubicBezTo>
                        <a:pt x="8" y="12"/>
                        <a:pt x="8" y="12"/>
                        <a:pt x="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6" name="Freeform 3262">
                  <a:extLst>
                    <a:ext uri="{FF2B5EF4-FFF2-40B4-BE49-F238E27FC236}">
                      <a16:creationId xmlns:a16="http://schemas.microsoft.com/office/drawing/2014/main" id="{54364A83-E091-4654-9ED4-3D284A21B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" y="3721"/>
                  <a:ext cx="6" cy="9"/>
                </a:xfrm>
                <a:custGeom>
                  <a:avLst/>
                  <a:gdLst>
                    <a:gd name="T0" fmla="*/ 0 w 3"/>
                    <a:gd name="T1" fmla="*/ 5 h 5"/>
                    <a:gd name="T2" fmla="*/ 1 w 3"/>
                    <a:gd name="T3" fmla="*/ 5 h 5"/>
                    <a:gd name="T4" fmla="*/ 3 w 3"/>
                    <a:gd name="T5" fmla="*/ 0 h 5"/>
                    <a:gd name="T6" fmla="*/ 0 w 3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0" y="5"/>
                        <a:pt x="1" y="5"/>
                        <a:pt x="1" y="5"/>
                      </a:cubicBezTo>
                      <a:cubicBezTo>
                        <a:pt x="1" y="3"/>
                        <a:pt x="2" y="0"/>
                        <a:pt x="3" y="0"/>
                      </a:cubicBezTo>
                      <a:cubicBezTo>
                        <a:pt x="2" y="1"/>
                        <a:pt x="2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7" name="Freeform 3263">
                  <a:extLst>
                    <a:ext uri="{FF2B5EF4-FFF2-40B4-BE49-F238E27FC236}">
                      <a16:creationId xmlns:a16="http://schemas.microsoft.com/office/drawing/2014/main" id="{494DF0E5-66AE-4BA0-ABDF-E3910F343B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" y="3812"/>
                  <a:ext cx="4" cy="7"/>
                </a:xfrm>
                <a:custGeom>
                  <a:avLst/>
                  <a:gdLst>
                    <a:gd name="T0" fmla="*/ 0 w 2"/>
                    <a:gd name="T1" fmla="*/ 2 h 4"/>
                    <a:gd name="T2" fmla="*/ 2 w 2"/>
                    <a:gd name="T3" fmla="*/ 1 h 4"/>
                    <a:gd name="T4" fmla="*/ 0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1" y="0"/>
                        <a:pt x="2" y="1"/>
                        <a:pt x="2" y="1"/>
                      </a:cubicBezTo>
                      <a:cubicBezTo>
                        <a:pt x="2" y="2"/>
                        <a:pt x="1" y="4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8" name="Freeform 3264">
                  <a:extLst>
                    <a:ext uri="{FF2B5EF4-FFF2-40B4-BE49-F238E27FC236}">
                      <a16:creationId xmlns:a16="http://schemas.microsoft.com/office/drawing/2014/main" id="{275F8962-4C7E-4CD5-B510-9E3730D93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" y="3799"/>
                  <a:ext cx="2" cy="7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1 h 4"/>
                    <a:gd name="T4" fmla="*/ 0 w 1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4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19" name="Freeform 3265">
                  <a:extLst>
                    <a:ext uri="{FF2B5EF4-FFF2-40B4-BE49-F238E27FC236}">
                      <a16:creationId xmlns:a16="http://schemas.microsoft.com/office/drawing/2014/main" id="{5921EEAA-333B-4321-BB5E-BCC63BB0F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8" y="3808"/>
                  <a:ext cx="9" cy="11"/>
                </a:xfrm>
                <a:custGeom>
                  <a:avLst/>
                  <a:gdLst>
                    <a:gd name="T0" fmla="*/ 1 w 5"/>
                    <a:gd name="T1" fmla="*/ 2 h 6"/>
                    <a:gd name="T2" fmla="*/ 2 w 5"/>
                    <a:gd name="T3" fmla="*/ 0 h 6"/>
                    <a:gd name="T4" fmla="*/ 2 w 5"/>
                    <a:gd name="T5" fmla="*/ 2 h 6"/>
                    <a:gd name="T6" fmla="*/ 5 w 5"/>
                    <a:gd name="T7" fmla="*/ 1 h 6"/>
                    <a:gd name="T8" fmla="*/ 1 w 5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1" y="2"/>
                      </a:moveTo>
                      <a:cubicBezTo>
                        <a:pt x="0" y="0"/>
                        <a:pt x="2" y="1"/>
                        <a:pt x="2" y="0"/>
                      </a:cubicBezTo>
                      <a:cubicBezTo>
                        <a:pt x="2" y="1"/>
                        <a:pt x="2" y="2"/>
                        <a:pt x="2" y="2"/>
                      </a:cubicBezTo>
                      <a:cubicBezTo>
                        <a:pt x="4" y="4"/>
                        <a:pt x="4" y="0"/>
                        <a:pt x="5" y="1"/>
                      </a:cubicBezTo>
                      <a:cubicBezTo>
                        <a:pt x="4" y="6"/>
                        <a:pt x="2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0" name="Freeform 3266">
                  <a:extLst>
                    <a:ext uri="{FF2B5EF4-FFF2-40B4-BE49-F238E27FC236}">
                      <a16:creationId xmlns:a16="http://schemas.microsoft.com/office/drawing/2014/main" id="{4C234FD8-A8B6-4296-B9F2-D8ED5B4E9B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" y="3797"/>
                  <a:ext cx="4" cy="5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0 h 3"/>
                    <a:gd name="T4" fmla="*/ 0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1" name="Freeform 3267">
                  <a:extLst>
                    <a:ext uri="{FF2B5EF4-FFF2-40B4-BE49-F238E27FC236}">
                      <a16:creationId xmlns:a16="http://schemas.microsoft.com/office/drawing/2014/main" id="{80642455-11D8-4C89-9777-8C65CE735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" y="3797"/>
                  <a:ext cx="5" cy="9"/>
                </a:xfrm>
                <a:custGeom>
                  <a:avLst/>
                  <a:gdLst>
                    <a:gd name="T0" fmla="*/ 0 w 3"/>
                    <a:gd name="T1" fmla="*/ 3 h 5"/>
                    <a:gd name="T2" fmla="*/ 3 w 3"/>
                    <a:gd name="T3" fmla="*/ 2 h 5"/>
                    <a:gd name="T4" fmla="*/ 0 w 3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3"/>
                      </a:moveTo>
                      <a:cubicBezTo>
                        <a:pt x="1" y="1"/>
                        <a:pt x="2" y="0"/>
                        <a:pt x="3" y="2"/>
                      </a:cubicBezTo>
                      <a:cubicBezTo>
                        <a:pt x="2" y="5"/>
                        <a:pt x="2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2" name="Freeform 3268">
                  <a:extLst>
                    <a:ext uri="{FF2B5EF4-FFF2-40B4-BE49-F238E27FC236}">
                      <a16:creationId xmlns:a16="http://schemas.microsoft.com/office/drawing/2014/main" id="{9496FF43-09DE-4604-8799-BA30088F92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" y="3535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0 h 4"/>
                    <a:gd name="T4" fmla="*/ 1 w 1"/>
                    <a:gd name="T5" fmla="*/ 1 h 4"/>
                    <a:gd name="T6" fmla="*/ 1 w 1"/>
                    <a:gd name="T7" fmla="*/ 1 h 4"/>
                    <a:gd name="T8" fmla="*/ 0 w 1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1" y="3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3"/>
                        <a:pt x="0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3" name="Freeform 3269">
                  <a:extLst>
                    <a:ext uri="{FF2B5EF4-FFF2-40B4-BE49-F238E27FC236}">
                      <a16:creationId xmlns:a16="http://schemas.microsoft.com/office/drawing/2014/main" id="{A95EEDB7-119C-4601-AA8D-61E28FB5FE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" y="3546"/>
                  <a:ext cx="3" cy="6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0 h 3"/>
                    <a:gd name="T4" fmla="*/ 0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1" y="2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4" name="Freeform 3270">
                  <a:extLst>
                    <a:ext uri="{FF2B5EF4-FFF2-40B4-BE49-F238E27FC236}">
                      <a16:creationId xmlns:a16="http://schemas.microsoft.com/office/drawing/2014/main" id="{0F8629EB-97FA-4BFC-87E9-2CFE3C510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" y="3362"/>
                  <a:ext cx="4" cy="6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1 h 3"/>
                    <a:gd name="T4" fmla="*/ 0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3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5" name="Freeform 3271">
                  <a:extLst>
                    <a:ext uri="{FF2B5EF4-FFF2-40B4-BE49-F238E27FC236}">
                      <a16:creationId xmlns:a16="http://schemas.microsoft.com/office/drawing/2014/main" id="{8520AF14-4269-40B3-9175-66CFC2B4F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" y="3806"/>
                  <a:ext cx="6" cy="12"/>
                </a:xfrm>
                <a:custGeom>
                  <a:avLst/>
                  <a:gdLst>
                    <a:gd name="T0" fmla="*/ 0 w 3"/>
                    <a:gd name="T1" fmla="*/ 3 h 6"/>
                    <a:gd name="T2" fmla="*/ 3 w 3"/>
                    <a:gd name="T3" fmla="*/ 4 h 6"/>
                    <a:gd name="T4" fmla="*/ 0 w 3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3"/>
                      </a:moveTo>
                      <a:cubicBezTo>
                        <a:pt x="1" y="0"/>
                        <a:pt x="2" y="3"/>
                        <a:pt x="3" y="4"/>
                      </a:cubicBezTo>
                      <a:cubicBezTo>
                        <a:pt x="2" y="6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6" name="Freeform 3272">
                  <a:extLst>
                    <a:ext uri="{FF2B5EF4-FFF2-40B4-BE49-F238E27FC236}">
                      <a16:creationId xmlns:a16="http://schemas.microsoft.com/office/drawing/2014/main" id="{6A75EDAB-2D80-46D2-9B29-58E2EAE1F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" y="3537"/>
                  <a:ext cx="4" cy="11"/>
                </a:xfrm>
                <a:custGeom>
                  <a:avLst/>
                  <a:gdLst>
                    <a:gd name="T0" fmla="*/ 1 w 2"/>
                    <a:gd name="T1" fmla="*/ 6 h 6"/>
                    <a:gd name="T2" fmla="*/ 0 w 2"/>
                    <a:gd name="T3" fmla="*/ 6 h 6"/>
                    <a:gd name="T4" fmla="*/ 0 w 2"/>
                    <a:gd name="T5" fmla="*/ 2 h 6"/>
                    <a:gd name="T6" fmla="*/ 2 w 2"/>
                    <a:gd name="T7" fmla="*/ 1 h 6"/>
                    <a:gd name="T8" fmla="*/ 1 w 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1" y="6"/>
                      </a:moveTo>
                      <a:cubicBezTo>
                        <a:pt x="1" y="4"/>
                        <a:pt x="0" y="6"/>
                        <a:pt x="0" y="6"/>
                      </a:cubicBezTo>
                      <a:cubicBezTo>
                        <a:pt x="0" y="3"/>
                        <a:pt x="1" y="4"/>
                        <a:pt x="0" y="2"/>
                      </a:cubicBezTo>
                      <a:cubicBezTo>
                        <a:pt x="1" y="0"/>
                        <a:pt x="2" y="2"/>
                        <a:pt x="2" y="1"/>
                      </a:cubicBezTo>
                      <a:cubicBezTo>
                        <a:pt x="2" y="3"/>
                        <a:pt x="1" y="3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7" name="Freeform 3273">
                  <a:extLst>
                    <a:ext uri="{FF2B5EF4-FFF2-40B4-BE49-F238E27FC236}">
                      <a16:creationId xmlns:a16="http://schemas.microsoft.com/office/drawing/2014/main" id="{D15B8B8D-DA47-4971-AEDD-9A0C6D1005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" y="3364"/>
                  <a:ext cx="6" cy="6"/>
                </a:xfrm>
                <a:custGeom>
                  <a:avLst/>
                  <a:gdLst>
                    <a:gd name="T0" fmla="*/ 1 w 3"/>
                    <a:gd name="T1" fmla="*/ 3 h 3"/>
                    <a:gd name="T2" fmla="*/ 3 w 3"/>
                    <a:gd name="T3" fmla="*/ 3 h 3"/>
                    <a:gd name="T4" fmla="*/ 1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1" y="3"/>
                      </a:moveTo>
                      <a:cubicBezTo>
                        <a:pt x="0" y="2"/>
                        <a:pt x="3" y="0"/>
                        <a:pt x="3" y="3"/>
                      </a:cubicBezTo>
                      <a:cubicBezTo>
                        <a:pt x="3" y="3"/>
                        <a:pt x="2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8" name="Freeform 3274">
                  <a:extLst>
                    <a:ext uri="{FF2B5EF4-FFF2-40B4-BE49-F238E27FC236}">
                      <a16:creationId xmlns:a16="http://schemas.microsoft.com/office/drawing/2014/main" id="{0989CB97-C20B-47C5-89F6-EFFF122ED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" y="3535"/>
                  <a:ext cx="2" cy="7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2 h 4"/>
                    <a:gd name="T4" fmla="*/ 0 w 1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1"/>
                        <a:pt x="1" y="0"/>
                        <a:pt x="1" y="2"/>
                      </a:cubicBezTo>
                      <a:cubicBezTo>
                        <a:pt x="1" y="4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9" name="Freeform 3275">
                  <a:extLst>
                    <a:ext uri="{FF2B5EF4-FFF2-40B4-BE49-F238E27FC236}">
                      <a16:creationId xmlns:a16="http://schemas.microsoft.com/office/drawing/2014/main" id="{F0F9A3C5-8F72-4737-8F91-AC4102378F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" y="3814"/>
                  <a:ext cx="2" cy="15"/>
                </a:xfrm>
                <a:custGeom>
                  <a:avLst/>
                  <a:gdLst>
                    <a:gd name="T0" fmla="*/ 0 w 1"/>
                    <a:gd name="T1" fmla="*/ 4 h 8"/>
                    <a:gd name="T2" fmla="*/ 1 w 1"/>
                    <a:gd name="T3" fmla="*/ 5 h 8"/>
                    <a:gd name="T4" fmla="*/ 0 w 1"/>
                    <a:gd name="T5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8">
                      <a:moveTo>
                        <a:pt x="0" y="4"/>
                      </a:moveTo>
                      <a:cubicBezTo>
                        <a:pt x="0" y="0"/>
                        <a:pt x="1" y="4"/>
                        <a:pt x="1" y="5"/>
                      </a:cubicBezTo>
                      <a:cubicBezTo>
                        <a:pt x="1" y="8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0" name="Freeform 3276">
                  <a:extLst>
                    <a:ext uri="{FF2B5EF4-FFF2-40B4-BE49-F238E27FC236}">
                      <a16:creationId xmlns:a16="http://schemas.microsoft.com/office/drawing/2014/main" id="{B31CAB8E-65CF-4998-9F52-846F91772C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" y="3818"/>
                  <a:ext cx="4" cy="9"/>
                </a:xfrm>
                <a:custGeom>
                  <a:avLst/>
                  <a:gdLst>
                    <a:gd name="T0" fmla="*/ 0 w 2"/>
                    <a:gd name="T1" fmla="*/ 1 h 5"/>
                    <a:gd name="T2" fmla="*/ 2 w 2"/>
                    <a:gd name="T3" fmla="*/ 1 h 5"/>
                    <a:gd name="T4" fmla="*/ 0 w 2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1"/>
                      </a:moveTo>
                      <a:cubicBezTo>
                        <a:pt x="0" y="0"/>
                        <a:pt x="2" y="0"/>
                        <a:pt x="2" y="1"/>
                      </a:cubicBezTo>
                      <a:cubicBezTo>
                        <a:pt x="1" y="5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1" name="Freeform 3277">
                  <a:extLst>
                    <a:ext uri="{FF2B5EF4-FFF2-40B4-BE49-F238E27FC236}">
                      <a16:creationId xmlns:a16="http://schemas.microsoft.com/office/drawing/2014/main" id="{55A0581C-7BE4-44E3-A00C-2DEF571043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" y="3800"/>
                  <a:ext cx="6" cy="4"/>
                </a:xfrm>
                <a:custGeom>
                  <a:avLst/>
                  <a:gdLst>
                    <a:gd name="T0" fmla="*/ 0 w 3"/>
                    <a:gd name="T1" fmla="*/ 2 h 2"/>
                    <a:gd name="T2" fmla="*/ 1 w 3"/>
                    <a:gd name="T3" fmla="*/ 0 h 2"/>
                    <a:gd name="T4" fmla="*/ 3 w 3"/>
                    <a:gd name="T5" fmla="*/ 2 h 2"/>
                    <a:gd name="T6" fmla="*/ 0 w 3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1"/>
                        <a:pt x="1" y="2"/>
                        <a:pt x="1" y="0"/>
                      </a:cubicBezTo>
                      <a:cubicBezTo>
                        <a:pt x="1" y="2"/>
                        <a:pt x="3" y="0"/>
                        <a:pt x="3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2" name="Freeform 3278">
                  <a:extLst>
                    <a:ext uri="{FF2B5EF4-FFF2-40B4-BE49-F238E27FC236}">
                      <a16:creationId xmlns:a16="http://schemas.microsoft.com/office/drawing/2014/main" id="{1A480EB9-3E67-451D-9E9A-E6DCC0AE8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" y="3821"/>
                  <a:ext cx="5" cy="8"/>
                </a:xfrm>
                <a:custGeom>
                  <a:avLst/>
                  <a:gdLst>
                    <a:gd name="T0" fmla="*/ 0 w 3"/>
                    <a:gd name="T1" fmla="*/ 2 h 4"/>
                    <a:gd name="T2" fmla="*/ 3 w 3"/>
                    <a:gd name="T3" fmla="*/ 4 h 4"/>
                    <a:gd name="T4" fmla="*/ 0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2"/>
                      </a:moveTo>
                      <a:cubicBezTo>
                        <a:pt x="0" y="0"/>
                        <a:pt x="3" y="0"/>
                        <a:pt x="3" y="4"/>
                      </a:cubicBezTo>
                      <a:cubicBezTo>
                        <a:pt x="2" y="3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3" name="Freeform 3279">
                  <a:extLst>
                    <a:ext uri="{FF2B5EF4-FFF2-40B4-BE49-F238E27FC236}">
                      <a16:creationId xmlns:a16="http://schemas.microsoft.com/office/drawing/2014/main" id="{4BB9C6E3-9C75-4871-8238-E7C35BBB46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" y="3561"/>
                  <a:ext cx="6" cy="8"/>
                </a:xfrm>
                <a:custGeom>
                  <a:avLst/>
                  <a:gdLst>
                    <a:gd name="T0" fmla="*/ 3 w 3"/>
                    <a:gd name="T1" fmla="*/ 1 h 4"/>
                    <a:gd name="T2" fmla="*/ 3 w 3"/>
                    <a:gd name="T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" h="4">
                      <a:moveTo>
                        <a:pt x="3" y="1"/>
                      </a:moveTo>
                      <a:cubicBezTo>
                        <a:pt x="2" y="4"/>
                        <a:pt x="0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4" name="Freeform 3280">
                  <a:extLst>
                    <a:ext uri="{FF2B5EF4-FFF2-40B4-BE49-F238E27FC236}">
                      <a16:creationId xmlns:a16="http://schemas.microsoft.com/office/drawing/2014/main" id="{80044328-3311-413D-97C4-1908A6E8D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" y="3831"/>
                  <a:ext cx="5" cy="11"/>
                </a:xfrm>
                <a:custGeom>
                  <a:avLst/>
                  <a:gdLst>
                    <a:gd name="T0" fmla="*/ 0 w 3"/>
                    <a:gd name="T1" fmla="*/ 4 h 6"/>
                    <a:gd name="T2" fmla="*/ 3 w 3"/>
                    <a:gd name="T3" fmla="*/ 2 h 6"/>
                    <a:gd name="T4" fmla="*/ 0 w 3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4"/>
                      </a:move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2" y="6"/>
                        <a:pt x="1" y="2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5" name="Freeform 3281">
                  <a:extLst>
                    <a:ext uri="{FF2B5EF4-FFF2-40B4-BE49-F238E27FC236}">
                      <a16:creationId xmlns:a16="http://schemas.microsoft.com/office/drawing/2014/main" id="{9862E90F-20EB-4727-B395-B03E42B2B0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" y="3594"/>
                  <a:ext cx="2" cy="11"/>
                </a:xfrm>
                <a:custGeom>
                  <a:avLst/>
                  <a:gdLst>
                    <a:gd name="T0" fmla="*/ 0 w 1"/>
                    <a:gd name="T1" fmla="*/ 3 h 6"/>
                    <a:gd name="T2" fmla="*/ 1 w 1"/>
                    <a:gd name="T3" fmla="*/ 0 h 6"/>
                    <a:gd name="T4" fmla="*/ 1 w 1"/>
                    <a:gd name="T5" fmla="*/ 6 h 6"/>
                    <a:gd name="T6" fmla="*/ 0 w 1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6">
                      <a:moveTo>
                        <a:pt x="0" y="3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2"/>
                        <a:pt x="0" y="3"/>
                        <a:pt x="1" y="6"/>
                      </a:cubicBezTo>
                      <a:cubicBezTo>
                        <a:pt x="0" y="6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6" name="Freeform 3282">
                  <a:extLst>
                    <a:ext uri="{FF2B5EF4-FFF2-40B4-BE49-F238E27FC236}">
                      <a16:creationId xmlns:a16="http://schemas.microsoft.com/office/drawing/2014/main" id="{4D797A24-D74C-4F97-9381-9D4B02E4B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" y="3596"/>
                  <a:ext cx="2" cy="7"/>
                </a:xfrm>
                <a:custGeom>
                  <a:avLst/>
                  <a:gdLst>
                    <a:gd name="T0" fmla="*/ 0 w 1"/>
                    <a:gd name="T1" fmla="*/ 2 h 4"/>
                    <a:gd name="T2" fmla="*/ 1 w 1"/>
                    <a:gd name="T3" fmla="*/ 1 h 4"/>
                    <a:gd name="T4" fmla="*/ 0 w 1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" y="4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7" name="Freeform 3283">
                  <a:extLst>
                    <a:ext uri="{FF2B5EF4-FFF2-40B4-BE49-F238E27FC236}">
                      <a16:creationId xmlns:a16="http://schemas.microsoft.com/office/drawing/2014/main" id="{66921CA4-7E3C-4C3A-8F99-9F526F1F9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" y="3838"/>
                  <a:ext cx="4" cy="8"/>
                </a:xfrm>
                <a:custGeom>
                  <a:avLst/>
                  <a:gdLst>
                    <a:gd name="T0" fmla="*/ 0 w 2"/>
                    <a:gd name="T1" fmla="*/ 4 h 4"/>
                    <a:gd name="T2" fmla="*/ 2 w 2"/>
                    <a:gd name="T3" fmla="*/ 4 h 4"/>
                    <a:gd name="T4" fmla="*/ 0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cubicBezTo>
                        <a:pt x="0" y="2"/>
                        <a:pt x="2" y="0"/>
                        <a:pt x="2" y="4"/>
                      </a:cubicBezTo>
                      <a:cubicBezTo>
                        <a:pt x="1" y="3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8" name="Freeform 3284">
                  <a:extLst>
                    <a:ext uri="{FF2B5EF4-FFF2-40B4-BE49-F238E27FC236}">
                      <a16:creationId xmlns:a16="http://schemas.microsoft.com/office/drawing/2014/main" id="{30DE0D5C-EAC0-4DAE-A32D-A93D6E36B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" y="3512"/>
                  <a:ext cx="4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5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0" y="0"/>
                        <a:pt x="2" y="2"/>
                        <a:pt x="2" y="5"/>
                      </a:cubicBezTo>
                      <a:cubicBezTo>
                        <a:pt x="1" y="5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9" name="Freeform 3285">
                  <a:extLst>
                    <a:ext uri="{FF2B5EF4-FFF2-40B4-BE49-F238E27FC236}">
                      <a16:creationId xmlns:a16="http://schemas.microsoft.com/office/drawing/2014/main" id="{A694E008-8D56-4771-AB16-E07C7970D3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" y="3837"/>
                  <a:ext cx="7" cy="7"/>
                </a:xfrm>
                <a:custGeom>
                  <a:avLst/>
                  <a:gdLst>
                    <a:gd name="T0" fmla="*/ 0 w 4"/>
                    <a:gd name="T1" fmla="*/ 4 h 4"/>
                    <a:gd name="T2" fmla="*/ 4 w 4"/>
                    <a:gd name="T3" fmla="*/ 1 h 4"/>
                    <a:gd name="T4" fmla="*/ 0 w 4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2" y="0"/>
                        <a:pt x="2" y="2"/>
                        <a:pt x="4" y="1"/>
                      </a:cubicBezTo>
                      <a:cubicBezTo>
                        <a:pt x="3" y="4"/>
                        <a:pt x="2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0" name="Freeform 3286">
                  <a:extLst>
                    <a:ext uri="{FF2B5EF4-FFF2-40B4-BE49-F238E27FC236}">
                      <a16:creationId xmlns:a16="http://schemas.microsoft.com/office/drawing/2014/main" id="{8046A0F8-4DBE-440B-B72D-4A759FD1B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" y="3869"/>
                  <a:ext cx="4" cy="11"/>
                </a:xfrm>
                <a:custGeom>
                  <a:avLst/>
                  <a:gdLst>
                    <a:gd name="T0" fmla="*/ 0 w 2"/>
                    <a:gd name="T1" fmla="*/ 2 h 6"/>
                    <a:gd name="T2" fmla="*/ 2 w 2"/>
                    <a:gd name="T3" fmla="*/ 4 h 6"/>
                    <a:gd name="T4" fmla="*/ 0 w 2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2"/>
                      </a:moveTo>
                      <a:cubicBezTo>
                        <a:pt x="1" y="0"/>
                        <a:pt x="1" y="5"/>
                        <a:pt x="2" y="4"/>
                      </a:cubicBezTo>
                      <a:cubicBezTo>
                        <a:pt x="1" y="6"/>
                        <a:pt x="0" y="4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1" name="Freeform 3287">
                  <a:extLst>
                    <a:ext uri="{FF2B5EF4-FFF2-40B4-BE49-F238E27FC236}">
                      <a16:creationId xmlns:a16="http://schemas.microsoft.com/office/drawing/2014/main" id="{4E24B6A1-85B9-4FC9-A645-2BADB5533F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" y="3873"/>
                  <a:ext cx="2" cy="5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1 w 1"/>
                    <a:gd name="T5" fmla="*/ 3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1"/>
                        <a:pt x="1" y="2"/>
                        <a:pt x="1" y="0"/>
                      </a:cubicBezTo>
                      <a:cubicBezTo>
                        <a:pt x="1" y="0"/>
                        <a:pt x="1" y="2"/>
                        <a:pt x="1" y="3"/>
                      </a:cubicBezTo>
                      <a:cubicBezTo>
                        <a:pt x="1" y="3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2" name="Freeform 3288">
                  <a:extLst>
                    <a:ext uri="{FF2B5EF4-FFF2-40B4-BE49-F238E27FC236}">
                      <a16:creationId xmlns:a16="http://schemas.microsoft.com/office/drawing/2014/main" id="{539D4200-2A12-48AE-8E8E-14C5E3B38F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" y="3835"/>
                  <a:ext cx="7" cy="13"/>
                </a:xfrm>
                <a:custGeom>
                  <a:avLst/>
                  <a:gdLst>
                    <a:gd name="T0" fmla="*/ 0 w 4"/>
                    <a:gd name="T1" fmla="*/ 0 h 7"/>
                    <a:gd name="T2" fmla="*/ 4 w 4"/>
                    <a:gd name="T3" fmla="*/ 2 h 7"/>
                    <a:gd name="T4" fmla="*/ 0 w 4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0" y="0"/>
                      </a:moveTo>
                      <a:cubicBezTo>
                        <a:pt x="1" y="4"/>
                        <a:pt x="2" y="2"/>
                        <a:pt x="4" y="2"/>
                      </a:cubicBezTo>
                      <a:cubicBezTo>
                        <a:pt x="3" y="4"/>
                        <a:pt x="1" y="7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3" name="Freeform 3289">
                  <a:extLst>
                    <a:ext uri="{FF2B5EF4-FFF2-40B4-BE49-F238E27FC236}">
                      <a16:creationId xmlns:a16="http://schemas.microsoft.com/office/drawing/2014/main" id="{CDF2F1C7-0950-4F5E-AD5D-9997BADF17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" y="4180"/>
                  <a:ext cx="5" cy="8"/>
                </a:xfrm>
                <a:custGeom>
                  <a:avLst/>
                  <a:gdLst>
                    <a:gd name="T0" fmla="*/ 0 w 3"/>
                    <a:gd name="T1" fmla="*/ 2 h 4"/>
                    <a:gd name="T2" fmla="*/ 1 w 3"/>
                    <a:gd name="T3" fmla="*/ 2 h 4"/>
                    <a:gd name="T4" fmla="*/ 0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2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3" y="1"/>
                        <a:pt x="0" y="4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4" name="Freeform 3290">
                  <a:extLst>
                    <a:ext uri="{FF2B5EF4-FFF2-40B4-BE49-F238E27FC236}">
                      <a16:creationId xmlns:a16="http://schemas.microsoft.com/office/drawing/2014/main" id="{345E0FC4-BF54-4548-81B1-3E2A2DEC3A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" y="3597"/>
                  <a:ext cx="4" cy="8"/>
                </a:xfrm>
                <a:custGeom>
                  <a:avLst/>
                  <a:gdLst>
                    <a:gd name="T0" fmla="*/ 1 w 2"/>
                    <a:gd name="T1" fmla="*/ 3 h 4"/>
                    <a:gd name="T2" fmla="*/ 2 w 2"/>
                    <a:gd name="T3" fmla="*/ 1 h 4"/>
                    <a:gd name="T4" fmla="*/ 1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1" y="3"/>
                      </a:moveTo>
                      <a:cubicBezTo>
                        <a:pt x="0" y="2"/>
                        <a:pt x="1" y="0"/>
                        <a:pt x="2" y="1"/>
                      </a:cubicBezTo>
                      <a:cubicBezTo>
                        <a:pt x="2" y="4"/>
                        <a:pt x="1" y="1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5" name="Freeform 3291">
                  <a:extLst>
                    <a:ext uri="{FF2B5EF4-FFF2-40B4-BE49-F238E27FC236}">
                      <a16:creationId xmlns:a16="http://schemas.microsoft.com/office/drawing/2014/main" id="{F587A771-0896-4791-91E4-8CE2AAA83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" y="3772"/>
                  <a:ext cx="4" cy="8"/>
                </a:xfrm>
                <a:custGeom>
                  <a:avLst/>
                  <a:gdLst>
                    <a:gd name="T0" fmla="*/ 0 w 2"/>
                    <a:gd name="T1" fmla="*/ 4 h 4"/>
                    <a:gd name="T2" fmla="*/ 2 w 2"/>
                    <a:gd name="T3" fmla="*/ 1 h 4"/>
                    <a:gd name="T4" fmla="*/ 0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2" y="4"/>
                        <a:pt x="1" y="1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6" name="Freeform 3292">
                  <a:extLst>
                    <a:ext uri="{FF2B5EF4-FFF2-40B4-BE49-F238E27FC236}">
                      <a16:creationId xmlns:a16="http://schemas.microsoft.com/office/drawing/2014/main" id="{7332361A-CCB7-4641-BD25-CF2F31F6B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" y="3812"/>
                  <a:ext cx="2" cy="9"/>
                </a:xfrm>
                <a:custGeom>
                  <a:avLst/>
                  <a:gdLst>
                    <a:gd name="T0" fmla="*/ 0 w 1"/>
                    <a:gd name="T1" fmla="*/ 4 h 5"/>
                    <a:gd name="T2" fmla="*/ 0 w 1"/>
                    <a:gd name="T3" fmla="*/ 2 h 5"/>
                    <a:gd name="T4" fmla="*/ 1 w 1"/>
                    <a:gd name="T5" fmla="*/ 4 h 5"/>
                    <a:gd name="T6" fmla="*/ 0 w 1"/>
                    <a:gd name="T7" fmla="*/ 5 h 5"/>
                    <a:gd name="T8" fmla="*/ 0 w 1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5">
                      <a:moveTo>
                        <a:pt x="0" y="4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0"/>
                        <a:pt x="1" y="2"/>
                        <a:pt x="1" y="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7" name="Freeform 3293">
                  <a:extLst>
                    <a:ext uri="{FF2B5EF4-FFF2-40B4-BE49-F238E27FC236}">
                      <a16:creationId xmlns:a16="http://schemas.microsoft.com/office/drawing/2014/main" id="{0BC59950-73C9-4D05-8337-7C45492FF0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" y="3757"/>
                  <a:ext cx="4" cy="5"/>
                </a:xfrm>
                <a:custGeom>
                  <a:avLst/>
                  <a:gdLst>
                    <a:gd name="T0" fmla="*/ 1 w 2"/>
                    <a:gd name="T1" fmla="*/ 2 h 3"/>
                    <a:gd name="T2" fmla="*/ 2 w 2"/>
                    <a:gd name="T3" fmla="*/ 2 h 3"/>
                    <a:gd name="T4" fmla="*/ 2 w 2"/>
                    <a:gd name="T5" fmla="*/ 2 h 3"/>
                    <a:gd name="T6" fmla="*/ 2 w 2"/>
                    <a:gd name="T7" fmla="*/ 3 h 3"/>
                    <a:gd name="T8" fmla="*/ 1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0" y="0"/>
                        <a:pt x="2" y="0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"/>
                        <a:pt x="2" y="3"/>
                        <a:pt x="2" y="3"/>
                      </a:cubicBezTo>
                      <a:cubicBezTo>
                        <a:pt x="1" y="3"/>
                        <a:pt x="2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8" name="Freeform 3294">
                  <a:extLst>
                    <a:ext uri="{FF2B5EF4-FFF2-40B4-BE49-F238E27FC236}">
                      <a16:creationId xmlns:a16="http://schemas.microsoft.com/office/drawing/2014/main" id="{28AC4088-C62E-4A94-B950-9AE7ACC7FB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3" y="3599"/>
                  <a:ext cx="3" cy="6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1 h 3"/>
                    <a:gd name="T4" fmla="*/ 0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0" y="0"/>
                        <a:pt x="2" y="1"/>
                        <a:pt x="2" y="1"/>
                      </a:cubicBezTo>
                      <a:cubicBezTo>
                        <a:pt x="2" y="3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9" name="Freeform 3295">
                  <a:extLst>
                    <a:ext uri="{FF2B5EF4-FFF2-40B4-BE49-F238E27FC236}">
                      <a16:creationId xmlns:a16="http://schemas.microsoft.com/office/drawing/2014/main" id="{BB16A056-BEFF-49E4-A8A5-864189975B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" y="3671"/>
                  <a:ext cx="2" cy="6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0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3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0" name="Freeform 3296">
                  <a:extLst>
                    <a:ext uri="{FF2B5EF4-FFF2-40B4-BE49-F238E27FC236}">
                      <a16:creationId xmlns:a16="http://schemas.microsoft.com/office/drawing/2014/main" id="{6BA986B4-1277-47D9-A06E-F1557005DC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6" y="3658"/>
                  <a:ext cx="4" cy="12"/>
                </a:xfrm>
                <a:custGeom>
                  <a:avLst/>
                  <a:gdLst>
                    <a:gd name="T0" fmla="*/ 0 w 2"/>
                    <a:gd name="T1" fmla="*/ 5 h 6"/>
                    <a:gd name="T2" fmla="*/ 2 w 2"/>
                    <a:gd name="T3" fmla="*/ 5 h 6"/>
                    <a:gd name="T4" fmla="*/ 0 w 2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5"/>
                      </a:moveTo>
                      <a:cubicBezTo>
                        <a:pt x="0" y="0"/>
                        <a:pt x="1" y="6"/>
                        <a:pt x="2" y="5"/>
                      </a:cubicBezTo>
                      <a:cubicBezTo>
                        <a:pt x="2" y="6"/>
                        <a:pt x="0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1" name="Freeform 3297">
                  <a:extLst>
                    <a:ext uri="{FF2B5EF4-FFF2-40B4-BE49-F238E27FC236}">
                      <a16:creationId xmlns:a16="http://schemas.microsoft.com/office/drawing/2014/main" id="{F0717238-6394-47C9-A3D2-27E05627DE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3" y="3929"/>
                  <a:ext cx="2" cy="8"/>
                </a:xfrm>
                <a:custGeom>
                  <a:avLst/>
                  <a:gdLst>
                    <a:gd name="T0" fmla="*/ 0 w 1"/>
                    <a:gd name="T1" fmla="*/ 0 h 4"/>
                    <a:gd name="T2" fmla="*/ 1 w 1"/>
                    <a:gd name="T3" fmla="*/ 2 h 4"/>
                    <a:gd name="T4" fmla="*/ 0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1" y="0"/>
                        <a:pt x="1" y="2"/>
                        <a:pt x="1" y="2"/>
                      </a:cubicBezTo>
                      <a:cubicBezTo>
                        <a:pt x="1" y="4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2" name="Freeform 3298">
                  <a:extLst>
                    <a:ext uri="{FF2B5EF4-FFF2-40B4-BE49-F238E27FC236}">
                      <a16:creationId xmlns:a16="http://schemas.microsoft.com/office/drawing/2014/main" id="{B8381426-A96B-4B92-A802-33AD8C503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" y="3723"/>
                  <a:ext cx="4" cy="5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1 h 3"/>
                    <a:gd name="T4" fmla="*/ 0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0" y="0"/>
                        <a:pt x="1" y="0"/>
                        <a:pt x="2" y="1"/>
                      </a:cubicBezTo>
                      <a:cubicBezTo>
                        <a:pt x="1" y="2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3" name="Freeform 3299">
                  <a:extLst>
                    <a:ext uri="{FF2B5EF4-FFF2-40B4-BE49-F238E27FC236}">
                      <a16:creationId xmlns:a16="http://schemas.microsoft.com/office/drawing/2014/main" id="{A6B1BF77-0058-4A10-ABF8-244F9535B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" y="3723"/>
                  <a:ext cx="6" cy="5"/>
                </a:xfrm>
                <a:custGeom>
                  <a:avLst/>
                  <a:gdLst>
                    <a:gd name="T0" fmla="*/ 0 w 3"/>
                    <a:gd name="T1" fmla="*/ 2 h 3"/>
                    <a:gd name="T2" fmla="*/ 3 w 3"/>
                    <a:gd name="T3" fmla="*/ 1 h 3"/>
                    <a:gd name="T4" fmla="*/ 0 w 3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2"/>
                      </a:moveTo>
                      <a:cubicBezTo>
                        <a:pt x="0" y="0"/>
                        <a:pt x="2" y="2"/>
                        <a:pt x="3" y="1"/>
                      </a:cubicBezTo>
                      <a:cubicBezTo>
                        <a:pt x="2" y="3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4" name="Freeform 3300">
                  <a:extLst>
                    <a:ext uri="{FF2B5EF4-FFF2-40B4-BE49-F238E27FC236}">
                      <a16:creationId xmlns:a16="http://schemas.microsoft.com/office/drawing/2014/main" id="{FD0C2EAD-85BD-44DF-857B-1CDB1E6824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" y="3941"/>
                  <a:ext cx="2" cy="7"/>
                </a:xfrm>
                <a:custGeom>
                  <a:avLst/>
                  <a:gdLst>
                    <a:gd name="T0" fmla="*/ 0 w 1"/>
                    <a:gd name="T1" fmla="*/ 2 h 4"/>
                    <a:gd name="T2" fmla="*/ 1 w 1"/>
                    <a:gd name="T3" fmla="*/ 4 h 4"/>
                    <a:gd name="T4" fmla="*/ 0 w 1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0" y="0"/>
                        <a:pt x="1" y="1"/>
                        <a:pt x="1" y="4"/>
                      </a:cubicBezTo>
                      <a:cubicBezTo>
                        <a:pt x="0" y="4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5" name="Freeform 3301">
                  <a:extLst>
                    <a:ext uri="{FF2B5EF4-FFF2-40B4-BE49-F238E27FC236}">
                      <a16:creationId xmlns:a16="http://schemas.microsoft.com/office/drawing/2014/main" id="{A84606FF-359E-4E60-8EC4-B15E945621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" y="3734"/>
                  <a:ext cx="4" cy="11"/>
                </a:xfrm>
                <a:custGeom>
                  <a:avLst/>
                  <a:gdLst>
                    <a:gd name="T0" fmla="*/ 0 w 2"/>
                    <a:gd name="T1" fmla="*/ 3 h 6"/>
                    <a:gd name="T2" fmla="*/ 2 w 2"/>
                    <a:gd name="T3" fmla="*/ 0 h 6"/>
                    <a:gd name="T4" fmla="*/ 1 w 2"/>
                    <a:gd name="T5" fmla="*/ 3 h 6"/>
                    <a:gd name="T6" fmla="*/ 0 w 2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0" y="3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2"/>
                        <a:pt x="1" y="2"/>
                        <a:pt x="1" y="3"/>
                      </a:cubicBezTo>
                      <a:cubicBezTo>
                        <a:pt x="1" y="6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6" name="Freeform 3302">
                  <a:extLst>
                    <a:ext uri="{FF2B5EF4-FFF2-40B4-BE49-F238E27FC236}">
                      <a16:creationId xmlns:a16="http://schemas.microsoft.com/office/drawing/2014/main" id="{5145281E-143D-42E9-826C-D7736C49FA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" y="3732"/>
                  <a:ext cx="3" cy="8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4 h 4"/>
                    <a:gd name="T4" fmla="*/ 0 w 2"/>
                    <a:gd name="T5" fmla="*/ 1 h 4"/>
                    <a:gd name="T6" fmla="*/ 1 w 2"/>
                    <a:gd name="T7" fmla="*/ 2 h 4"/>
                    <a:gd name="T8" fmla="*/ 1 w 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2" y="2"/>
                        <a:pt x="1" y="2"/>
                        <a:pt x="1" y="4"/>
                      </a:cubicBezTo>
                      <a:cubicBezTo>
                        <a:pt x="1" y="3"/>
                        <a:pt x="0" y="4"/>
                        <a:pt x="0" y="1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7" name="Freeform 3303">
                  <a:extLst>
                    <a:ext uri="{FF2B5EF4-FFF2-40B4-BE49-F238E27FC236}">
                      <a16:creationId xmlns:a16="http://schemas.microsoft.com/office/drawing/2014/main" id="{54EF6CDE-ECEC-41B3-83EA-565AD86A4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" y="3726"/>
                  <a:ext cx="3" cy="12"/>
                </a:xfrm>
                <a:custGeom>
                  <a:avLst/>
                  <a:gdLst>
                    <a:gd name="T0" fmla="*/ 0 w 2"/>
                    <a:gd name="T1" fmla="*/ 2 h 6"/>
                    <a:gd name="T2" fmla="*/ 2 w 2"/>
                    <a:gd name="T3" fmla="*/ 2 h 6"/>
                    <a:gd name="T4" fmla="*/ 0 w 2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2"/>
                      </a:moveTo>
                      <a:cubicBezTo>
                        <a:pt x="1" y="0"/>
                        <a:pt x="1" y="5"/>
                        <a:pt x="2" y="2"/>
                      </a:cubicBezTo>
                      <a:cubicBezTo>
                        <a:pt x="2" y="6"/>
                        <a:pt x="1" y="5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8" name="Freeform 3304">
                  <a:extLst>
                    <a:ext uri="{FF2B5EF4-FFF2-40B4-BE49-F238E27FC236}">
                      <a16:creationId xmlns:a16="http://schemas.microsoft.com/office/drawing/2014/main" id="{670F4CCB-1BD7-4304-8012-4EFE018CB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" y="3465"/>
                  <a:ext cx="2" cy="11"/>
                </a:xfrm>
                <a:custGeom>
                  <a:avLst/>
                  <a:gdLst>
                    <a:gd name="T0" fmla="*/ 0 w 1"/>
                    <a:gd name="T1" fmla="*/ 3 h 6"/>
                    <a:gd name="T2" fmla="*/ 1 w 1"/>
                    <a:gd name="T3" fmla="*/ 3 h 6"/>
                    <a:gd name="T4" fmla="*/ 0 w 1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0" y="3"/>
                      </a:moveTo>
                      <a:cubicBezTo>
                        <a:pt x="0" y="0"/>
                        <a:pt x="1" y="2"/>
                        <a:pt x="1" y="3"/>
                      </a:cubicBezTo>
                      <a:cubicBezTo>
                        <a:pt x="1" y="6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59" name="Freeform 3305">
                  <a:extLst>
                    <a:ext uri="{FF2B5EF4-FFF2-40B4-BE49-F238E27FC236}">
                      <a16:creationId xmlns:a16="http://schemas.microsoft.com/office/drawing/2014/main" id="{88F0F023-8560-45AA-BDFB-39270A9C7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" y="3592"/>
                  <a:ext cx="2" cy="7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4 h 4"/>
                    <a:gd name="T4" fmla="*/ 0 w 1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0"/>
                        <a:pt x="1" y="1"/>
                        <a:pt x="1" y="4"/>
                      </a:cubicBezTo>
                      <a:cubicBezTo>
                        <a:pt x="1" y="3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60" name="Freeform 3306">
                  <a:extLst>
                    <a:ext uri="{FF2B5EF4-FFF2-40B4-BE49-F238E27FC236}">
                      <a16:creationId xmlns:a16="http://schemas.microsoft.com/office/drawing/2014/main" id="{7A90BE99-4480-430D-A71A-9A8B08FB4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" y="3520"/>
                  <a:ext cx="2" cy="7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2 h 4"/>
                    <a:gd name="T4" fmla="*/ 0 w 1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1"/>
                        <a:pt x="1" y="0"/>
                        <a:pt x="1" y="2"/>
                      </a:cubicBezTo>
                      <a:cubicBezTo>
                        <a:pt x="1" y="4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61" name="Freeform 3307">
                  <a:extLst>
                    <a:ext uri="{FF2B5EF4-FFF2-40B4-BE49-F238E27FC236}">
                      <a16:creationId xmlns:a16="http://schemas.microsoft.com/office/drawing/2014/main" id="{3FEA73BE-BC2A-42FF-AD37-A369E358F2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4" y="3250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1 w 1"/>
                    <a:gd name="T5" fmla="*/ 3 h 3"/>
                    <a:gd name="T6" fmla="*/ 0 w 1"/>
                    <a:gd name="T7" fmla="*/ 3 h 3"/>
                    <a:gd name="T8" fmla="*/ 0 w 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62" name="Freeform 3308">
                  <a:extLst>
                    <a:ext uri="{FF2B5EF4-FFF2-40B4-BE49-F238E27FC236}">
                      <a16:creationId xmlns:a16="http://schemas.microsoft.com/office/drawing/2014/main" id="{67339041-68C7-483B-B896-EAA98E74C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" y="3673"/>
                  <a:ext cx="15" cy="23"/>
                </a:xfrm>
                <a:custGeom>
                  <a:avLst/>
                  <a:gdLst>
                    <a:gd name="T0" fmla="*/ 0 w 8"/>
                    <a:gd name="T1" fmla="*/ 3 h 12"/>
                    <a:gd name="T2" fmla="*/ 8 w 8"/>
                    <a:gd name="T3" fmla="*/ 3 h 12"/>
                    <a:gd name="T4" fmla="*/ 0 w 8"/>
                    <a:gd name="T5" fmla="*/ 3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12">
                      <a:moveTo>
                        <a:pt x="0" y="3"/>
                      </a:moveTo>
                      <a:cubicBezTo>
                        <a:pt x="3" y="1"/>
                        <a:pt x="5" y="3"/>
                        <a:pt x="8" y="3"/>
                      </a:cubicBezTo>
                      <a:cubicBezTo>
                        <a:pt x="5" y="12"/>
                        <a:pt x="3" y="0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63" name="Freeform 3309">
                  <a:extLst>
                    <a:ext uri="{FF2B5EF4-FFF2-40B4-BE49-F238E27FC236}">
                      <a16:creationId xmlns:a16="http://schemas.microsoft.com/office/drawing/2014/main" id="{784D1DAD-A246-4157-AEFA-873586E4B3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" y="3402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4 h 4"/>
                    <a:gd name="T4" fmla="*/ 0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1" y="0"/>
                        <a:pt x="1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64" name="Freeform 3310">
                  <a:extLst>
                    <a:ext uri="{FF2B5EF4-FFF2-40B4-BE49-F238E27FC236}">
                      <a16:creationId xmlns:a16="http://schemas.microsoft.com/office/drawing/2014/main" id="{11A7DC39-75C9-4DE7-82B8-AAB127519A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" y="3339"/>
                  <a:ext cx="2" cy="8"/>
                </a:xfrm>
                <a:custGeom>
                  <a:avLst/>
                  <a:gdLst>
                    <a:gd name="T0" fmla="*/ 0 w 1"/>
                    <a:gd name="T1" fmla="*/ 1 h 4"/>
                    <a:gd name="T2" fmla="*/ 1 w 1"/>
                    <a:gd name="T3" fmla="*/ 1 h 4"/>
                    <a:gd name="T4" fmla="*/ 0 w 1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1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4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65" name="Freeform 3311">
                  <a:extLst>
                    <a:ext uri="{FF2B5EF4-FFF2-40B4-BE49-F238E27FC236}">
                      <a16:creationId xmlns:a16="http://schemas.microsoft.com/office/drawing/2014/main" id="{50C77D36-58E9-4DAD-B53E-880961A43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" y="3404"/>
                  <a:ext cx="3" cy="7"/>
                </a:xfrm>
                <a:custGeom>
                  <a:avLst/>
                  <a:gdLst>
                    <a:gd name="T0" fmla="*/ 0 w 2"/>
                    <a:gd name="T1" fmla="*/ 2 h 4"/>
                    <a:gd name="T2" fmla="*/ 1 w 2"/>
                    <a:gd name="T3" fmla="*/ 0 h 4"/>
                    <a:gd name="T4" fmla="*/ 0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2" y="4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6" name="Group 3513">
                <a:extLst>
                  <a:ext uri="{FF2B5EF4-FFF2-40B4-BE49-F238E27FC236}">
                    <a16:creationId xmlns:a16="http://schemas.microsoft.com/office/drawing/2014/main" id="{BD163207-D240-4957-BA35-15E345D6F9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0713" y="4924425"/>
                <a:ext cx="1498600" cy="1835150"/>
                <a:chOff x="391" y="3102"/>
                <a:chExt cx="944" cy="1156"/>
              </a:xfrm>
              <a:grpFill/>
            </p:grpSpPr>
            <p:sp>
              <p:nvSpPr>
                <p:cNvPr id="466" name="Freeform 3313">
                  <a:extLst>
                    <a:ext uri="{FF2B5EF4-FFF2-40B4-BE49-F238E27FC236}">
                      <a16:creationId xmlns:a16="http://schemas.microsoft.com/office/drawing/2014/main" id="{147F22B5-0924-4C89-ABE2-3FC01F586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" y="3383"/>
                  <a:ext cx="4" cy="8"/>
                </a:xfrm>
                <a:custGeom>
                  <a:avLst/>
                  <a:gdLst>
                    <a:gd name="T0" fmla="*/ 1 w 2"/>
                    <a:gd name="T1" fmla="*/ 3 h 4"/>
                    <a:gd name="T2" fmla="*/ 2 w 2"/>
                    <a:gd name="T3" fmla="*/ 3 h 4"/>
                    <a:gd name="T4" fmla="*/ 1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1" y="3"/>
                      </a:moveTo>
                      <a:cubicBezTo>
                        <a:pt x="0" y="1"/>
                        <a:pt x="2" y="0"/>
                        <a:pt x="2" y="3"/>
                      </a:cubicBezTo>
                      <a:cubicBezTo>
                        <a:pt x="1" y="4"/>
                        <a:pt x="1" y="1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7" name="Freeform 3314">
                  <a:extLst>
                    <a:ext uri="{FF2B5EF4-FFF2-40B4-BE49-F238E27FC236}">
                      <a16:creationId xmlns:a16="http://schemas.microsoft.com/office/drawing/2014/main" id="{88116EBC-63D2-4D42-908C-A5F41980E4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" y="3383"/>
                  <a:ext cx="4" cy="6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3 h 3"/>
                    <a:gd name="T4" fmla="*/ 0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0" y="1"/>
                        <a:pt x="2" y="0"/>
                        <a:pt x="2" y="3"/>
                      </a:cubicBezTo>
                      <a:cubicBezTo>
                        <a:pt x="1" y="2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8" name="Freeform 3315">
                  <a:extLst>
                    <a:ext uri="{FF2B5EF4-FFF2-40B4-BE49-F238E27FC236}">
                      <a16:creationId xmlns:a16="http://schemas.microsoft.com/office/drawing/2014/main" id="{E7811E59-9ADA-4327-A061-F46B42C7A2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" y="3677"/>
                  <a:ext cx="6" cy="10"/>
                </a:xfrm>
                <a:custGeom>
                  <a:avLst/>
                  <a:gdLst>
                    <a:gd name="T0" fmla="*/ 0 w 3"/>
                    <a:gd name="T1" fmla="*/ 4 h 5"/>
                    <a:gd name="T2" fmla="*/ 2 w 3"/>
                    <a:gd name="T3" fmla="*/ 0 h 5"/>
                    <a:gd name="T4" fmla="*/ 3 w 3"/>
                    <a:gd name="T5" fmla="*/ 3 h 5"/>
                    <a:gd name="T6" fmla="*/ 0 w 3"/>
                    <a:gd name="T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0" y="4"/>
                      </a:moveTo>
                      <a:cubicBezTo>
                        <a:pt x="0" y="0"/>
                        <a:pt x="2" y="3"/>
                        <a:pt x="2" y="0"/>
                      </a:cubicBezTo>
                      <a:cubicBezTo>
                        <a:pt x="2" y="0"/>
                        <a:pt x="3" y="1"/>
                        <a:pt x="3" y="3"/>
                      </a:cubicBezTo>
                      <a:cubicBezTo>
                        <a:pt x="2" y="5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9" name="Freeform 3316">
                  <a:extLst>
                    <a:ext uri="{FF2B5EF4-FFF2-40B4-BE49-F238E27FC236}">
                      <a16:creationId xmlns:a16="http://schemas.microsoft.com/office/drawing/2014/main" id="{1DBC0C36-6127-4079-9A08-AC6FDE0EC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" y="3609"/>
                  <a:ext cx="6" cy="5"/>
                </a:xfrm>
                <a:custGeom>
                  <a:avLst/>
                  <a:gdLst>
                    <a:gd name="T0" fmla="*/ 1 w 3"/>
                    <a:gd name="T1" fmla="*/ 2 h 3"/>
                    <a:gd name="T2" fmla="*/ 3 w 3"/>
                    <a:gd name="T3" fmla="*/ 1 h 3"/>
                    <a:gd name="T4" fmla="*/ 2 w 3"/>
                    <a:gd name="T5" fmla="*/ 1 h 3"/>
                    <a:gd name="T6" fmla="*/ 2 w 3"/>
                    <a:gd name="T7" fmla="*/ 3 h 3"/>
                    <a:gd name="T8" fmla="*/ 1 w 3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1" y="2"/>
                      </a:moveTo>
                      <a:cubicBezTo>
                        <a:pt x="0" y="0"/>
                        <a:pt x="2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0" name="Freeform 3317">
                  <a:extLst>
                    <a:ext uri="{FF2B5EF4-FFF2-40B4-BE49-F238E27FC236}">
                      <a16:creationId xmlns:a16="http://schemas.microsoft.com/office/drawing/2014/main" id="{CE2E7C64-F941-40D1-B63D-3E7E062396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9" y="3613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1 h 4"/>
                    <a:gd name="T4" fmla="*/ 0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0"/>
                        <a:pt x="1" y="1"/>
                      </a:cubicBezTo>
                      <a:cubicBezTo>
                        <a:pt x="1" y="2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1" name="Freeform 3318">
                  <a:extLst>
                    <a:ext uri="{FF2B5EF4-FFF2-40B4-BE49-F238E27FC236}">
                      <a16:creationId xmlns:a16="http://schemas.microsoft.com/office/drawing/2014/main" id="{8FEB86C2-B894-4775-AC32-177E48271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" y="3465"/>
                  <a:ext cx="2" cy="5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3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2" name="Freeform 3319">
                  <a:extLst>
                    <a:ext uri="{FF2B5EF4-FFF2-40B4-BE49-F238E27FC236}">
                      <a16:creationId xmlns:a16="http://schemas.microsoft.com/office/drawing/2014/main" id="{C68AE278-803C-4D68-962F-06B183C42C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" y="3377"/>
                  <a:ext cx="2" cy="10"/>
                </a:xfrm>
                <a:custGeom>
                  <a:avLst/>
                  <a:gdLst>
                    <a:gd name="T0" fmla="*/ 0 w 1"/>
                    <a:gd name="T1" fmla="*/ 2 h 5"/>
                    <a:gd name="T2" fmla="*/ 0 w 1"/>
                    <a:gd name="T3" fmla="*/ 0 h 5"/>
                    <a:gd name="T4" fmla="*/ 1 w 1"/>
                    <a:gd name="T5" fmla="*/ 3 h 5"/>
                    <a:gd name="T6" fmla="*/ 0 w 1"/>
                    <a:gd name="T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3"/>
                        <a:pt x="1" y="2"/>
                        <a:pt x="1" y="3"/>
                      </a:cubicBezTo>
                      <a:cubicBezTo>
                        <a:pt x="1" y="5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3" name="Freeform 3320">
                  <a:extLst>
                    <a:ext uri="{FF2B5EF4-FFF2-40B4-BE49-F238E27FC236}">
                      <a16:creationId xmlns:a16="http://schemas.microsoft.com/office/drawing/2014/main" id="{EE456B16-ADAD-488D-91C6-61CF1F7CF8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" y="3246"/>
                  <a:ext cx="4" cy="8"/>
                </a:xfrm>
                <a:custGeom>
                  <a:avLst/>
                  <a:gdLst>
                    <a:gd name="T0" fmla="*/ 1 w 2"/>
                    <a:gd name="T1" fmla="*/ 3 h 4"/>
                    <a:gd name="T2" fmla="*/ 2 w 2"/>
                    <a:gd name="T3" fmla="*/ 1 h 4"/>
                    <a:gd name="T4" fmla="*/ 1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1" y="3"/>
                      </a:moveTo>
                      <a:cubicBezTo>
                        <a:pt x="0" y="0"/>
                        <a:pt x="1" y="2"/>
                        <a:pt x="2" y="1"/>
                      </a:cubicBezTo>
                      <a:cubicBezTo>
                        <a:pt x="2" y="4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4" name="Freeform 3321">
                  <a:extLst>
                    <a:ext uri="{FF2B5EF4-FFF2-40B4-BE49-F238E27FC236}">
                      <a16:creationId xmlns:a16="http://schemas.microsoft.com/office/drawing/2014/main" id="{5D8A8DCC-6230-42A8-A5D6-1E84E929AC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" y="4000"/>
                  <a:ext cx="2" cy="9"/>
                </a:xfrm>
                <a:custGeom>
                  <a:avLst/>
                  <a:gdLst>
                    <a:gd name="T0" fmla="*/ 0 w 1"/>
                    <a:gd name="T1" fmla="*/ 5 h 5"/>
                    <a:gd name="T2" fmla="*/ 1 w 1"/>
                    <a:gd name="T3" fmla="*/ 0 h 5"/>
                    <a:gd name="T4" fmla="*/ 1 w 1"/>
                    <a:gd name="T5" fmla="*/ 3 h 5"/>
                    <a:gd name="T6" fmla="*/ 0 w 1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2"/>
                        <a:pt x="0" y="2"/>
                        <a:pt x="1" y="3"/>
                      </a:cubicBezTo>
                      <a:cubicBezTo>
                        <a:pt x="1" y="4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5" name="Freeform 3322">
                  <a:extLst>
                    <a:ext uri="{FF2B5EF4-FFF2-40B4-BE49-F238E27FC236}">
                      <a16:creationId xmlns:a16="http://schemas.microsoft.com/office/drawing/2014/main" id="{26185294-8BB7-4EEB-AD23-CD7C13B52B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" y="3406"/>
                  <a:ext cx="4" cy="5"/>
                </a:xfrm>
                <a:custGeom>
                  <a:avLst/>
                  <a:gdLst>
                    <a:gd name="T0" fmla="*/ 0 w 2"/>
                    <a:gd name="T1" fmla="*/ 1 h 3"/>
                    <a:gd name="T2" fmla="*/ 2 w 2"/>
                    <a:gd name="T3" fmla="*/ 3 h 3"/>
                    <a:gd name="T4" fmla="*/ 0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0" y="0"/>
                        <a:pt x="2" y="1"/>
                        <a:pt x="2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6" name="Freeform 3323">
                  <a:extLst>
                    <a:ext uri="{FF2B5EF4-FFF2-40B4-BE49-F238E27FC236}">
                      <a16:creationId xmlns:a16="http://schemas.microsoft.com/office/drawing/2014/main" id="{CAF0DA6F-AC8E-4719-8E1F-55A144C99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6" y="4036"/>
                  <a:ext cx="4" cy="9"/>
                </a:xfrm>
                <a:custGeom>
                  <a:avLst/>
                  <a:gdLst>
                    <a:gd name="T0" fmla="*/ 0 w 2"/>
                    <a:gd name="T1" fmla="*/ 3 h 5"/>
                    <a:gd name="T2" fmla="*/ 0 w 2"/>
                    <a:gd name="T3" fmla="*/ 0 h 5"/>
                    <a:gd name="T4" fmla="*/ 2 w 2"/>
                    <a:gd name="T5" fmla="*/ 1 h 5"/>
                    <a:gd name="T6" fmla="*/ 0 w 2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3"/>
                        <a:pt x="1" y="2"/>
                        <a:pt x="2" y="1"/>
                      </a:cubicBezTo>
                      <a:cubicBezTo>
                        <a:pt x="2" y="5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7" name="Freeform 3324">
                  <a:extLst>
                    <a:ext uri="{FF2B5EF4-FFF2-40B4-BE49-F238E27FC236}">
                      <a16:creationId xmlns:a16="http://schemas.microsoft.com/office/drawing/2014/main" id="{59AA0189-8417-4DD5-A2FB-6553055A2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8" y="3977"/>
                  <a:ext cx="4" cy="6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1 h 3"/>
                    <a:gd name="T4" fmla="*/ 0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2" y="3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8" name="Freeform 3325">
                  <a:extLst>
                    <a:ext uri="{FF2B5EF4-FFF2-40B4-BE49-F238E27FC236}">
                      <a16:creationId xmlns:a16="http://schemas.microsoft.com/office/drawing/2014/main" id="{DEC46470-B701-40D0-9180-10D38E629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2" y="4032"/>
                  <a:ext cx="7" cy="11"/>
                </a:xfrm>
                <a:custGeom>
                  <a:avLst/>
                  <a:gdLst>
                    <a:gd name="T0" fmla="*/ 0 w 4"/>
                    <a:gd name="T1" fmla="*/ 5 h 6"/>
                    <a:gd name="T2" fmla="*/ 1 w 4"/>
                    <a:gd name="T3" fmla="*/ 2 h 6"/>
                    <a:gd name="T4" fmla="*/ 1 w 4"/>
                    <a:gd name="T5" fmla="*/ 3 h 6"/>
                    <a:gd name="T6" fmla="*/ 1 w 4"/>
                    <a:gd name="T7" fmla="*/ 4 h 6"/>
                    <a:gd name="T8" fmla="*/ 1 w 4"/>
                    <a:gd name="T9" fmla="*/ 5 h 6"/>
                    <a:gd name="T10" fmla="*/ 0 w 4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6">
                      <a:moveTo>
                        <a:pt x="0" y="5"/>
                      </a:moveTo>
                      <a:cubicBezTo>
                        <a:pt x="0" y="0"/>
                        <a:pt x="1" y="6"/>
                        <a:pt x="1" y="2"/>
                      </a:cubicBezTo>
                      <a:cubicBezTo>
                        <a:pt x="1" y="0"/>
                        <a:pt x="1" y="2"/>
                        <a:pt x="1" y="3"/>
                      </a:cubicBezTo>
                      <a:cubicBezTo>
                        <a:pt x="4" y="2"/>
                        <a:pt x="2" y="5"/>
                        <a:pt x="1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0" y="6"/>
                        <a:pt x="0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9" name="Freeform 3326">
                  <a:extLst>
                    <a:ext uri="{FF2B5EF4-FFF2-40B4-BE49-F238E27FC236}">
                      <a16:creationId xmlns:a16="http://schemas.microsoft.com/office/drawing/2014/main" id="{5EA86FD9-3B7F-4A6C-805D-D5D0DCF09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0" y="3330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2 h 4"/>
                    <a:gd name="T4" fmla="*/ 0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1" y="0"/>
                        <a:pt x="1" y="2"/>
                      </a:cubicBezTo>
                      <a:cubicBezTo>
                        <a:pt x="1" y="3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0" name="Freeform 3327">
                  <a:extLst>
                    <a:ext uri="{FF2B5EF4-FFF2-40B4-BE49-F238E27FC236}">
                      <a16:creationId xmlns:a16="http://schemas.microsoft.com/office/drawing/2014/main" id="{8630E1B1-9903-41E6-99C6-BA4EEF56C7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2" y="3402"/>
                  <a:ext cx="3" cy="9"/>
                </a:xfrm>
                <a:custGeom>
                  <a:avLst/>
                  <a:gdLst>
                    <a:gd name="T0" fmla="*/ 0 w 2"/>
                    <a:gd name="T1" fmla="*/ 1 h 5"/>
                    <a:gd name="T2" fmla="*/ 2 w 2"/>
                    <a:gd name="T3" fmla="*/ 0 h 5"/>
                    <a:gd name="T4" fmla="*/ 2 w 2"/>
                    <a:gd name="T5" fmla="*/ 4 h 5"/>
                    <a:gd name="T6" fmla="*/ 0 w 2"/>
                    <a:gd name="T7" fmla="*/ 5 h 5"/>
                    <a:gd name="T8" fmla="*/ 0 w 2"/>
                    <a:gd name="T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1"/>
                      </a:moveTo>
                      <a:cubicBezTo>
                        <a:pt x="1" y="5"/>
                        <a:pt x="2" y="2"/>
                        <a:pt x="2" y="0"/>
                      </a:cubicBezTo>
                      <a:cubicBezTo>
                        <a:pt x="2" y="1"/>
                        <a:pt x="2" y="2"/>
                        <a:pt x="2" y="4"/>
                      </a:cubicBezTo>
                      <a:cubicBezTo>
                        <a:pt x="1" y="3"/>
                        <a:pt x="1" y="4"/>
                        <a:pt x="0" y="5"/>
                      </a:cubicBezTo>
                      <a:cubicBezTo>
                        <a:pt x="0" y="4"/>
                        <a:pt x="0" y="3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1" name="Freeform 3328">
                  <a:extLst>
                    <a:ext uri="{FF2B5EF4-FFF2-40B4-BE49-F238E27FC236}">
                      <a16:creationId xmlns:a16="http://schemas.microsoft.com/office/drawing/2014/main" id="{9F55F1D7-538C-4552-9AA2-3F04D66A2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3" y="3372"/>
                  <a:ext cx="8" cy="17"/>
                </a:xfrm>
                <a:custGeom>
                  <a:avLst/>
                  <a:gdLst>
                    <a:gd name="T0" fmla="*/ 0 w 4"/>
                    <a:gd name="T1" fmla="*/ 7 h 9"/>
                    <a:gd name="T2" fmla="*/ 4 w 4"/>
                    <a:gd name="T3" fmla="*/ 3 h 9"/>
                    <a:gd name="T4" fmla="*/ 2 w 4"/>
                    <a:gd name="T5" fmla="*/ 4 h 9"/>
                    <a:gd name="T6" fmla="*/ 4 w 4"/>
                    <a:gd name="T7" fmla="*/ 5 h 9"/>
                    <a:gd name="T8" fmla="*/ 0 w 4"/>
                    <a:gd name="T9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9">
                      <a:moveTo>
                        <a:pt x="0" y="7"/>
                      </a:moveTo>
                      <a:cubicBezTo>
                        <a:pt x="1" y="6"/>
                        <a:pt x="2" y="0"/>
                        <a:pt x="4" y="3"/>
                      </a:cubicBezTo>
                      <a:cubicBezTo>
                        <a:pt x="4" y="5"/>
                        <a:pt x="3" y="3"/>
                        <a:pt x="2" y="4"/>
                      </a:cubicBezTo>
                      <a:cubicBezTo>
                        <a:pt x="2" y="6"/>
                        <a:pt x="3" y="5"/>
                        <a:pt x="4" y="5"/>
                      </a:cubicBezTo>
                      <a:cubicBezTo>
                        <a:pt x="3" y="7"/>
                        <a:pt x="1" y="9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2" name="Freeform 3329">
                  <a:extLst>
                    <a:ext uri="{FF2B5EF4-FFF2-40B4-BE49-F238E27FC236}">
                      <a16:creationId xmlns:a16="http://schemas.microsoft.com/office/drawing/2014/main" id="{0D249B13-9A83-4C41-B491-0450FFD93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9" y="4036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1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3" name="Freeform 3330">
                  <a:extLst>
                    <a:ext uri="{FF2B5EF4-FFF2-40B4-BE49-F238E27FC236}">
                      <a16:creationId xmlns:a16="http://schemas.microsoft.com/office/drawing/2014/main" id="{FD21A891-8A9A-4608-AFAC-25E937A11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3" y="4036"/>
                  <a:ext cx="2" cy="7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0 h 4"/>
                    <a:gd name="T4" fmla="*/ 0 w 1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2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4" name="Freeform 3331">
                  <a:extLst>
                    <a:ext uri="{FF2B5EF4-FFF2-40B4-BE49-F238E27FC236}">
                      <a16:creationId xmlns:a16="http://schemas.microsoft.com/office/drawing/2014/main" id="{6836FA00-6191-4354-AE36-C02E725C3E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" y="4030"/>
                  <a:ext cx="5" cy="15"/>
                </a:xfrm>
                <a:custGeom>
                  <a:avLst/>
                  <a:gdLst>
                    <a:gd name="T0" fmla="*/ 0 w 3"/>
                    <a:gd name="T1" fmla="*/ 4 h 8"/>
                    <a:gd name="T2" fmla="*/ 2 w 3"/>
                    <a:gd name="T3" fmla="*/ 2 h 8"/>
                    <a:gd name="T4" fmla="*/ 2 w 3"/>
                    <a:gd name="T5" fmla="*/ 7 h 8"/>
                    <a:gd name="T6" fmla="*/ 0 w 3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8">
                      <a:moveTo>
                        <a:pt x="0" y="4"/>
                      </a:moveTo>
                      <a:cubicBezTo>
                        <a:pt x="0" y="0"/>
                        <a:pt x="3" y="8"/>
                        <a:pt x="2" y="2"/>
                      </a:cubicBezTo>
                      <a:cubicBezTo>
                        <a:pt x="3" y="3"/>
                        <a:pt x="3" y="5"/>
                        <a:pt x="2" y="7"/>
                      </a:cubicBezTo>
                      <a:cubicBezTo>
                        <a:pt x="1" y="6"/>
                        <a:pt x="1" y="5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5" name="Freeform 3332">
                  <a:extLst>
                    <a:ext uri="{FF2B5EF4-FFF2-40B4-BE49-F238E27FC236}">
                      <a16:creationId xmlns:a16="http://schemas.microsoft.com/office/drawing/2014/main" id="{019FC4BC-566D-4E0F-BF0B-27B69D385B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" y="3375"/>
                  <a:ext cx="3" cy="8"/>
                </a:xfrm>
                <a:custGeom>
                  <a:avLst/>
                  <a:gdLst>
                    <a:gd name="T0" fmla="*/ 0 w 2"/>
                    <a:gd name="T1" fmla="*/ 2 h 4"/>
                    <a:gd name="T2" fmla="*/ 0 w 2"/>
                    <a:gd name="T3" fmla="*/ 0 h 4"/>
                    <a:gd name="T4" fmla="*/ 2 w 2"/>
                    <a:gd name="T5" fmla="*/ 1 h 4"/>
                    <a:gd name="T6" fmla="*/ 1 w 2"/>
                    <a:gd name="T7" fmla="*/ 4 h 4"/>
                    <a:gd name="T8" fmla="*/ 0 w 2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2" y="1"/>
                      </a:cubicBezTo>
                      <a:cubicBezTo>
                        <a:pt x="2" y="4"/>
                        <a:pt x="1" y="1"/>
                        <a:pt x="1" y="4"/>
                      </a:cubicBezTo>
                      <a:cubicBezTo>
                        <a:pt x="1" y="3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6" name="Freeform 3333">
                  <a:extLst>
                    <a:ext uri="{FF2B5EF4-FFF2-40B4-BE49-F238E27FC236}">
                      <a16:creationId xmlns:a16="http://schemas.microsoft.com/office/drawing/2014/main" id="{07F0277A-219C-4F1F-A0E6-206C73015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" y="3643"/>
                  <a:ext cx="3" cy="8"/>
                </a:xfrm>
                <a:custGeom>
                  <a:avLst/>
                  <a:gdLst>
                    <a:gd name="T0" fmla="*/ 0 w 2"/>
                    <a:gd name="T1" fmla="*/ 1 h 4"/>
                    <a:gd name="T2" fmla="*/ 2 w 2"/>
                    <a:gd name="T3" fmla="*/ 3 h 4"/>
                    <a:gd name="T4" fmla="*/ 0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1"/>
                      </a:moveTo>
                      <a:cubicBezTo>
                        <a:pt x="1" y="1"/>
                        <a:pt x="2" y="0"/>
                        <a:pt x="2" y="3"/>
                      </a:cubicBezTo>
                      <a:cubicBezTo>
                        <a:pt x="1" y="3"/>
                        <a:pt x="0" y="4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7" name="Freeform 3334">
                  <a:extLst>
                    <a:ext uri="{FF2B5EF4-FFF2-40B4-BE49-F238E27FC236}">
                      <a16:creationId xmlns:a16="http://schemas.microsoft.com/office/drawing/2014/main" id="{358ED5F0-2638-496E-A347-C76257AD12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" y="3373"/>
                  <a:ext cx="4" cy="12"/>
                </a:xfrm>
                <a:custGeom>
                  <a:avLst/>
                  <a:gdLst>
                    <a:gd name="T0" fmla="*/ 0 w 2"/>
                    <a:gd name="T1" fmla="*/ 6 h 6"/>
                    <a:gd name="T2" fmla="*/ 0 w 2"/>
                    <a:gd name="T3" fmla="*/ 2 h 6"/>
                    <a:gd name="T4" fmla="*/ 1 w 2"/>
                    <a:gd name="T5" fmla="*/ 1 h 6"/>
                    <a:gd name="T6" fmla="*/ 2 w 2"/>
                    <a:gd name="T7" fmla="*/ 4 h 6"/>
                    <a:gd name="T8" fmla="*/ 0 w 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cubicBezTo>
                        <a:pt x="0" y="5"/>
                        <a:pt x="0" y="5"/>
                        <a:pt x="0" y="2"/>
                      </a:cubicBezTo>
                      <a:cubicBezTo>
                        <a:pt x="0" y="4"/>
                        <a:pt x="1" y="3"/>
                        <a:pt x="1" y="1"/>
                      </a:cubicBezTo>
                      <a:cubicBezTo>
                        <a:pt x="2" y="0"/>
                        <a:pt x="1" y="5"/>
                        <a:pt x="2" y="4"/>
                      </a:cubicBezTo>
                      <a:cubicBezTo>
                        <a:pt x="1" y="5"/>
                        <a:pt x="1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8" name="Freeform 3335">
                  <a:extLst>
                    <a:ext uri="{FF2B5EF4-FFF2-40B4-BE49-F238E27FC236}">
                      <a16:creationId xmlns:a16="http://schemas.microsoft.com/office/drawing/2014/main" id="{3A7B515E-87EE-43CF-A3CD-0A536D8A8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" y="3347"/>
                  <a:ext cx="4" cy="7"/>
                </a:xfrm>
                <a:custGeom>
                  <a:avLst/>
                  <a:gdLst>
                    <a:gd name="T0" fmla="*/ 0 w 2"/>
                    <a:gd name="T1" fmla="*/ 3 h 4"/>
                    <a:gd name="T2" fmla="*/ 1 w 2"/>
                    <a:gd name="T3" fmla="*/ 4 h 4"/>
                    <a:gd name="T4" fmla="*/ 0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0" y="1"/>
                        <a:pt x="2" y="0"/>
                        <a:pt x="1" y="4"/>
                      </a:cubicBezTo>
                      <a:cubicBezTo>
                        <a:pt x="1" y="3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9" name="Freeform 3336">
                  <a:extLst>
                    <a:ext uri="{FF2B5EF4-FFF2-40B4-BE49-F238E27FC236}">
                      <a16:creationId xmlns:a16="http://schemas.microsoft.com/office/drawing/2014/main" id="{026E7C5D-C0B5-4E4A-B364-6096E0D9BF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" y="3377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2 h 4"/>
                    <a:gd name="T4" fmla="*/ 0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1" y="0"/>
                        <a:pt x="1" y="2"/>
                      </a:cubicBezTo>
                      <a:cubicBezTo>
                        <a:pt x="1" y="3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0" name="Freeform 3337">
                  <a:extLst>
                    <a:ext uri="{FF2B5EF4-FFF2-40B4-BE49-F238E27FC236}">
                      <a16:creationId xmlns:a16="http://schemas.microsoft.com/office/drawing/2014/main" id="{20C35616-A068-4AF9-B45A-EA8166D642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" y="3385"/>
                  <a:ext cx="2" cy="7"/>
                </a:xfrm>
                <a:custGeom>
                  <a:avLst/>
                  <a:gdLst>
                    <a:gd name="T0" fmla="*/ 0 w 1"/>
                    <a:gd name="T1" fmla="*/ 3 h 4"/>
                    <a:gd name="T2" fmla="*/ 1 w 1"/>
                    <a:gd name="T3" fmla="*/ 2 h 4"/>
                    <a:gd name="T4" fmla="*/ 0 w 1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1" y="0"/>
                        <a:pt x="1" y="0"/>
                        <a:pt x="1" y="2"/>
                      </a:cubicBezTo>
                      <a:cubicBezTo>
                        <a:pt x="1" y="4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1" name="Freeform 3338">
                  <a:extLst>
                    <a:ext uri="{FF2B5EF4-FFF2-40B4-BE49-F238E27FC236}">
                      <a16:creationId xmlns:a16="http://schemas.microsoft.com/office/drawing/2014/main" id="{6D7D7C89-F25F-46DA-88BB-1ADB762BE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" y="3347"/>
                  <a:ext cx="4" cy="6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1 h 3"/>
                    <a:gd name="T4" fmla="*/ 0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0" y="1"/>
                        <a:pt x="2" y="0"/>
                        <a:pt x="2" y="1"/>
                      </a:cubicBezTo>
                      <a:cubicBezTo>
                        <a:pt x="2" y="3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2" name="Freeform 3339">
                  <a:extLst>
                    <a:ext uri="{FF2B5EF4-FFF2-40B4-BE49-F238E27FC236}">
                      <a16:creationId xmlns:a16="http://schemas.microsoft.com/office/drawing/2014/main" id="{2A472A4C-6DD7-4EF3-9D97-3B09C2059E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" y="4022"/>
                  <a:ext cx="2" cy="10"/>
                </a:xfrm>
                <a:custGeom>
                  <a:avLst/>
                  <a:gdLst>
                    <a:gd name="T0" fmla="*/ 0 w 1"/>
                    <a:gd name="T1" fmla="*/ 2 h 5"/>
                    <a:gd name="T2" fmla="*/ 1 w 1"/>
                    <a:gd name="T3" fmla="*/ 0 h 5"/>
                    <a:gd name="T4" fmla="*/ 1 w 1"/>
                    <a:gd name="T5" fmla="*/ 5 h 5"/>
                    <a:gd name="T6" fmla="*/ 0 w 1"/>
                    <a:gd name="T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2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3"/>
                        <a:pt x="1" y="3"/>
                        <a:pt x="1" y="5"/>
                      </a:cubicBezTo>
                      <a:cubicBezTo>
                        <a:pt x="1" y="4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3" name="Freeform 3340">
                  <a:extLst>
                    <a:ext uri="{FF2B5EF4-FFF2-40B4-BE49-F238E27FC236}">
                      <a16:creationId xmlns:a16="http://schemas.microsoft.com/office/drawing/2014/main" id="{9591D3A4-AEC8-431E-9A44-937121065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" y="3391"/>
                  <a:ext cx="4" cy="9"/>
                </a:xfrm>
                <a:custGeom>
                  <a:avLst/>
                  <a:gdLst>
                    <a:gd name="T0" fmla="*/ 0 w 2"/>
                    <a:gd name="T1" fmla="*/ 5 h 5"/>
                    <a:gd name="T2" fmla="*/ 2 w 2"/>
                    <a:gd name="T3" fmla="*/ 2 h 5"/>
                    <a:gd name="T4" fmla="*/ 0 w 2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cubicBezTo>
                        <a:pt x="0" y="2"/>
                        <a:pt x="2" y="0"/>
                        <a:pt x="2" y="2"/>
                      </a:cubicBezTo>
                      <a:cubicBezTo>
                        <a:pt x="2" y="3"/>
                        <a:pt x="0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4" name="Freeform 3341">
                  <a:extLst>
                    <a:ext uri="{FF2B5EF4-FFF2-40B4-BE49-F238E27FC236}">
                      <a16:creationId xmlns:a16="http://schemas.microsoft.com/office/drawing/2014/main" id="{1D860282-F52B-4D4D-BF3F-42FAC6BA3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" y="3271"/>
                  <a:ext cx="1" cy="8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0 h 4"/>
                    <a:gd name="T4" fmla="*/ 0 w 1"/>
                    <a:gd name="T5" fmla="*/ 4 h 4"/>
                    <a:gd name="T6" fmla="*/ 0 w 1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4"/>
                        <a:pt x="0" y="4"/>
                      </a:cubicBezTo>
                      <a:cubicBezTo>
                        <a:pt x="0" y="2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5" name="Freeform 3342">
                  <a:extLst>
                    <a:ext uri="{FF2B5EF4-FFF2-40B4-BE49-F238E27FC236}">
                      <a16:creationId xmlns:a16="http://schemas.microsoft.com/office/drawing/2014/main" id="{719463E7-A114-4792-BB28-56F2DFA1EC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" y="3992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0 h 4"/>
                    <a:gd name="T4" fmla="*/ 0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1" y="2"/>
                        <a:pt x="1" y="0"/>
                        <a:pt x="1" y="0"/>
                      </a:cubicBezTo>
                      <a:cubicBezTo>
                        <a:pt x="1" y="2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6" name="Freeform 3343">
                  <a:extLst>
                    <a:ext uri="{FF2B5EF4-FFF2-40B4-BE49-F238E27FC236}">
                      <a16:creationId xmlns:a16="http://schemas.microsoft.com/office/drawing/2014/main" id="{0AF93472-936C-4A1F-A952-09EA615EC8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3" y="3994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7" name="Freeform 3344">
                  <a:extLst>
                    <a:ext uri="{FF2B5EF4-FFF2-40B4-BE49-F238E27FC236}">
                      <a16:creationId xmlns:a16="http://schemas.microsoft.com/office/drawing/2014/main" id="{9350F43C-8782-44AB-BE39-FAF5E93E6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3" y="3373"/>
                  <a:ext cx="2" cy="6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2"/>
                        <a:pt x="0" y="0"/>
                      </a:cubicBezTo>
                      <a:cubicBezTo>
                        <a:pt x="0" y="1"/>
                        <a:pt x="1" y="1"/>
                        <a:pt x="1" y="3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8" name="Freeform 3345">
                  <a:extLst>
                    <a:ext uri="{FF2B5EF4-FFF2-40B4-BE49-F238E27FC236}">
                      <a16:creationId xmlns:a16="http://schemas.microsoft.com/office/drawing/2014/main" id="{4C97D213-0702-4179-A182-239803BF6B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" y="3389"/>
                  <a:ext cx="2" cy="13"/>
                </a:xfrm>
                <a:custGeom>
                  <a:avLst/>
                  <a:gdLst>
                    <a:gd name="T0" fmla="*/ 1 w 1"/>
                    <a:gd name="T1" fmla="*/ 1 h 7"/>
                    <a:gd name="T2" fmla="*/ 1 w 1"/>
                    <a:gd name="T3" fmla="*/ 2 h 7"/>
                    <a:gd name="T4" fmla="*/ 1 w 1"/>
                    <a:gd name="T5" fmla="*/ 4 h 7"/>
                    <a:gd name="T6" fmla="*/ 1 w 1"/>
                    <a:gd name="T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7">
                      <a:moveTo>
                        <a:pt x="1" y="1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0" y="7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9" name="Freeform 3346">
                  <a:extLst>
                    <a:ext uri="{FF2B5EF4-FFF2-40B4-BE49-F238E27FC236}">
                      <a16:creationId xmlns:a16="http://schemas.microsoft.com/office/drawing/2014/main" id="{574C3DEA-BD10-4199-8AFB-C50409E1C3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9" y="3307"/>
                  <a:ext cx="4" cy="11"/>
                </a:xfrm>
                <a:custGeom>
                  <a:avLst/>
                  <a:gdLst>
                    <a:gd name="T0" fmla="*/ 0 w 2"/>
                    <a:gd name="T1" fmla="*/ 2 h 6"/>
                    <a:gd name="T2" fmla="*/ 2 w 2"/>
                    <a:gd name="T3" fmla="*/ 1 h 6"/>
                    <a:gd name="T4" fmla="*/ 0 w 2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2"/>
                      </a:moveTo>
                      <a:cubicBezTo>
                        <a:pt x="1" y="0"/>
                        <a:pt x="1" y="4"/>
                        <a:pt x="2" y="1"/>
                      </a:cubicBezTo>
                      <a:cubicBezTo>
                        <a:pt x="2" y="6"/>
                        <a:pt x="0" y="4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0" name="Freeform 3347">
                  <a:extLst>
                    <a:ext uri="{FF2B5EF4-FFF2-40B4-BE49-F238E27FC236}">
                      <a16:creationId xmlns:a16="http://schemas.microsoft.com/office/drawing/2014/main" id="{643C6DEB-760C-49D8-ADB4-0786C1CD1A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1" y="3385"/>
                  <a:ext cx="3" cy="15"/>
                </a:xfrm>
                <a:custGeom>
                  <a:avLst/>
                  <a:gdLst>
                    <a:gd name="T0" fmla="*/ 0 w 2"/>
                    <a:gd name="T1" fmla="*/ 4 h 8"/>
                    <a:gd name="T2" fmla="*/ 1 w 2"/>
                    <a:gd name="T3" fmla="*/ 0 h 8"/>
                    <a:gd name="T4" fmla="*/ 2 w 2"/>
                    <a:gd name="T5" fmla="*/ 3 h 8"/>
                    <a:gd name="T6" fmla="*/ 1 w 2"/>
                    <a:gd name="T7" fmla="*/ 5 h 8"/>
                    <a:gd name="T8" fmla="*/ 0 w 2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8">
                      <a:moveTo>
                        <a:pt x="0" y="4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1"/>
                        <a:pt x="1" y="3"/>
                        <a:pt x="2" y="3"/>
                      </a:cubicBezTo>
                      <a:cubicBezTo>
                        <a:pt x="2" y="4"/>
                        <a:pt x="1" y="5"/>
                        <a:pt x="1" y="5"/>
                      </a:cubicBezTo>
                      <a:cubicBezTo>
                        <a:pt x="1" y="8"/>
                        <a:pt x="1" y="1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1" name="Freeform 3348">
                  <a:extLst>
                    <a:ext uri="{FF2B5EF4-FFF2-40B4-BE49-F238E27FC236}">
                      <a16:creationId xmlns:a16="http://schemas.microsoft.com/office/drawing/2014/main" id="{BBBC5AD1-D5CC-44BF-A32B-8781C1627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1" y="3366"/>
                  <a:ext cx="5" cy="13"/>
                </a:xfrm>
                <a:custGeom>
                  <a:avLst/>
                  <a:gdLst>
                    <a:gd name="T0" fmla="*/ 0 w 3"/>
                    <a:gd name="T1" fmla="*/ 4 h 7"/>
                    <a:gd name="T2" fmla="*/ 3 w 3"/>
                    <a:gd name="T3" fmla="*/ 4 h 7"/>
                    <a:gd name="T4" fmla="*/ 0 w 3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0" y="4"/>
                      </a:moveTo>
                      <a:cubicBezTo>
                        <a:pt x="1" y="0"/>
                        <a:pt x="2" y="4"/>
                        <a:pt x="3" y="4"/>
                      </a:cubicBezTo>
                      <a:cubicBezTo>
                        <a:pt x="2" y="7"/>
                        <a:pt x="1" y="2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2" name="Freeform 3349">
                  <a:extLst>
                    <a:ext uri="{FF2B5EF4-FFF2-40B4-BE49-F238E27FC236}">
                      <a16:creationId xmlns:a16="http://schemas.microsoft.com/office/drawing/2014/main" id="{D05E360B-236A-4FFF-A37C-B78A61E15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" y="4005"/>
                  <a:ext cx="4" cy="10"/>
                </a:xfrm>
                <a:custGeom>
                  <a:avLst/>
                  <a:gdLst>
                    <a:gd name="T0" fmla="*/ 0 w 2"/>
                    <a:gd name="T1" fmla="*/ 2 h 5"/>
                    <a:gd name="T2" fmla="*/ 2 w 2"/>
                    <a:gd name="T3" fmla="*/ 2 h 5"/>
                    <a:gd name="T4" fmla="*/ 0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2"/>
                      </a:moveTo>
                      <a:cubicBezTo>
                        <a:pt x="1" y="0"/>
                        <a:pt x="2" y="3"/>
                        <a:pt x="2" y="2"/>
                      </a:cubicBezTo>
                      <a:cubicBezTo>
                        <a:pt x="2" y="5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3" name="Freeform 3350">
                  <a:extLst>
                    <a:ext uri="{FF2B5EF4-FFF2-40B4-BE49-F238E27FC236}">
                      <a16:creationId xmlns:a16="http://schemas.microsoft.com/office/drawing/2014/main" id="{38868522-CC0A-4900-8F89-707D4C01E2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" y="3299"/>
                  <a:ext cx="6" cy="14"/>
                </a:xfrm>
                <a:custGeom>
                  <a:avLst/>
                  <a:gdLst>
                    <a:gd name="T0" fmla="*/ 0 w 3"/>
                    <a:gd name="T1" fmla="*/ 7 h 7"/>
                    <a:gd name="T2" fmla="*/ 0 w 3"/>
                    <a:gd name="T3" fmla="*/ 5 h 7"/>
                    <a:gd name="T4" fmla="*/ 1 w 3"/>
                    <a:gd name="T5" fmla="*/ 2 h 7"/>
                    <a:gd name="T6" fmla="*/ 3 w 3"/>
                    <a:gd name="T7" fmla="*/ 1 h 7"/>
                    <a:gd name="T8" fmla="*/ 3 w 3"/>
                    <a:gd name="T9" fmla="*/ 4 h 7"/>
                    <a:gd name="T10" fmla="*/ 0 w 3"/>
                    <a:gd name="T11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7">
                      <a:moveTo>
                        <a:pt x="0" y="7"/>
                      </a:moveTo>
                      <a:cubicBezTo>
                        <a:pt x="0" y="7"/>
                        <a:pt x="0" y="6"/>
                        <a:pt x="0" y="5"/>
                      </a:cubicBezTo>
                      <a:cubicBezTo>
                        <a:pt x="0" y="6"/>
                        <a:pt x="1" y="2"/>
                        <a:pt x="1" y="2"/>
                      </a:cubicBezTo>
                      <a:cubicBezTo>
                        <a:pt x="1" y="0"/>
                        <a:pt x="2" y="2"/>
                        <a:pt x="3" y="1"/>
                      </a:cubicBezTo>
                      <a:cubicBezTo>
                        <a:pt x="3" y="1"/>
                        <a:pt x="3" y="2"/>
                        <a:pt x="3" y="4"/>
                      </a:cubicBezTo>
                      <a:cubicBezTo>
                        <a:pt x="2" y="1"/>
                        <a:pt x="1" y="6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4" name="Freeform 3351">
                  <a:extLst>
                    <a:ext uri="{FF2B5EF4-FFF2-40B4-BE49-F238E27FC236}">
                      <a16:creationId xmlns:a16="http://schemas.microsoft.com/office/drawing/2014/main" id="{573B6DA6-F457-4054-9974-0B89D53BB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" y="3375"/>
                  <a:ext cx="6" cy="8"/>
                </a:xfrm>
                <a:custGeom>
                  <a:avLst/>
                  <a:gdLst>
                    <a:gd name="T0" fmla="*/ 0 w 3"/>
                    <a:gd name="T1" fmla="*/ 2 h 4"/>
                    <a:gd name="T2" fmla="*/ 2 w 3"/>
                    <a:gd name="T3" fmla="*/ 4 h 4"/>
                    <a:gd name="T4" fmla="*/ 0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2"/>
                      </a:moveTo>
                      <a:cubicBezTo>
                        <a:pt x="1" y="0"/>
                        <a:pt x="3" y="0"/>
                        <a:pt x="2" y="4"/>
                      </a:cubicBezTo>
                      <a:cubicBezTo>
                        <a:pt x="2" y="1"/>
                        <a:pt x="1" y="4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5" name="Rectangle 3352">
                  <a:extLst>
                    <a:ext uri="{FF2B5EF4-FFF2-40B4-BE49-F238E27FC236}">
                      <a16:creationId xmlns:a16="http://schemas.microsoft.com/office/drawing/2014/main" id="{6338BCD4-381F-42E8-92EE-F31F1B9086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" y="3286"/>
                  <a:ext cx="2" cy="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6" name="Freeform 3353">
                  <a:extLst>
                    <a:ext uri="{FF2B5EF4-FFF2-40B4-BE49-F238E27FC236}">
                      <a16:creationId xmlns:a16="http://schemas.microsoft.com/office/drawing/2014/main" id="{458A4C0A-7442-4EEC-BE11-7D8050A83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" y="3373"/>
                  <a:ext cx="5" cy="6"/>
                </a:xfrm>
                <a:custGeom>
                  <a:avLst/>
                  <a:gdLst>
                    <a:gd name="T0" fmla="*/ 1 w 3"/>
                    <a:gd name="T1" fmla="*/ 1 h 3"/>
                    <a:gd name="T2" fmla="*/ 3 w 3"/>
                    <a:gd name="T3" fmla="*/ 0 h 3"/>
                    <a:gd name="T4" fmla="*/ 1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1" y="1"/>
                      </a:moveTo>
                      <a:cubicBezTo>
                        <a:pt x="0" y="0"/>
                        <a:pt x="2" y="1"/>
                        <a:pt x="3" y="0"/>
                      </a:cubicBezTo>
                      <a:cubicBezTo>
                        <a:pt x="2" y="3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7" name="Freeform 3354">
                  <a:extLst>
                    <a:ext uri="{FF2B5EF4-FFF2-40B4-BE49-F238E27FC236}">
                      <a16:creationId xmlns:a16="http://schemas.microsoft.com/office/drawing/2014/main" id="{215B926A-FF07-40FE-A1A7-68F4B7A35D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" y="3377"/>
                  <a:ext cx="5" cy="17"/>
                </a:xfrm>
                <a:custGeom>
                  <a:avLst/>
                  <a:gdLst>
                    <a:gd name="T0" fmla="*/ 0 w 3"/>
                    <a:gd name="T1" fmla="*/ 2 h 9"/>
                    <a:gd name="T2" fmla="*/ 3 w 3"/>
                    <a:gd name="T3" fmla="*/ 7 h 9"/>
                    <a:gd name="T4" fmla="*/ 0 w 3"/>
                    <a:gd name="T5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0" y="2"/>
                      </a:moveTo>
                      <a:cubicBezTo>
                        <a:pt x="1" y="0"/>
                        <a:pt x="3" y="4"/>
                        <a:pt x="3" y="7"/>
                      </a:cubicBezTo>
                      <a:cubicBezTo>
                        <a:pt x="3" y="9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8" name="Freeform 3355">
                  <a:extLst>
                    <a:ext uri="{FF2B5EF4-FFF2-40B4-BE49-F238E27FC236}">
                      <a16:creationId xmlns:a16="http://schemas.microsoft.com/office/drawing/2014/main" id="{1CC0A10D-CA14-4725-A3BD-DABB820353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2" y="3296"/>
                  <a:ext cx="1" cy="15"/>
                </a:xfrm>
                <a:custGeom>
                  <a:avLst/>
                  <a:gdLst>
                    <a:gd name="T0" fmla="*/ 0 w 1"/>
                    <a:gd name="T1" fmla="*/ 5 h 8"/>
                    <a:gd name="T2" fmla="*/ 1 w 1"/>
                    <a:gd name="T3" fmla="*/ 3 h 8"/>
                    <a:gd name="T4" fmla="*/ 1 w 1"/>
                    <a:gd name="T5" fmla="*/ 7 h 8"/>
                    <a:gd name="T6" fmla="*/ 0 w 1"/>
                    <a:gd name="T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8">
                      <a:moveTo>
                        <a:pt x="0" y="5"/>
                      </a:moveTo>
                      <a:cubicBezTo>
                        <a:pt x="0" y="0"/>
                        <a:pt x="1" y="8"/>
                        <a:pt x="1" y="3"/>
                      </a:cubicBezTo>
                      <a:cubicBezTo>
                        <a:pt x="1" y="4"/>
                        <a:pt x="1" y="5"/>
                        <a:pt x="1" y="7"/>
                      </a:cubicBezTo>
                      <a:cubicBezTo>
                        <a:pt x="1" y="6"/>
                        <a:pt x="0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9" name="Freeform 3356">
                  <a:extLst>
                    <a:ext uri="{FF2B5EF4-FFF2-40B4-BE49-F238E27FC236}">
                      <a16:creationId xmlns:a16="http://schemas.microsoft.com/office/drawing/2014/main" id="{FF78226F-D6D0-4617-A1E8-DEBD966D14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3" y="3358"/>
                  <a:ext cx="2" cy="10"/>
                </a:xfrm>
                <a:custGeom>
                  <a:avLst/>
                  <a:gdLst>
                    <a:gd name="T0" fmla="*/ 0 w 1"/>
                    <a:gd name="T1" fmla="*/ 2 h 5"/>
                    <a:gd name="T2" fmla="*/ 1 w 1"/>
                    <a:gd name="T3" fmla="*/ 1 h 5"/>
                    <a:gd name="T4" fmla="*/ 1 w 1"/>
                    <a:gd name="T5" fmla="*/ 5 h 5"/>
                    <a:gd name="T6" fmla="*/ 0 w 1"/>
                    <a:gd name="T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2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" y="4"/>
                        <a:pt x="1" y="3"/>
                        <a:pt x="1" y="5"/>
                      </a:cubicBezTo>
                      <a:cubicBezTo>
                        <a:pt x="0" y="5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0" name="Freeform 3357">
                  <a:extLst>
                    <a:ext uri="{FF2B5EF4-FFF2-40B4-BE49-F238E27FC236}">
                      <a16:creationId xmlns:a16="http://schemas.microsoft.com/office/drawing/2014/main" id="{32F86F75-E967-436B-B48A-085F30C62A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" y="3343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2 h 4"/>
                    <a:gd name="T4" fmla="*/ 0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1" y="0"/>
                        <a:pt x="1" y="2"/>
                      </a:cubicBezTo>
                      <a:cubicBezTo>
                        <a:pt x="1" y="3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1" name="Freeform 3358">
                  <a:extLst>
                    <a:ext uri="{FF2B5EF4-FFF2-40B4-BE49-F238E27FC236}">
                      <a16:creationId xmlns:a16="http://schemas.microsoft.com/office/drawing/2014/main" id="{7863DE1F-BC96-4721-9A57-4F3688E594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" y="3353"/>
                  <a:ext cx="4" cy="11"/>
                </a:xfrm>
                <a:custGeom>
                  <a:avLst/>
                  <a:gdLst>
                    <a:gd name="T0" fmla="*/ 0 w 2"/>
                    <a:gd name="T1" fmla="*/ 5 h 6"/>
                    <a:gd name="T2" fmla="*/ 2 w 2"/>
                    <a:gd name="T3" fmla="*/ 3 h 6"/>
                    <a:gd name="T4" fmla="*/ 2 w 2"/>
                    <a:gd name="T5" fmla="*/ 6 h 6"/>
                    <a:gd name="T6" fmla="*/ 0 w 2"/>
                    <a:gd name="T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0" y="5"/>
                      </a:moveTo>
                      <a:cubicBezTo>
                        <a:pt x="0" y="3"/>
                        <a:pt x="2" y="0"/>
                        <a:pt x="2" y="3"/>
                      </a:cubicBezTo>
                      <a:cubicBezTo>
                        <a:pt x="2" y="5"/>
                        <a:pt x="2" y="3"/>
                        <a:pt x="2" y="6"/>
                      </a:cubicBezTo>
                      <a:cubicBezTo>
                        <a:pt x="2" y="4"/>
                        <a:pt x="1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2" name="Freeform 3359">
                  <a:extLst>
                    <a:ext uri="{FF2B5EF4-FFF2-40B4-BE49-F238E27FC236}">
                      <a16:creationId xmlns:a16="http://schemas.microsoft.com/office/drawing/2014/main" id="{BC34C110-5261-40B2-8C34-FD2A2D86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" y="3694"/>
                  <a:ext cx="1" cy="12"/>
                </a:xfrm>
                <a:custGeom>
                  <a:avLst/>
                  <a:gdLst>
                    <a:gd name="T0" fmla="*/ 0 w 1"/>
                    <a:gd name="T1" fmla="*/ 4 h 6"/>
                    <a:gd name="T2" fmla="*/ 0 w 1"/>
                    <a:gd name="T3" fmla="*/ 1 h 6"/>
                    <a:gd name="T4" fmla="*/ 1 w 1"/>
                    <a:gd name="T5" fmla="*/ 3 h 6"/>
                    <a:gd name="T6" fmla="*/ 0 w 1"/>
                    <a:gd name="T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6">
                      <a:moveTo>
                        <a:pt x="0" y="4"/>
                      </a:move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0" y="2"/>
                        <a:pt x="1" y="3"/>
                      </a:cubicBezTo>
                      <a:cubicBezTo>
                        <a:pt x="1" y="6"/>
                        <a:pt x="0" y="1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3" name="Freeform 3360">
                  <a:extLst>
                    <a:ext uri="{FF2B5EF4-FFF2-40B4-BE49-F238E27FC236}">
                      <a16:creationId xmlns:a16="http://schemas.microsoft.com/office/drawing/2014/main" id="{2B874D6C-4556-4ABA-A7FB-3397BAF83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" y="3356"/>
                  <a:ext cx="7" cy="10"/>
                </a:xfrm>
                <a:custGeom>
                  <a:avLst/>
                  <a:gdLst>
                    <a:gd name="T0" fmla="*/ 0 w 4"/>
                    <a:gd name="T1" fmla="*/ 4 h 5"/>
                    <a:gd name="T2" fmla="*/ 3 w 4"/>
                    <a:gd name="T3" fmla="*/ 5 h 5"/>
                    <a:gd name="T4" fmla="*/ 3 w 4"/>
                    <a:gd name="T5" fmla="*/ 3 h 5"/>
                    <a:gd name="T6" fmla="*/ 0 w 4"/>
                    <a:gd name="T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0" y="4"/>
                      </a:moveTo>
                      <a:cubicBezTo>
                        <a:pt x="0" y="0"/>
                        <a:pt x="4" y="0"/>
                        <a:pt x="3" y="5"/>
                      </a:cubicBezTo>
                      <a:cubicBezTo>
                        <a:pt x="3" y="5"/>
                        <a:pt x="3" y="4"/>
                        <a:pt x="3" y="3"/>
                      </a:cubicBezTo>
                      <a:cubicBezTo>
                        <a:pt x="2" y="5"/>
                        <a:pt x="1" y="1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4" name="Freeform 3361">
                  <a:extLst>
                    <a:ext uri="{FF2B5EF4-FFF2-40B4-BE49-F238E27FC236}">
                      <a16:creationId xmlns:a16="http://schemas.microsoft.com/office/drawing/2014/main" id="{AB812490-11A0-4968-9F56-A94DCBD187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" y="3711"/>
                  <a:ext cx="2" cy="10"/>
                </a:xfrm>
                <a:custGeom>
                  <a:avLst/>
                  <a:gdLst>
                    <a:gd name="T0" fmla="*/ 0 w 1"/>
                    <a:gd name="T1" fmla="*/ 3 h 5"/>
                    <a:gd name="T2" fmla="*/ 1 w 1"/>
                    <a:gd name="T3" fmla="*/ 2 h 5"/>
                    <a:gd name="T4" fmla="*/ 1 w 1"/>
                    <a:gd name="T5" fmla="*/ 4 h 5"/>
                    <a:gd name="T6" fmla="*/ 0 w 1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3"/>
                      </a:moveTo>
                      <a:cubicBezTo>
                        <a:pt x="0" y="2"/>
                        <a:pt x="0" y="0"/>
                        <a:pt x="1" y="2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0" y="5"/>
                        <a:pt x="0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5" name="Freeform 3362">
                  <a:extLst>
                    <a:ext uri="{FF2B5EF4-FFF2-40B4-BE49-F238E27FC236}">
                      <a16:creationId xmlns:a16="http://schemas.microsoft.com/office/drawing/2014/main" id="{0C2B809B-4A0E-46A6-9BCE-C49865CCB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" y="3690"/>
                  <a:ext cx="4" cy="4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2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6" name="Freeform 3363">
                  <a:extLst>
                    <a:ext uri="{FF2B5EF4-FFF2-40B4-BE49-F238E27FC236}">
                      <a16:creationId xmlns:a16="http://schemas.microsoft.com/office/drawing/2014/main" id="{FEEC099E-834E-4CC2-A633-D942443C01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4" y="4024"/>
                  <a:ext cx="3" cy="8"/>
                </a:xfrm>
                <a:custGeom>
                  <a:avLst/>
                  <a:gdLst>
                    <a:gd name="T0" fmla="*/ 0 w 2"/>
                    <a:gd name="T1" fmla="*/ 0 h 4"/>
                    <a:gd name="T2" fmla="*/ 2 w 2"/>
                    <a:gd name="T3" fmla="*/ 2 h 4"/>
                    <a:gd name="T4" fmla="*/ 0 w 2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1" y="0"/>
                        <a:pt x="1" y="2"/>
                        <a:pt x="2" y="2"/>
                      </a:cubicBezTo>
                      <a:cubicBezTo>
                        <a:pt x="1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7" name="Freeform 3364">
                  <a:extLst>
                    <a:ext uri="{FF2B5EF4-FFF2-40B4-BE49-F238E27FC236}">
                      <a16:creationId xmlns:a16="http://schemas.microsoft.com/office/drawing/2014/main" id="{4F3E1314-754F-47D8-A52F-7FD5BF7BC2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" y="3707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0 h 4"/>
                    <a:gd name="T4" fmla="*/ 0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2"/>
                        <a:pt x="0" y="0"/>
                        <a:pt x="1" y="0"/>
                      </a:cubicBezTo>
                      <a:cubicBezTo>
                        <a:pt x="1" y="2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8" name="Freeform 3365">
                  <a:extLst>
                    <a:ext uri="{FF2B5EF4-FFF2-40B4-BE49-F238E27FC236}">
                      <a16:creationId xmlns:a16="http://schemas.microsoft.com/office/drawing/2014/main" id="{6EE7C3A7-8B71-484F-A94E-10D7A6D28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9" y="3347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3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9" name="Freeform 3366">
                  <a:extLst>
                    <a:ext uri="{FF2B5EF4-FFF2-40B4-BE49-F238E27FC236}">
                      <a16:creationId xmlns:a16="http://schemas.microsoft.com/office/drawing/2014/main" id="{8C421067-7E57-4996-AB3D-E63064F02B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" y="3700"/>
                  <a:ext cx="2" cy="7"/>
                </a:xfrm>
                <a:custGeom>
                  <a:avLst/>
                  <a:gdLst>
                    <a:gd name="T0" fmla="*/ 0 w 1"/>
                    <a:gd name="T1" fmla="*/ 2 h 4"/>
                    <a:gd name="T2" fmla="*/ 1 w 1"/>
                    <a:gd name="T3" fmla="*/ 0 h 4"/>
                    <a:gd name="T4" fmla="*/ 1 w 1"/>
                    <a:gd name="T5" fmla="*/ 1 h 4"/>
                    <a:gd name="T6" fmla="*/ 1 w 1"/>
                    <a:gd name="T7" fmla="*/ 1 h 4"/>
                    <a:gd name="T8" fmla="*/ 0 w 1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3"/>
                        <a:pt x="1" y="4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0" name="Freeform 3367">
                  <a:extLst>
                    <a:ext uri="{FF2B5EF4-FFF2-40B4-BE49-F238E27FC236}">
                      <a16:creationId xmlns:a16="http://schemas.microsoft.com/office/drawing/2014/main" id="{2BB491B4-FB00-4D39-A6F7-6E6922638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9" y="4022"/>
                  <a:ext cx="7" cy="6"/>
                </a:xfrm>
                <a:custGeom>
                  <a:avLst/>
                  <a:gdLst>
                    <a:gd name="T0" fmla="*/ 0 w 4"/>
                    <a:gd name="T1" fmla="*/ 3 h 3"/>
                    <a:gd name="T2" fmla="*/ 0 w 4"/>
                    <a:gd name="T3" fmla="*/ 0 h 3"/>
                    <a:gd name="T4" fmla="*/ 2 w 4"/>
                    <a:gd name="T5" fmla="*/ 1 h 3"/>
                    <a:gd name="T6" fmla="*/ 0 w 4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4" y="0"/>
                        <a:pt x="2" y="1"/>
                      </a:cubicBezTo>
                      <a:cubicBezTo>
                        <a:pt x="1" y="2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1" name="Freeform 3368">
                  <a:extLst>
                    <a:ext uri="{FF2B5EF4-FFF2-40B4-BE49-F238E27FC236}">
                      <a16:creationId xmlns:a16="http://schemas.microsoft.com/office/drawing/2014/main" id="{97B6DA22-FBD1-4A3A-B45B-A5A07BD259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" y="4079"/>
                  <a:ext cx="3" cy="8"/>
                </a:xfrm>
                <a:custGeom>
                  <a:avLst/>
                  <a:gdLst>
                    <a:gd name="T0" fmla="*/ 0 w 2"/>
                    <a:gd name="T1" fmla="*/ 3 h 4"/>
                    <a:gd name="T2" fmla="*/ 2 w 2"/>
                    <a:gd name="T3" fmla="*/ 2 h 4"/>
                    <a:gd name="T4" fmla="*/ 0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1" y="0"/>
                        <a:pt x="1" y="1"/>
                        <a:pt x="2" y="2"/>
                      </a:cubicBezTo>
                      <a:cubicBezTo>
                        <a:pt x="2" y="4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2" name="Freeform 3369">
                  <a:extLst>
                    <a:ext uri="{FF2B5EF4-FFF2-40B4-BE49-F238E27FC236}">
                      <a16:creationId xmlns:a16="http://schemas.microsoft.com/office/drawing/2014/main" id="{2B5CDD94-BE18-4A83-8AE1-7A43221B32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" y="3690"/>
                  <a:ext cx="6" cy="8"/>
                </a:xfrm>
                <a:custGeom>
                  <a:avLst/>
                  <a:gdLst>
                    <a:gd name="T0" fmla="*/ 0 w 3"/>
                    <a:gd name="T1" fmla="*/ 3 h 4"/>
                    <a:gd name="T2" fmla="*/ 3 w 3"/>
                    <a:gd name="T3" fmla="*/ 2 h 4"/>
                    <a:gd name="T4" fmla="*/ 0 w 3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cubicBezTo>
                        <a:pt x="1" y="0"/>
                        <a:pt x="2" y="2"/>
                        <a:pt x="3" y="2"/>
                      </a:cubicBezTo>
                      <a:cubicBezTo>
                        <a:pt x="3" y="4"/>
                        <a:pt x="1" y="1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3" name="Freeform 3370">
                  <a:extLst>
                    <a:ext uri="{FF2B5EF4-FFF2-40B4-BE49-F238E27FC236}">
                      <a16:creationId xmlns:a16="http://schemas.microsoft.com/office/drawing/2014/main" id="{7070506F-9DEC-4964-96EB-3B3EB1049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0" y="4079"/>
                  <a:ext cx="2" cy="12"/>
                </a:xfrm>
                <a:custGeom>
                  <a:avLst/>
                  <a:gdLst>
                    <a:gd name="T0" fmla="*/ 0 w 1"/>
                    <a:gd name="T1" fmla="*/ 3 h 6"/>
                    <a:gd name="T2" fmla="*/ 1 w 1"/>
                    <a:gd name="T3" fmla="*/ 2 h 6"/>
                    <a:gd name="T4" fmla="*/ 0 w 1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0" y="3"/>
                      </a:moveTo>
                      <a:cubicBezTo>
                        <a:pt x="1" y="3"/>
                        <a:pt x="1" y="0"/>
                        <a:pt x="1" y="2"/>
                      </a:cubicBezTo>
                      <a:cubicBezTo>
                        <a:pt x="1" y="4"/>
                        <a:pt x="0" y="6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4" name="Freeform 3371">
                  <a:extLst>
                    <a:ext uri="{FF2B5EF4-FFF2-40B4-BE49-F238E27FC236}">
                      <a16:creationId xmlns:a16="http://schemas.microsoft.com/office/drawing/2014/main" id="{0CA2E1B3-BDB4-432B-8C81-BF8CC88C09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4087"/>
                  <a:ext cx="0" cy="6"/>
                </a:xfrm>
                <a:custGeom>
                  <a:avLst/>
                  <a:gdLst>
                    <a:gd name="T0" fmla="*/ 2 h 3"/>
                    <a:gd name="T1" fmla="*/ 0 h 3"/>
                    <a:gd name="T2" fmla="*/ 3 h 3"/>
                    <a:gd name="T3" fmla="*/ 2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3"/>
                      </a:cubicBezTo>
                      <a:cubicBezTo>
                        <a:pt x="0" y="3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5" name="Freeform 3372">
                  <a:extLst>
                    <a:ext uri="{FF2B5EF4-FFF2-40B4-BE49-F238E27FC236}">
                      <a16:creationId xmlns:a16="http://schemas.microsoft.com/office/drawing/2014/main" id="{F1823361-E2C3-45EF-A827-7C386BA1B1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6" y="3336"/>
                  <a:ext cx="2" cy="5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1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1" y="0"/>
                        <a:pt x="1" y="1"/>
                      </a:cubicBezTo>
                      <a:cubicBezTo>
                        <a:pt x="1" y="3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6" name="Freeform 3373">
                  <a:extLst>
                    <a:ext uri="{FF2B5EF4-FFF2-40B4-BE49-F238E27FC236}">
                      <a16:creationId xmlns:a16="http://schemas.microsoft.com/office/drawing/2014/main" id="{B18E0225-8F1E-4AC8-BD36-3EEC67D788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8" y="4017"/>
                  <a:ext cx="4" cy="9"/>
                </a:xfrm>
                <a:custGeom>
                  <a:avLst/>
                  <a:gdLst>
                    <a:gd name="T0" fmla="*/ 1 w 2"/>
                    <a:gd name="T1" fmla="*/ 4 h 5"/>
                    <a:gd name="T2" fmla="*/ 2 w 2"/>
                    <a:gd name="T3" fmla="*/ 0 h 5"/>
                    <a:gd name="T4" fmla="*/ 2 w 2"/>
                    <a:gd name="T5" fmla="*/ 4 h 5"/>
                    <a:gd name="T6" fmla="*/ 1 w 2"/>
                    <a:gd name="T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1" y="4"/>
                      </a:moveTo>
                      <a:cubicBezTo>
                        <a:pt x="0" y="2"/>
                        <a:pt x="2" y="2"/>
                        <a:pt x="2" y="0"/>
                      </a:cubicBezTo>
                      <a:cubicBezTo>
                        <a:pt x="2" y="0"/>
                        <a:pt x="2" y="2"/>
                        <a:pt x="2" y="4"/>
                      </a:cubicBezTo>
                      <a:cubicBezTo>
                        <a:pt x="2" y="5"/>
                        <a:pt x="1" y="1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7" name="Freeform 3374">
                  <a:extLst>
                    <a:ext uri="{FF2B5EF4-FFF2-40B4-BE49-F238E27FC236}">
                      <a16:creationId xmlns:a16="http://schemas.microsoft.com/office/drawing/2014/main" id="{B65B09A7-92CB-49F1-BDAD-2C62D023F4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2" y="4076"/>
                  <a:ext cx="1" cy="9"/>
                </a:xfrm>
                <a:custGeom>
                  <a:avLst/>
                  <a:gdLst>
                    <a:gd name="T0" fmla="*/ 0 w 1"/>
                    <a:gd name="T1" fmla="*/ 3 h 5"/>
                    <a:gd name="T2" fmla="*/ 1 w 1"/>
                    <a:gd name="T3" fmla="*/ 2 h 5"/>
                    <a:gd name="T4" fmla="*/ 1 w 1"/>
                    <a:gd name="T5" fmla="*/ 4 h 5"/>
                    <a:gd name="T6" fmla="*/ 0 w 1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3"/>
                      </a:moveTo>
                      <a:cubicBezTo>
                        <a:pt x="0" y="0"/>
                        <a:pt x="0" y="4"/>
                        <a:pt x="1" y="2"/>
                      </a:cubicBezTo>
                      <a:cubicBezTo>
                        <a:pt x="1" y="2"/>
                        <a:pt x="1" y="3"/>
                        <a:pt x="1" y="4"/>
                      </a:cubicBezTo>
                      <a:cubicBezTo>
                        <a:pt x="0" y="5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8" name="Freeform 3375">
                  <a:extLst>
                    <a:ext uri="{FF2B5EF4-FFF2-40B4-BE49-F238E27FC236}">
                      <a16:creationId xmlns:a16="http://schemas.microsoft.com/office/drawing/2014/main" id="{D0B613B6-9B94-4D9A-9E31-24DE99108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2" y="4059"/>
                  <a:ext cx="5" cy="7"/>
                </a:xfrm>
                <a:custGeom>
                  <a:avLst/>
                  <a:gdLst>
                    <a:gd name="T0" fmla="*/ 1 w 3"/>
                    <a:gd name="T1" fmla="*/ 3 h 4"/>
                    <a:gd name="T2" fmla="*/ 2 w 3"/>
                    <a:gd name="T3" fmla="*/ 0 h 4"/>
                    <a:gd name="T4" fmla="*/ 1 w 3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1" y="3"/>
                      </a:moveTo>
                      <a:cubicBezTo>
                        <a:pt x="0" y="1"/>
                        <a:pt x="2" y="3"/>
                        <a:pt x="2" y="0"/>
                      </a:cubicBezTo>
                      <a:cubicBezTo>
                        <a:pt x="3" y="1"/>
                        <a:pt x="2" y="4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9" name="Freeform 3376">
                  <a:extLst>
                    <a:ext uri="{FF2B5EF4-FFF2-40B4-BE49-F238E27FC236}">
                      <a16:creationId xmlns:a16="http://schemas.microsoft.com/office/drawing/2014/main" id="{60C8ACDC-1C2C-430C-B2D0-EF3D58E28A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" y="4083"/>
                  <a:ext cx="2" cy="8"/>
                </a:xfrm>
                <a:custGeom>
                  <a:avLst/>
                  <a:gdLst>
                    <a:gd name="T0" fmla="*/ 0 w 1"/>
                    <a:gd name="T1" fmla="*/ 3 h 4"/>
                    <a:gd name="T2" fmla="*/ 0 w 1"/>
                    <a:gd name="T3" fmla="*/ 2 h 4"/>
                    <a:gd name="T4" fmla="*/ 0 w 1"/>
                    <a:gd name="T5" fmla="*/ 2 h 4"/>
                    <a:gd name="T6" fmla="*/ 1 w 1"/>
                    <a:gd name="T7" fmla="*/ 1 h 4"/>
                    <a:gd name="T8" fmla="*/ 0 w 1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3"/>
                      </a:move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4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0" name="Freeform 3377">
                  <a:extLst>
                    <a:ext uri="{FF2B5EF4-FFF2-40B4-BE49-F238E27FC236}">
                      <a16:creationId xmlns:a16="http://schemas.microsoft.com/office/drawing/2014/main" id="{11F8F5F5-FF44-4BEA-89A3-09DB1840C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" y="4057"/>
                  <a:ext cx="2" cy="5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1 w 1"/>
                    <a:gd name="T5" fmla="*/ 0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3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1" name="Freeform 3378">
                  <a:extLst>
                    <a:ext uri="{FF2B5EF4-FFF2-40B4-BE49-F238E27FC236}">
                      <a16:creationId xmlns:a16="http://schemas.microsoft.com/office/drawing/2014/main" id="{02401752-719F-418C-96F7-3E791DBD1C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" y="4089"/>
                  <a:ext cx="2" cy="7"/>
                </a:xfrm>
                <a:custGeom>
                  <a:avLst/>
                  <a:gdLst>
                    <a:gd name="T0" fmla="*/ 0 w 1"/>
                    <a:gd name="T1" fmla="*/ 4 h 4"/>
                    <a:gd name="T2" fmla="*/ 1 w 1"/>
                    <a:gd name="T3" fmla="*/ 0 h 4"/>
                    <a:gd name="T4" fmla="*/ 0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3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2" name="Freeform 3379">
                  <a:extLst>
                    <a:ext uri="{FF2B5EF4-FFF2-40B4-BE49-F238E27FC236}">
                      <a16:creationId xmlns:a16="http://schemas.microsoft.com/office/drawing/2014/main" id="{26E06F14-6463-4D17-BF5E-B135B06BA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9" y="3330"/>
                  <a:ext cx="5" cy="9"/>
                </a:xfrm>
                <a:custGeom>
                  <a:avLst/>
                  <a:gdLst>
                    <a:gd name="T0" fmla="*/ 0 w 3"/>
                    <a:gd name="T1" fmla="*/ 3 h 5"/>
                    <a:gd name="T2" fmla="*/ 3 w 3"/>
                    <a:gd name="T3" fmla="*/ 3 h 5"/>
                    <a:gd name="T4" fmla="*/ 2 w 3"/>
                    <a:gd name="T5" fmla="*/ 5 h 5"/>
                    <a:gd name="T6" fmla="*/ 0 w 3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0" y="3"/>
                      </a:moveTo>
                      <a:cubicBezTo>
                        <a:pt x="0" y="0"/>
                        <a:pt x="2" y="3"/>
                        <a:pt x="3" y="3"/>
                      </a:cubicBezTo>
                      <a:cubicBezTo>
                        <a:pt x="3" y="5"/>
                        <a:pt x="2" y="2"/>
                        <a:pt x="2" y="5"/>
                      </a:cubicBezTo>
                      <a:cubicBezTo>
                        <a:pt x="1" y="2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3" name="Freeform 3380">
                  <a:extLst>
                    <a:ext uri="{FF2B5EF4-FFF2-40B4-BE49-F238E27FC236}">
                      <a16:creationId xmlns:a16="http://schemas.microsoft.com/office/drawing/2014/main" id="{4E041253-C201-4FAC-8DCB-D0931BEBC7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8" y="4081"/>
                  <a:ext cx="4" cy="12"/>
                </a:xfrm>
                <a:custGeom>
                  <a:avLst/>
                  <a:gdLst>
                    <a:gd name="T0" fmla="*/ 0 w 2"/>
                    <a:gd name="T1" fmla="*/ 6 h 6"/>
                    <a:gd name="T2" fmla="*/ 0 w 2"/>
                    <a:gd name="T3" fmla="*/ 2 h 6"/>
                    <a:gd name="T4" fmla="*/ 1 w 2"/>
                    <a:gd name="T5" fmla="*/ 3 h 6"/>
                    <a:gd name="T6" fmla="*/ 2 w 2"/>
                    <a:gd name="T7" fmla="*/ 4 h 6"/>
                    <a:gd name="T8" fmla="*/ 0 w 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cubicBezTo>
                        <a:pt x="0" y="5"/>
                        <a:pt x="0" y="4"/>
                        <a:pt x="0" y="2"/>
                      </a:cubicBezTo>
                      <a:cubicBezTo>
                        <a:pt x="0" y="5"/>
                        <a:pt x="1" y="6"/>
                        <a:pt x="1" y="3"/>
                      </a:cubicBezTo>
                      <a:cubicBezTo>
                        <a:pt x="1" y="0"/>
                        <a:pt x="1" y="5"/>
                        <a:pt x="2" y="4"/>
                      </a:cubicBezTo>
                      <a:cubicBezTo>
                        <a:pt x="1" y="5"/>
                        <a:pt x="1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4" name="Freeform 3381">
                  <a:extLst>
                    <a:ext uri="{FF2B5EF4-FFF2-40B4-BE49-F238E27FC236}">
                      <a16:creationId xmlns:a16="http://schemas.microsoft.com/office/drawing/2014/main" id="{58EE9F20-6EBE-4FAC-BD7A-5E754E595E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" y="4087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1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5" name="Freeform 3382">
                  <a:extLst>
                    <a:ext uri="{FF2B5EF4-FFF2-40B4-BE49-F238E27FC236}">
                      <a16:creationId xmlns:a16="http://schemas.microsoft.com/office/drawing/2014/main" id="{10B844A6-7B75-4DAD-9CBA-0D51955119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7" y="3263"/>
                  <a:ext cx="4" cy="14"/>
                </a:xfrm>
                <a:custGeom>
                  <a:avLst/>
                  <a:gdLst>
                    <a:gd name="T0" fmla="*/ 0 w 2"/>
                    <a:gd name="T1" fmla="*/ 5 h 7"/>
                    <a:gd name="T2" fmla="*/ 1 w 2"/>
                    <a:gd name="T3" fmla="*/ 4 h 7"/>
                    <a:gd name="T4" fmla="*/ 1 w 2"/>
                    <a:gd name="T5" fmla="*/ 2 h 7"/>
                    <a:gd name="T6" fmla="*/ 2 w 2"/>
                    <a:gd name="T7" fmla="*/ 5 h 7"/>
                    <a:gd name="T8" fmla="*/ 0 w 2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7">
                      <a:moveTo>
                        <a:pt x="0" y="5"/>
                      </a:moveTo>
                      <a:cubicBezTo>
                        <a:pt x="0" y="4"/>
                        <a:pt x="1" y="5"/>
                        <a:pt x="1" y="4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0"/>
                        <a:pt x="2" y="2"/>
                        <a:pt x="2" y="5"/>
                      </a:cubicBezTo>
                      <a:cubicBezTo>
                        <a:pt x="1" y="5"/>
                        <a:pt x="1" y="7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6" name="Freeform 3383">
                  <a:extLst>
                    <a:ext uri="{FF2B5EF4-FFF2-40B4-BE49-F238E27FC236}">
                      <a16:creationId xmlns:a16="http://schemas.microsoft.com/office/drawing/2014/main" id="{4A5B8303-E918-4FF8-B549-555D23B995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5" y="4047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2 h 4"/>
                    <a:gd name="T4" fmla="*/ 1 w 1"/>
                    <a:gd name="T5" fmla="*/ 2 h 4"/>
                    <a:gd name="T6" fmla="*/ 0 w 1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1" y="4"/>
                        <a:pt x="1" y="2"/>
                      </a:cubicBezTo>
                      <a:cubicBezTo>
                        <a:pt x="1" y="4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7" name="Freeform 3384">
                  <a:extLst>
                    <a:ext uri="{FF2B5EF4-FFF2-40B4-BE49-F238E27FC236}">
                      <a16:creationId xmlns:a16="http://schemas.microsoft.com/office/drawing/2014/main" id="{FEF054DE-F45A-42D0-B6A7-14E97BBB4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" y="4068"/>
                  <a:ext cx="3" cy="6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2 h 3"/>
                    <a:gd name="T4" fmla="*/ 0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0" y="0"/>
                        <a:pt x="2" y="1"/>
                        <a:pt x="2" y="2"/>
                      </a:cubicBezTo>
                      <a:cubicBezTo>
                        <a:pt x="2" y="3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8" name="Freeform 3385">
                  <a:extLst>
                    <a:ext uri="{FF2B5EF4-FFF2-40B4-BE49-F238E27FC236}">
                      <a16:creationId xmlns:a16="http://schemas.microsoft.com/office/drawing/2014/main" id="{BB666F08-697A-46F7-BC8C-6CF38F6D79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9" y="4049"/>
                  <a:ext cx="3" cy="6"/>
                </a:xfrm>
                <a:custGeom>
                  <a:avLst/>
                  <a:gdLst>
                    <a:gd name="T0" fmla="*/ 0 w 2"/>
                    <a:gd name="T1" fmla="*/ 1 h 3"/>
                    <a:gd name="T2" fmla="*/ 2 w 2"/>
                    <a:gd name="T3" fmla="*/ 1 h 3"/>
                    <a:gd name="T4" fmla="*/ 0 w 2"/>
                    <a:gd name="T5" fmla="*/ 3 h 3"/>
                    <a:gd name="T6" fmla="*/ 0 w 2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3"/>
                        <a:pt x="0" y="1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9" name="Freeform 3386">
                  <a:extLst>
                    <a:ext uri="{FF2B5EF4-FFF2-40B4-BE49-F238E27FC236}">
                      <a16:creationId xmlns:a16="http://schemas.microsoft.com/office/drawing/2014/main" id="{3AADEECC-4476-4AE4-9FD7-1618F7C60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6" y="4106"/>
                  <a:ext cx="3" cy="11"/>
                </a:xfrm>
                <a:custGeom>
                  <a:avLst/>
                  <a:gdLst>
                    <a:gd name="T0" fmla="*/ 0 w 2"/>
                    <a:gd name="T1" fmla="*/ 3 h 6"/>
                    <a:gd name="T2" fmla="*/ 2 w 2"/>
                    <a:gd name="T3" fmla="*/ 2 h 6"/>
                    <a:gd name="T4" fmla="*/ 0 w 2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3"/>
                      </a:moveTo>
                      <a:cubicBezTo>
                        <a:pt x="1" y="0"/>
                        <a:pt x="2" y="4"/>
                        <a:pt x="2" y="2"/>
                      </a:cubicBezTo>
                      <a:cubicBezTo>
                        <a:pt x="2" y="6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0" name="Freeform 3387">
                  <a:extLst>
                    <a:ext uri="{FF2B5EF4-FFF2-40B4-BE49-F238E27FC236}">
                      <a16:creationId xmlns:a16="http://schemas.microsoft.com/office/drawing/2014/main" id="{C224B413-E628-4155-88C3-07266E9B14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6" y="4089"/>
                  <a:ext cx="1" cy="9"/>
                </a:xfrm>
                <a:custGeom>
                  <a:avLst/>
                  <a:gdLst>
                    <a:gd name="T0" fmla="*/ 0 w 1"/>
                    <a:gd name="T1" fmla="*/ 3 h 5"/>
                    <a:gd name="T2" fmla="*/ 1 w 1"/>
                    <a:gd name="T3" fmla="*/ 0 h 5"/>
                    <a:gd name="T4" fmla="*/ 1 w 1"/>
                    <a:gd name="T5" fmla="*/ 2 h 5"/>
                    <a:gd name="T6" fmla="*/ 0 w 1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3"/>
                      </a:moveTo>
                      <a:cubicBezTo>
                        <a:pt x="0" y="1"/>
                        <a:pt x="1" y="3"/>
                        <a:pt x="1" y="0"/>
                      </a:cubicBezTo>
                      <a:cubicBezTo>
                        <a:pt x="1" y="0"/>
                        <a:pt x="1" y="2"/>
                        <a:pt x="1" y="2"/>
                      </a:cubicBezTo>
                      <a:cubicBezTo>
                        <a:pt x="1" y="5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1" name="Freeform 3388">
                  <a:extLst>
                    <a:ext uri="{FF2B5EF4-FFF2-40B4-BE49-F238E27FC236}">
                      <a16:creationId xmlns:a16="http://schemas.microsoft.com/office/drawing/2014/main" id="{6221ECB4-6075-43BB-8397-2E0661E84C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7" y="4121"/>
                  <a:ext cx="2" cy="6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1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1" y="3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2" name="Freeform 3389">
                  <a:extLst>
                    <a:ext uri="{FF2B5EF4-FFF2-40B4-BE49-F238E27FC236}">
                      <a16:creationId xmlns:a16="http://schemas.microsoft.com/office/drawing/2014/main" id="{F228FF3C-BC91-4F48-90CD-2DB36CD572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3" y="4089"/>
                  <a:ext cx="6" cy="11"/>
                </a:xfrm>
                <a:custGeom>
                  <a:avLst/>
                  <a:gdLst>
                    <a:gd name="T0" fmla="*/ 0 w 3"/>
                    <a:gd name="T1" fmla="*/ 3 h 6"/>
                    <a:gd name="T2" fmla="*/ 3 w 3"/>
                    <a:gd name="T3" fmla="*/ 2 h 6"/>
                    <a:gd name="T4" fmla="*/ 2 w 3"/>
                    <a:gd name="T5" fmla="*/ 5 h 6"/>
                    <a:gd name="T6" fmla="*/ 1 w 3"/>
                    <a:gd name="T7" fmla="*/ 6 h 6"/>
                    <a:gd name="T8" fmla="*/ 0 w 3"/>
                    <a:gd name="T9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6">
                      <a:moveTo>
                        <a:pt x="0" y="3"/>
                      </a:moveTo>
                      <a:cubicBezTo>
                        <a:pt x="0" y="1"/>
                        <a:pt x="2" y="0"/>
                        <a:pt x="3" y="2"/>
                      </a:cubicBezTo>
                      <a:cubicBezTo>
                        <a:pt x="3" y="4"/>
                        <a:pt x="2" y="4"/>
                        <a:pt x="2" y="5"/>
                      </a:cubicBezTo>
                      <a:cubicBezTo>
                        <a:pt x="3" y="2"/>
                        <a:pt x="0" y="2"/>
                        <a:pt x="1" y="6"/>
                      </a:cubicBezTo>
                      <a:cubicBezTo>
                        <a:pt x="0" y="6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3" name="Freeform 3390">
                  <a:extLst>
                    <a:ext uri="{FF2B5EF4-FFF2-40B4-BE49-F238E27FC236}">
                      <a16:creationId xmlns:a16="http://schemas.microsoft.com/office/drawing/2014/main" id="{E1589723-432F-4E12-87A8-2153706F93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" y="4078"/>
                  <a:ext cx="2" cy="11"/>
                </a:xfrm>
                <a:custGeom>
                  <a:avLst/>
                  <a:gdLst>
                    <a:gd name="T0" fmla="*/ 0 w 1"/>
                    <a:gd name="T1" fmla="*/ 4 h 6"/>
                    <a:gd name="T2" fmla="*/ 0 w 1"/>
                    <a:gd name="T3" fmla="*/ 1 h 6"/>
                    <a:gd name="T4" fmla="*/ 1 w 1"/>
                    <a:gd name="T5" fmla="*/ 4 h 6"/>
                    <a:gd name="T6" fmla="*/ 0 w 1"/>
                    <a:gd name="T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6">
                      <a:moveTo>
                        <a:pt x="0" y="4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0" y="4"/>
                        <a:pt x="1" y="4"/>
                      </a:cubicBezTo>
                      <a:cubicBezTo>
                        <a:pt x="1" y="6"/>
                        <a:pt x="0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4" name="Freeform 3391">
                  <a:extLst>
                    <a:ext uri="{FF2B5EF4-FFF2-40B4-BE49-F238E27FC236}">
                      <a16:creationId xmlns:a16="http://schemas.microsoft.com/office/drawing/2014/main" id="{B94DBE0A-970C-47AE-9F91-5BC3439C1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" y="4091"/>
                  <a:ext cx="4" cy="9"/>
                </a:xfrm>
                <a:custGeom>
                  <a:avLst/>
                  <a:gdLst>
                    <a:gd name="T0" fmla="*/ 0 w 2"/>
                    <a:gd name="T1" fmla="*/ 5 h 5"/>
                    <a:gd name="T2" fmla="*/ 2 w 2"/>
                    <a:gd name="T3" fmla="*/ 2 h 5"/>
                    <a:gd name="T4" fmla="*/ 0 w 2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cubicBezTo>
                        <a:pt x="1" y="0"/>
                        <a:pt x="2" y="4"/>
                        <a:pt x="2" y="2"/>
                      </a:cubicBezTo>
                      <a:cubicBezTo>
                        <a:pt x="2" y="5"/>
                        <a:pt x="1" y="3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5" name="Freeform 3392">
                  <a:extLst>
                    <a:ext uri="{FF2B5EF4-FFF2-40B4-BE49-F238E27FC236}">
                      <a16:creationId xmlns:a16="http://schemas.microsoft.com/office/drawing/2014/main" id="{C640D0B8-CF77-4F6B-9BE6-828E42A0E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" y="4129"/>
                  <a:ext cx="2" cy="5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1 h 3"/>
                    <a:gd name="T4" fmla="*/ 1 w 1"/>
                    <a:gd name="T5" fmla="*/ 3 h 3"/>
                    <a:gd name="T6" fmla="*/ 0 w 1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0"/>
                        <a:pt x="1" y="3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6" name="Freeform 3393">
                  <a:extLst>
                    <a:ext uri="{FF2B5EF4-FFF2-40B4-BE49-F238E27FC236}">
                      <a16:creationId xmlns:a16="http://schemas.microsoft.com/office/drawing/2014/main" id="{D7A46741-D1EA-492A-9549-60E76F7ADF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1" y="3273"/>
                  <a:ext cx="4" cy="6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0 h 3"/>
                    <a:gd name="T4" fmla="*/ 2 w 2"/>
                    <a:gd name="T5" fmla="*/ 2 h 3"/>
                    <a:gd name="T6" fmla="*/ 0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0" y="1"/>
                        <a:pt x="1" y="1"/>
                        <a:pt x="2" y="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3"/>
                        <a:pt x="1" y="1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7" name="Freeform 3394">
                  <a:extLst>
                    <a:ext uri="{FF2B5EF4-FFF2-40B4-BE49-F238E27FC236}">
                      <a16:creationId xmlns:a16="http://schemas.microsoft.com/office/drawing/2014/main" id="{C4945260-6FE4-4FE8-BA06-2FDBE8FC88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7" y="4163"/>
                  <a:ext cx="3" cy="6"/>
                </a:xfrm>
                <a:custGeom>
                  <a:avLst/>
                  <a:gdLst>
                    <a:gd name="T0" fmla="*/ 0 w 2"/>
                    <a:gd name="T1" fmla="*/ 2 h 3"/>
                    <a:gd name="T2" fmla="*/ 2 w 2"/>
                    <a:gd name="T3" fmla="*/ 0 h 3"/>
                    <a:gd name="T4" fmla="*/ 0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1" y="0"/>
                        <a:pt x="2" y="1"/>
                        <a:pt x="2" y="0"/>
                      </a:cubicBezTo>
                      <a:cubicBezTo>
                        <a:pt x="2" y="3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8" name="Freeform 3395">
                  <a:extLst>
                    <a:ext uri="{FF2B5EF4-FFF2-40B4-BE49-F238E27FC236}">
                      <a16:creationId xmlns:a16="http://schemas.microsoft.com/office/drawing/2014/main" id="{094FA618-1474-4FA0-BC36-B7ADA44F9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9" y="3271"/>
                  <a:ext cx="2" cy="6"/>
                </a:xfrm>
                <a:custGeom>
                  <a:avLst/>
                  <a:gdLst>
                    <a:gd name="T0" fmla="*/ 0 w 1"/>
                    <a:gd name="T1" fmla="*/ 2 h 3"/>
                    <a:gd name="T2" fmla="*/ 1 w 1"/>
                    <a:gd name="T3" fmla="*/ 0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3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9" name="Freeform 3396">
                  <a:extLst>
                    <a:ext uri="{FF2B5EF4-FFF2-40B4-BE49-F238E27FC236}">
                      <a16:creationId xmlns:a16="http://schemas.microsoft.com/office/drawing/2014/main" id="{3AF8709D-7796-46E1-8521-5FC4C0D9A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5" y="3252"/>
                  <a:ext cx="5" cy="8"/>
                </a:xfrm>
                <a:custGeom>
                  <a:avLst/>
                  <a:gdLst>
                    <a:gd name="T0" fmla="*/ 0 w 3"/>
                    <a:gd name="T1" fmla="*/ 4 h 4"/>
                    <a:gd name="T2" fmla="*/ 0 w 3"/>
                    <a:gd name="T3" fmla="*/ 2 h 4"/>
                    <a:gd name="T4" fmla="*/ 3 w 3"/>
                    <a:gd name="T5" fmla="*/ 2 h 4"/>
                    <a:gd name="T6" fmla="*/ 0 w 3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2" y="1"/>
                        <a:pt x="3" y="2"/>
                      </a:cubicBezTo>
                      <a:cubicBezTo>
                        <a:pt x="2" y="3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0" name="Freeform 3397">
                  <a:extLst>
                    <a:ext uri="{FF2B5EF4-FFF2-40B4-BE49-F238E27FC236}">
                      <a16:creationId xmlns:a16="http://schemas.microsoft.com/office/drawing/2014/main" id="{A6BA03E5-7796-453A-A64F-F1F3A9E24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5" y="3269"/>
                  <a:ext cx="4" cy="11"/>
                </a:xfrm>
                <a:custGeom>
                  <a:avLst/>
                  <a:gdLst>
                    <a:gd name="T0" fmla="*/ 0 w 2"/>
                    <a:gd name="T1" fmla="*/ 6 h 6"/>
                    <a:gd name="T2" fmla="*/ 2 w 2"/>
                    <a:gd name="T3" fmla="*/ 0 h 6"/>
                    <a:gd name="T4" fmla="*/ 0 w 2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cubicBezTo>
                        <a:pt x="1" y="3"/>
                        <a:pt x="1" y="3"/>
                        <a:pt x="2" y="0"/>
                      </a:cubicBezTo>
                      <a:cubicBezTo>
                        <a:pt x="1" y="5"/>
                        <a:pt x="1" y="5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1" name="Freeform 3398">
                  <a:extLst>
                    <a:ext uri="{FF2B5EF4-FFF2-40B4-BE49-F238E27FC236}">
                      <a16:creationId xmlns:a16="http://schemas.microsoft.com/office/drawing/2014/main" id="{E9B7EC6E-60E3-40F0-A99A-EA8421446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" y="3260"/>
                  <a:ext cx="3" cy="17"/>
                </a:xfrm>
                <a:custGeom>
                  <a:avLst/>
                  <a:gdLst>
                    <a:gd name="T0" fmla="*/ 1 w 2"/>
                    <a:gd name="T1" fmla="*/ 5 h 9"/>
                    <a:gd name="T2" fmla="*/ 1 w 2"/>
                    <a:gd name="T3" fmla="*/ 4 h 9"/>
                    <a:gd name="T4" fmla="*/ 2 w 2"/>
                    <a:gd name="T5" fmla="*/ 0 h 9"/>
                    <a:gd name="T6" fmla="*/ 2 w 2"/>
                    <a:gd name="T7" fmla="*/ 1 h 9"/>
                    <a:gd name="T8" fmla="*/ 2 w 2"/>
                    <a:gd name="T9" fmla="*/ 6 h 9"/>
                    <a:gd name="T10" fmla="*/ 0 w 2"/>
                    <a:gd name="T11" fmla="*/ 9 h 9"/>
                    <a:gd name="T12" fmla="*/ 0 w 2"/>
                    <a:gd name="T13" fmla="*/ 5 h 9"/>
                    <a:gd name="T14" fmla="*/ 1 w 2"/>
                    <a:gd name="T15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" h="9">
                      <a:moveTo>
                        <a:pt x="1" y="5"/>
                      </a:move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1"/>
                        <a:pt x="2" y="2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2" y="4"/>
                        <a:pt x="2" y="3"/>
                        <a:pt x="2" y="6"/>
                      </a:cubicBezTo>
                      <a:cubicBezTo>
                        <a:pt x="1" y="6"/>
                        <a:pt x="1" y="8"/>
                        <a:pt x="0" y="9"/>
                      </a:cubicBezTo>
                      <a:cubicBezTo>
                        <a:pt x="0" y="8"/>
                        <a:pt x="0" y="7"/>
                        <a:pt x="0" y="5"/>
                      </a:cubicBezTo>
                      <a:cubicBezTo>
                        <a:pt x="0" y="2"/>
                        <a:pt x="1" y="7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2" name="Freeform 3399">
                  <a:extLst>
                    <a:ext uri="{FF2B5EF4-FFF2-40B4-BE49-F238E27FC236}">
                      <a16:creationId xmlns:a16="http://schemas.microsoft.com/office/drawing/2014/main" id="{A0D04435-14E7-4F36-96F0-24DBF9504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2" y="3243"/>
                  <a:ext cx="4" cy="11"/>
                </a:xfrm>
                <a:custGeom>
                  <a:avLst/>
                  <a:gdLst>
                    <a:gd name="T0" fmla="*/ 0 w 2"/>
                    <a:gd name="T1" fmla="*/ 6 h 6"/>
                    <a:gd name="T2" fmla="*/ 2 w 2"/>
                    <a:gd name="T3" fmla="*/ 4 h 6"/>
                    <a:gd name="T4" fmla="*/ 2 w 2"/>
                    <a:gd name="T5" fmla="*/ 4 h 6"/>
                    <a:gd name="T6" fmla="*/ 0 w 2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cubicBezTo>
                        <a:pt x="0" y="3"/>
                        <a:pt x="1" y="5"/>
                        <a:pt x="2" y="4"/>
                      </a:cubicBezTo>
                      <a:cubicBezTo>
                        <a:pt x="2" y="3"/>
                        <a:pt x="1" y="0"/>
                        <a:pt x="2" y="4"/>
                      </a:cubicBezTo>
                      <a:cubicBezTo>
                        <a:pt x="2" y="6"/>
                        <a:pt x="1" y="5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3" name="Freeform 3400">
                  <a:extLst>
                    <a:ext uri="{FF2B5EF4-FFF2-40B4-BE49-F238E27FC236}">
                      <a16:creationId xmlns:a16="http://schemas.microsoft.com/office/drawing/2014/main" id="{0427972F-5155-4BCE-9C1D-F85EC59A0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" y="4159"/>
                  <a:ext cx="4" cy="11"/>
                </a:xfrm>
                <a:custGeom>
                  <a:avLst/>
                  <a:gdLst>
                    <a:gd name="T0" fmla="*/ 0 w 2"/>
                    <a:gd name="T1" fmla="*/ 5 h 6"/>
                    <a:gd name="T2" fmla="*/ 2 w 2"/>
                    <a:gd name="T3" fmla="*/ 3 h 6"/>
                    <a:gd name="T4" fmla="*/ 0 w 2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5"/>
                      </a:moveTo>
                      <a:cubicBezTo>
                        <a:pt x="0" y="0"/>
                        <a:pt x="1" y="6"/>
                        <a:pt x="2" y="3"/>
                      </a:cubicBezTo>
                      <a:cubicBezTo>
                        <a:pt x="2" y="6"/>
                        <a:pt x="1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4" name="Freeform 3401">
                  <a:extLst>
                    <a:ext uri="{FF2B5EF4-FFF2-40B4-BE49-F238E27FC236}">
                      <a16:creationId xmlns:a16="http://schemas.microsoft.com/office/drawing/2014/main" id="{ED7D2B26-0F69-4404-BE1B-C8C63B499C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" y="3250"/>
                  <a:ext cx="3" cy="4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0" y="1"/>
                        <a:pt x="2" y="0"/>
                        <a:pt x="2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5" name="Freeform 3402">
                  <a:extLst>
                    <a:ext uri="{FF2B5EF4-FFF2-40B4-BE49-F238E27FC236}">
                      <a16:creationId xmlns:a16="http://schemas.microsoft.com/office/drawing/2014/main" id="{ADDB2628-EEBA-47AF-8085-C78F93FEAA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" y="3263"/>
                  <a:ext cx="2" cy="8"/>
                </a:xfrm>
                <a:custGeom>
                  <a:avLst/>
                  <a:gdLst>
                    <a:gd name="T0" fmla="*/ 0 w 1"/>
                    <a:gd name="T1" fmla="*/ 0 h 4"/>
                    <a:gd name="T2" fmla="*/ 1 w 1"/>
                    <a:gd name="T3" fmla="*/ 0 h 4"/>
                    <a:gd name="T4" fmla="*/ 0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1" y="2"/>
                        <a:pt x="1" y="0"/>
                        <a:pt x="1" y="0"/>
                      </a:cubicBezTo>
                      <a:cubicBezTo>
                        <a:pt x="1" y="3"/>
                        <a:pt x="0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6" name="Freeform 3403">
                  <a:extLst>
                    <a:ext uri="{FF2B5EF4-FFF2-40B4-BE49-F238E27FC236}">
                      <a16:creationId xmlns:a16="http://schemas.microsoft.com/office/drawing/2014/main" id="{8B28140E-6F90-4D7B-905C-4945E2E76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5" y="3288"/>
                  <a:ext cx="4" cy="6"/>
                </a:xfrm>
                <a:custGeom>
                  <a:avLst/>
                  <a:gdLst>
                    <a:gd name="T0" fmla="*/ 0 w 2"/>
                    <a:gd name="T1" fmla="*/ 1 h 3"/>
                    <a:gd name="T2" fmla="*/ 1 w 2"/>
                    <a:gd name="T3" fmla="*/ 0 h 3"/>
                    <a:gd name="T4" fmla="*/ 0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1" y="0"/>
                        <a:pt x="1" y="1"/>
                        <a:pt x="1" y="0"/>
                      </a:cubicBezTo>
                      <a:cubicBezTo>
                        <a:pt x="2" y="3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7" name="Freeform 3404">
                  <a:extLst>
                    <a:ext uri="{FF2B5EF4-FFF2-40B4-BE49-F238E27FC236}">
                      <a16:creationId xmlns:a16="http://schemas.microsoft.com/office/drawing/2014/main" id="{BAC64900-7965-4A0D-8B0F-D93FBC4AD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6" y="4193"/>
                  <a:ext cx="2" cy="12"/>
                </a:xfrm>
                <a:custGeom>
                  <a:avLst/>
                  <a:gdLst>
                    <a:gd name="T0" fmla="*/ 0 w 1"/>
                    <a:gd name="T1" fmla="*/ 1 h 6"/>
                    <a:gd name="T2" fmla="*/ 1 w 1"/>
                    <a:gd name="T3" fmla="*/ 0 h 6"/>
                    <a:gd name="T4" fmla="*/ 0 w 1"/>
                    <a:gd name="T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0" y="1"/>
                      </a:moveTo>
                      <a:cubicBezTo>
                        <a:pt x="1" y="3"/>
                        <a:pt x="1" y="0"/>
                        <a:pt x="1" y="0"/>
                      </a:cubicBezTo>
                      <a:cubicBezTo>
                        <a:pt x="1" y="2"/>
                        <a:pt x="0" y="6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8" name="Freeform 3405">
                  <a:extLst>
                    <a:ext uri="{FF2B5EF4-FFF2-40B4-BE49-F238E27FC236}">
                      <a16:creationId xmlns:a16="http://schemas.microsoft.com/office/drawing/2014/main" id="{43AEF530-16F0-46DE-8A9D-64A7E0218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5" y="3447"/>
                  <a:ext cx="3" cy="10"/>
                </a:xfrm>
                <a:custGeom>
                  <a:avLst/>
                  <a:gdLst>
                    <a:gd name="T0" fmla="*/ 0 w 2"/>
                    <a:gd name="T1" fmla="*/ 5 h 5"/>
                    <a:gd name="T2" fmla="*/ 0 w 2"/>
                    <a:gd name="T3" fmla="*/ 2 h 5"/>
                    <a:gd name="T4" fmla="*/ 2 w 2"/>
                    <a:gd name="T5" fmla="*/ 2 h 5"/>
                    <a:gd name="T6" fmla="*/ 0 w 2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0" y="5"/>
                      </a:move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0"/>
                        <a:pt x="1" y="2"/>
                        <a:pt x="2" y="2"/>
                      </a:cubicBezTo>
                      <a:cubicBezTo>
                        <a:pt x="1" y="3"/>
                        <a:pt x="1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9" name="Freeform 3406">
                  <a:extLst>
                    <a:ext uri="{FF2B5EF4-FFF2-40B4-BE49-F238E27FC236}">
                      <a16:creationId xmlns:a16="http://schemas.microsoft.com/office/drawing/2014/main" id="{A62E3F8C-E737-44E1-ABAB-83BAD1718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8" y="3396"/>
                  <a:ext cx="2" cy="6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0 h 3"/>
                    <a:gd name="T4" fmla="*/ 1 w 1"/>
                    <a:gd name="T5" fmla="*/ 1 h 3"/>
                    <a:gd name="T6" fmla="*/ 0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3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0" name="Freeform 3407">
                  <a:extLst>
                    <a:ext uri="{FF2B5EF4-FFF2-40B4-BE49-F238E27FC236}">
                      <a16:creationId xmlns:a16="http://schemas.microsoft.com/office/drawing/2014/main" id="{02C341FD-E42B-4DCE-ADF6-465F617A2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0" y="3389"/>
                  <a:ext cx="2" cy="5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0 h 3"/>
                    <a:gd name="T4" fmla="*/ 0 w 1"/>
                    <a:gd name="T5" fmla="*/ 3 h 3"/>
                    <a:gd name="T6" fmla="*/ 0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0"/>
                        <a:pt x="1" y="1"/>
                        <a:pt x="1" y="0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1" name="Freeform 3408">
                  <a:extLst>
                    <a:ext uri="{FF2B5EF4-FFF2-40B4-BE49-F238E27FC236}">
                      <a16:creationId xmlns:a16="http://schemas.microsoft.com/office/drawing/2014/main" id="{A9B7E602-FCF3-4B76-B6DF-AE2B9F7098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3" y="3339"/>
                  <a:ext cx="4" cy="8"/>
                </a:xfrm>
                <a:custGeom>
                  <a:avLst/>
                  <a:gdLst>
                    <a:gd name="T0" fmla="*/ 0 w 2"/>
                    <a:gd name="T1" fmla="*/ 3 h 4"/>
                    <a:gd name="T2" fmla="*/ 2 w 2"/>
                    <a:gd name="T3" fmla="*/ 0 h 4"/>
                    <a:gd name="T4" fmla="*/ 2 w 2"/>
                    <a:gd name="T5" fmla="*/ 1 h 4"/>
                    <a:gd name="T6" fmla="*/ 2 w 2"/>
                    <a:gd name="T7" fmla="*/ 4 h 4"/>
                    <a:gd name="T8" fmla="*/ 0 w 2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2" y="3"/>
                        <a:pt x="2" y="1"/>
                        <a:pt x="2" y="4"/>
                      </a:cubicBezTo>
                      <a:cubicBezTo>
                        <a:pt x="1" y="3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2" name="Freeform 3409">
                  <a:extLst>
                    <a:ext uri="{FF2B5EF4-FFF2-40B4-BE49-F238E27FC236}">
                      <a16:creationId xmlns:a16="http://schemas.microsoft.com/office/drawing/2014/main" id="{87D06339-089C-4394-8DD6-F9F0F335E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7" y="3495"/>
                  <a:ext cx="9" cy="21"/>
                </a:xfrm>
                <a:custGeom>
                  <a:avLst/>
                  <a:gdLst>
                    <a:gd name="T0" fmla="*/ 0 w 5"/>
                    <a:gd name="T1" fmla="*/ 10 h 11"/>
                    <a:gd name="T2" fmla="*/ 2 w 5"/>
                    <a:gd name="T3" fmla="*/ 8 h 11"/>
                    <a:gd name="T4" fmla="*/ 1 w 5"/>
                    <a:gd name="T5" fmla="*/ 6 h 11"/>
                    <a:gd name="T6" fmla="*/ 3 w 5"/>
                    <a:gd name="T7" fmla="*/ 2 h 11"/>
                    <a:gd name="T8" fmla="*/ 5 w 5"/>
                    <a:gd name="T9" fmla="*/ 2 h 11"/>
                    <a:gd name="T10" fmla="*/ 3 w 5"/>
                    <a:gd name="T11" fmla="*/ 4 h 11"/>
                    <a:gd name="T12" fmla="*/ 4 w 5"/>
                    <a:gd name="T13" fmla="*/ 11 h 11"/>
                    <a:gd name="T14" fmla="*/ 0 w 5"/>
                    <a:gd name="T15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" h="11">
                      <a:moveTo>
                        <a:pt x="0" y="10"/>
                      </a:moveTo>
                      <a:cubicBezTo>
                        <a:pt x="0" y="6"/>
                        <a:pt x="2" y="10"/>
                        <a:pt x="2" y="8"/>
                      </a:cubicBezTo>
                      <a:cubicBezTo>
                        <a:pt x="2" y="4"/>
                        <a:pt x="1" y="5"/>
                        <a:pt x="1" y="6"/>
                      </a:cubicBezTo>
                      <a:cubicBezTo>
                        <a:pt x="1" y="0"/>
                        <a:pt x="3" y="9"/>
                        <a:pt x="3" y="2"/>
                      </a:cubicBezTo>
                      <a:cubicBezTo>
                        <a:pt x="3" y="2"/>
                        <a:pt x="4" y="3"/>
                        <a:pt x="5" y="2"/>
                      </a:cubicBezTo>
                      <a:cubicBezTo>
                        <a:pt x="5" y="5"/>
                        <a:pt x="4" y="4"/>
                        <a:pt x="3" y="4"/>
                      </a:cubicBezTo>
                      <a:cubicBezTo>
                        <a:pt x="4" y="7"/>
                        <a:pt x="3" y="7"/>
                        <a:pt x="4" y="11"/>
                      </a:cubicBezTo>
                      <a:cubicBezTo>
                        <a:pt x="3" y="9"/>
                        <a:pt x="2" y="9"/>
                        <a:pt x="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3" name="Freeform 3410">
                  <a:extLst>
                    <a:ext uri="{FF2B5EF4-FFF2-40B4-BE49-F238E27FC236}">
                      <a16:creationId xmlns:a16="http://schemas.microsoft.com/office/drawing/2014/main" id="{FB42A354-F3E9-4FE7-8F0A-81DC5C4652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" y="4186"/>
                  <a:ext cx="2" cy="21"/>
                </a:xfrm>
                <a:custGeom>
                  <a:avLst/>
                  <a:gdLst>
                    <a:gd name="T0" fmla="*/ 0 w 1"/>
                    <a:gd name="T1" fmla="*/ 4 h 11"/>
                    <a:gd name="T2" fmla="*/ 1 w 1"/>
                    <a:gd name="T3" fmla="*/ 1 h 11"/>
                    <a:gd name="T4" fmla="*/ 1 w 1"/>
                    <a:gd name="T5" fmla="*/ 8 h 11"/>
                    <a:gd name="T6" fmla="*/ 0 w 1"/>
                    <a:gd name="T7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1">
                      <a:moveTo>
                        <a:pt x="0" y="4"/>
                      </a:moveTo>
                      <a:cubicBezTo>
                        <a:pt x="0" y="0"/>
                        <a:pt x="1" y="5"/>
                        <a:pt x="1" y="1"/>
                      </a:cubicBezTo>
                      <a:cubicBezTo>
                        <a:pt x="1" y="2"/>
                        <a:pt x="0" y="6"/>
                        <a:pt x="1" y="8"/>
                      </a:cubicBezTo>
                      <a:cubicBezTo>
                        <a:pt x="1" y="11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4" name="Freeform 3411">
                  <a:extLst>
                    <a:ext uri="{FF2B5EF4-FFF2-40B4-BE49-F238E27FC236}">
                      <a16:creationId xmlns:a16="http://schemas.microsoft.com/office/drawing/2014/main" id="{76781B58-B237-42C3-8A78-9F74D2242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6" y="4161"/>
                  <a:ext cx="3" cy="11"/>
                </a:xfrm>
                <a:custGeom>
                  <a:avLst/>
                  <a:gdLst>
                    <a:gd name="T0" fmla="*/ 1 w 2"/>
                    <a:gd name="T1" fmla="*/ 5 h 6"/>
                    <a:gd name="T2" fmla="*/ 2 w 2"/>
                    <a:gd name="T3" fmla="*/ 0 h 6"/>
                    <a:gd name="T4" fmla="*/ 2 w 2"/>
                    <a:gd name="T5" fmla="*/ 4 h 6"/>
                    <a:gd name="T6" fmla="*/ 1 w 2"/>
                    <a:gd name="T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1" y="5"/>
                      </a:moveTo>
                      <a:cubicBezTo>
                        <a:pt x="2" y="3"/>
                        <a:pt x="0" y="1"/>
                        <a:pt x="2" y="0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6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5" name="Freeform 3412">
                  <a:extLst>
                    <a:ext uri="{FF2B5EF4-FFF2-40B4-BE49-F238E27FC236}">
                      <a16:creationId xmlns:a16="http://schemas.microsoft.com/office/drawing/2014/main" id="{FA4D2F57-E93D-4D17-92D3-89EE1FFAF6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" y="4144"/>
                  <a:ext cx="6" cy="44"/>
                </a:xfrm>
                <a:custGeom>
                  <a:avLst/>
                  <a:gdLst>
                    <a:gd name="T0" fmla="*/ 0 w 3"/>
                    <a:gd name="T1" fmla="*/ 20 h 23"/>
                    <a:gd name="T2" fmla="*/ 2 w 3"/>
                    <a:gd name="T3" fmla="*/ 13 h 23"/>
                    <a:gd name="T4" fmla="*/ 2 w 3"/>
                    <a:gd name="T5" fmla="*/ 10 h 23"/>
                    <a:gd name="T6" fmla="*/ 1 w 3"/>
                    <a:gd name="T7" fmla="*/ 13 h 23"/>
                    <a:gd name="T8" fmla="*/ 0 w 3"/>
                    <a:gd name="T9" fmla="*/ 4 h 23"/>
                    <a:gd name="T10" fmla="*/ 3 w 3"/>
                    <a:gd name="T11" fmla="*/ 9 h 23"/>
                    <a:gd name="T12" fmla="*/ 3 w 3"/>
                    <a:gd name="T13" fmla="*/ 17 h 23"/>
                    <a:gd name="T14" fmla="*/ 2 w 3"/>
                    <a:gd name="T15" fmla="*/ 22 h 23"/>
                    <a:gd name="T16" fmla="*/ 1 w 3"/>
                    <a:gd name="T17" fmla="*/ 19 h 23"/>
                    <a:gd name="T18" fmla="*/ 0 w 3"/>
                    <a:gd name="T19" fmla="*/ 2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23">
                      <a:moveTo>
                        <a:pt x="0" y="20"/>
                      </a:moveTo>
                      <a:cubicBezTo>
                        <a:pt x="1" y="19"/>
                        <a:pt x="1" y="13"/>
                        <a:pt x="2" y="13"/>
                      </a:cubicBezTo>
                      <a:cubicBezTo>
                        <a:pt x="2" y="11"/>
                        <a:pt x="2" y="11"/>
                        <a:pt x="2" y="10"/>
                      </a:cubicBezTo>
                      <a:cubicBezTo>
                        <a:pt x="2" y="11"/>
                        <a:pt x="1" y="12"/>
                        <a:pt x="1" y="13"/>
                      </a:cubicBezTo>
                      <a:cubicBezTo>
                        <a:pt x="0" y="10"/>
                        <a:pt x="1" y="5"/>
                        <a:pt x="0" y="4"/>
                      </a:cubicBezTo>
                      <a:cubicBezTo>
                        <a:pt x="1" y="0"/>
                        <a:pt x="1" y="10"/>
                        <a:pt x="3" y="9"/>
                      </a:cubicBezTo>
                      <a:cubicBezTo>
                        <a:pt x="3" y="13"/>
                        <a:pt x="3" y="15"/>
                        <a:pt x="3" y="17"/>
                      </a:cubicBezTo>
                      <a:cubicBezTo>
                        <a:pt x="3" y="19"/>
                        <a:pt x="3" y="21"/>
                        <a:pt x="2" y="22"/>
                      </a:cubicBezTo>
                      <a:cubicBezTo>
                        <a:pt x="1" y="23"/>
                        <a:pt x="1" y="21"/>
                        <a:pt x="1" y="19"/>
                      </a:cubicBezTo>
                      <a:cubicBezTo>
                        <a:pt x="0" y="21"/>
                        <a:pt x="0" y="20"/>
                        <a:pt x="0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6" name="Freeform 3413">
                  <a:extLst>
                    <a:ext uri="{FF2B5EF4-FFF2-40B4-BE49-F238E27FC236}">
                      <a16:creationId xmlns:a16="http://schemas.microsoft.com/office/drawing/2014/main" id="{2D92706E-875B-4C36-8CFB-B1E59288E3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3" y="4133"/>
                  <a:ext cx="2" cy="15"/>
                </a:xfrm>
                <a:custGeom>
                  <a:avLst/>
                  <a:gdLst>
                    <a:gd name="T0" fmla="*/ 0 w 1"/>
                    <a:gd name="T1" fmla="*/ 0 h 8"/>
                    <a:gd name="T2" fmla="*/ 1 w 1"/>
                    <a:gd name="T3" fmla="*/ 5 h 8"/>
                    <a:gd name="T4" fmla="*/ 0 w 1"/>
                    <a:gd name="T5" fmla="*/ 8 h 8"/>
                    <a:gd name="T6" fmla="*/ 0 w 1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8">
                      <a:moveTo>
                        <a:pt x="0" y="0"/>
                      </a:moveTo>
                      <a:cubicBezTo>
                        <a:pt x="1" y="0"/>
                        <a:pt x="0" y="5"/>
                        <a:pt x="1" y="5"/>
                      </a:cubicBezTo>
                      <a:cubicBezTo>
                        <a:pt x="1" y="6"/>
                        <a:pt x="1" y="7"/>
                        <a:pt x="0" y="8"/>
                      </a:cubicBezTo>
                      <a:cubicBezTo>
                        <a:pt x="0" y="4"/>
                        <a:pt x="0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7" name="Freeform 3414">
                  <a:extLst>
                    <a:ext uri="{FF2B5EF4-FFF2-40B4-BE49-F238E27FC236}">
                      <a16:creationId xmlns:a16="http://schemas.microsoft.com/office/drawing/2014/main" id="{C200901C-E67A-4A77-8495-B44FAD37AD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3" y="3427"/>
                  <a:ext cx="2" cy="13"/>
                </a:xfrm>
                <a:custGeom>
                  <a:avLst/>
                  <a:gdLst>
                    <a:gd name="T0" fmla="*/ 0 w 1"/>
                    <a:gd name="T1" fmla="*/ 6 h 7"/>
                    <a:gd name="T2" fmla="*/ 0 w 1"/>
                    <a:gd name="T3" fmla="*/ 1 h 7"/>
                    <a:gd name="T4" fmla="*/ 0 w 1"/>
                    <a:gd name="T5" fmla="*/ 0 h 7"/>
                    <a:gd name="T6" fmla="*/ 0 w 1"/>
                    <a:gd name="T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7">
                      <a:moveTo>
                        <a:pt x="0" y="6"/>
                      </a:moveTo>
                      <a:cubicBezTo>
                        <a:pt x="0" y="4"/>
                        <a:pt x="0" y="4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2"/>
                        <a:pt x="1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8" name="Freeform 3415">
                  <a:extLst>
                    <a:ext uri="{FF2B5EF4-FFF2-40B4-BE49-F238E27FC236}">
                      <a16:creationId xmlns:a16="http://schemas.microsoft.com/office/drawing/2014/main" id="{3D4DC373-A83B-4BED-880B-74BE92358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5" y="3343"/>
                  <a:ext cx="1" cy="10"/>
                </a:xfrm>
                <a:custGeom>
                  <a:avLst/>
                  <a:gdLst>
                    <a:gd name="T0" fmla="*/ 0 w 1"/>
                    <a:gd name="T1" fmla="*/ 3 h 5"/>
                    <a:gd name="T2" fmla="*/ 1 w 1"/>
                    <a:gd name="T3" fmla="*/ 4 h 5"/>
                    <a:gd name="T4" fmla="*/ 0 w 1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3"/>
                      </a:moveTo>
                      <a:cubicBezTo>
                        <a:pt x="1" y="1"/>
                        <a:pt x="1" y="0"/>
                        <a:pt x="1" y="4"/>
                      </a:cubicBezTo>
                      <a:cubicBezTo>
                        <a:pt x="1" y="5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9" name="Freeform 3416">
                  <a:extLst>
                    <a:ext uri="{FF2B5EF4-FFF2-40B4-BE49-F238E27FC236}">
                      <a16:creationId xmlns:a16="http://schemas.microsoft.com/office/drawing/2014/main" id="{1BB30FBA-1ACF-44CA-8EFF-5186FCEC7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6" y="3303"/>
                  <a:ext cx="7" cy="17"/>
                </a:xfrm>
                <a:custGeom>
                  <a:avLst/>
                  <a:gdLst>
                    <a:gd name="T0" fmla="*/ 0 w 4"/>
                    <a:gd name="T1" fmla="*/ 6 h 9"/>
                    <a:gd name="T2" fmla="*/ 2 w 4"/>
                    <a:gd name="T3" fmla="*/ 5 h 9"/>
                    <a:gd name="T4" fmla="*/ 3 w 4"/>
                    <a:gd name="T5" fmla="*/ 0 h 9"/>
                    <a:gd name="T6" fmla="*/ 4 w 4"/>
                    <a:gd name="T7" fmla="*/ 7 h 9"/>
                    <a:gd name="T8" fmla="*/ 2 w 4"/>
                    <a:gd name="T9" fmla="*/ 6 h 9"/>
                    <a:gd name="T10" fmla="*/ 0 w 4"/>
                    <a:gd name="T11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9">
                      <a:moveTo>
                        <a:pt x="0" y="6"/>
                      </a:moveTo>
                      <a:cubicBezTo>
                        <a:pt x="0" y="3"/>
                        <a:pt x="2" y="4"/>
                        <a:pt x="2" y="5"/>
                      </a:cubicBezTo>
                      <a:cubicBezTo>
                        <a:pt x="2" y="4"/>
                        <a:pt x="2" y="2"/>
                        <a:pt x="3" y="0"/>
                      </a:cubicBezTo>
                      <a:cubicBezTo>
                        <a:pt x="3" y="1"/>
                        <a:pt x="3" y="5"/>
                        <a:pt x="4" y="7"/>
                      </a:cubicBezTo>
                      <a:cubicBezTo>
                        <a:pt x="3" y="9"/>
                        <a:pt x="1" y="8"/>
                        <a:pt x="2" y="6"/>
                      </a:cubicBezTo>
                      <a:cubicBezTo>
                        <a:pt x="1" y="6"/>
                        <a:pt x="1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0" name="Freeform 3417">
                  <a:extLst>
                    <a:ext uri="{FF2B5EF4-FFF2-40B4-BE49-F238E27FC236}">
                      <a16:creationId xmlns:a16="http://schemas.microsoft.com/office/drawing/2014/main" id="{C5FC8F30-71BA-460C-B82F-82E0716F19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2" y="3480"/>
                  <a:ext cx="3" cy="9"/>
                </a:xfrm>
                <a:custGeom>
                  <a:avLst/>
                  <a:gdLst>
                    <a:gd name="T0" fmla="*/ 0 w 2"/>
                    <a:gd name="T1" fmla="*/ 2 h 5"/>
                    <a:gd name="T2" fmla="*/ 2 w 2"/>
                    <a:gd name="T3" fmla="*/ 3 h 5"/>
                    <a:gd name="T4" fmla="*/ 0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2"/>
                      </a:moveTo>
                      <a:cubicBezTo>
                        <a:pt x="1" y="0"/>
                        <a:pt x="2" y="2"/>
                        <a:pt x="2" y="3"/>
                      </a:cubicBezTo>
                      <a:cubicBezTo>
                        <a:pt x="2" y="5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1" name="Freeform 3418">
                  <a:extLst>
                    <a:ext uri="{FF2B5EF4-FFF2-40B4-BE49-F238E27FC236}">
                      <a16:creationId xmlns:a16="http://schemas.microsoft.com/office/drawing/2014/main" id="{82B41A6C-327D-4746-B9F8-F29ECE823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3" y="3518"/>
                  <a:ext cx="4" cy="7"/>
                </a:xfrm>
                <a:custGeom>
                  <a:avLst/>
                  <a:gdLst>
                    <a:gd name="T0" fmla="*/ 0 w 2"/>
                    <a:gd name="T1" fmla="*/ 3 h 4"/>
                    <a:gd name="T2" fmla="*/ 2 w 2"/>
                    <a:gd name="T3" fmla="*/ 0 h 4"/>
                    <a:gd name="T4" fmla="*/ 0 w 2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3"/>
                      </a:move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4"/>
                        <a:pt x="1" y="4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2" name="Freeform 3419">
                  <a:extLst>
                    <a:ext uri="{FF2B5EF4-FFF2-40B4-BE49-F238E27FC236}">
                      <a16:creationId xmlns:a16="http://schemas.microsoft.com/office/drawing/2014/main" id="{BC88A408-2C39-4382-92A2-634DE13E6B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7" y="3736"/>
                  <a:ext cx="2" cy="9"/>
                </a:xfrm>
                <a:custGeom>
                  <a:avLst/>
                  <a:gdLst>
                    <a:gd name="T0" fmla="*/ 0 w 1"/>
                    <a:gd name="T1" fmla="*/ 4 h 5"/>
                    <a:gd name="T2" fmla="*/ 0 w 1"/>
                    <a:gd name="T3" fmla="*/ 1 h 5"/>
                    <a:gd name="T4" fmla="*/ 1 w 1"/>
                    <a:gd name="T5" fmla="*/ 2 h 5"/>
                    <a:gd name="T6" fmla="*/ 0 w 1"/>
                    <a:gd name="T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4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0"/>
                        <a:pt x="1" y="2"/>
                      </a:cubicBezTo>
                      <a:cubicBezTo>
                        <a:pt x="1" y="5"/>
                        <a:pt x="0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3" name="Freeform 3420">
                  <a:extLst>
                    <a:ext uri="{FF2B5EF4-FFF2-40B4-BE49-F238E27FC236}">
                      <a16:creationId xmlns:a16="http://schemas.microsoft.com/office/drawing/2014/main" id="{8AEB9B2D-A5DE-4798-8776-F4C6D82F1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9" y="3749"/>
                  <a:ext cx="3" cy="10"/>
                </a:xfrm>
                <a:custGeom>
                  <a:avLst/>
                  <a:gdLst>
                    <a:gd name="T0" fmla="*/ 0 w 2"/>
                    <a:gd name="T1" fmla="*/ 3 h 5"/>
                    <a:gd name="T2" fmla="*/ 1 w 2"/>
                    <a:gd name="T3" fmla="*/ 0 h 5"/>
                    <a:gd name="T4" fmla="*/ 1 w 2"/>
                    <a:gd name="T5" fmla="*/ 5 h 5"/>
                    <a:gd name="T6" fmla="*/ 0 w 2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2"/>
                        <a:pt x="2" y="3"/>
                        <a:pt x="1" y="5"/>
                      </a:cubicBezTo>
                      <a:cubicBezTo>
                        <a:pt x="0" y="5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4" name="Freeform 3421">
                  <a:extLst>
                    <a:ext uri="{FF2B5EF4-FFF2-40B4-BE49-F238E27FC236}">
                      <a16:creationId xmlns:a16="http://schemas.microsoft.com/office/drawing/2014/main" id="{F9837849-8B87-494A-ABCE-B9C2DC43DA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6" y="4186"/>
                  <a:ext cx="4" cy="11"/>
                </a:xfrm>
                <a:custGeom>
                  <a:avLst/>
                  <a:gdLst>
                    <a:gd name="T0" fmla="*/ 0 w 2"/>
                    <a:gd name="T1" fmla="*/ 3 h 6"/>
                    <a:gd name="T2" fmla="*/ 2 w 2"/>
                    <a:gd name="T3" fmla="*/ 3 h 6"/>
                    <a:gd name="T4" fmla="*/ 1 w 2"/>
                    <a:gd name="T5" fmla="*/ 3 h 6"/>
                    <a:gd name="T6" fmla="*/ 1 w 2"/>
                    <a:gd name="T7" fmla="*/ 6 h 6"/>
                    <a:gd name="T8" fmla="*/ 0 w 2"/>
                    <a:gd name="T9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0" y="3"/>
                      </a:moveTo>
                      <a:cubicBezTo>
                        <a:pt x="1" y="2"/>
                        <a:pt x="1" y="0"/>
                        <a:pt x="2" y="3"/>
                      </a:cubicBezTo>
                      <a:cubicBezTo>
                        <a:pt x="2" y="4"/>
                        <a:pt x="1" y="4"/>
                        <a:pt x="1" y="3"/>
                      </a:cubicBezTo>
                      <a:cubicBezTo>
                        <a:pt x="1" y="3"/>
                        <a:pt x="1" y="4"/>
                        <a:pt x="1" y="6"/>
                      </a:cubicBezTo>
                      <a:cubicBezTo>
                        <a:pt x="0" y="6"/>
                        <a:pt x="0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5" name="Freeform 3422">
                  <a:extLst>
                    <a:ext uri="{FF2B5EF4-FFF2-40B4-BE49-F238E27FC236}">
                      <a16:creationId xmlns:a16="http://schemas.microsoft.com/office/drawing/2014/main" id="{76BEC62B-6277-4AD6-A3EE-390EE5E3F9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6" y="4199"/>
                  <a:ext cx="8" cy="13"/>
                </a:xfrm>
                <a:custGeom>
                  <a:avLst/>
                  <a:gdLst>
                    <a:gd name="T0" fmla="*/ 0 w 4"/>
                    <a:gd name="T1" fmla="*/ 0 h 7"/>
                    <a:gd name="T2" fmla="*/ 4 w 4"/>
                    <a:gd name="T3" fmla="*/ 7 h 7"/>
                    <a:gd name="T4" fmla="*/ 0 w 4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0" y="0"/>
                      </a:moveTo>
                      <a:cubicBezTo>
                        <a:pt x="1" y="4"/>
                        <a:pt x="3" y="1"/>
                        <a:pt x="4" y="7"/>
                      </a:cubicBezTo>
                      <a:cubicBezTo>
                        <a:pt x="4" y="5"/>
                        <a:pt x="1" y="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6" name="Freeform 3423">
                  <a:extLst>
                    <a:ext uri="{FF2B5EF4-FFF2-40B4-BE49-F238E27FC236}">
                      <a16:creationId xmlns:a16="http://schemas.microsoft.com/office/drawing/2014/main" id="{F2853794-4E94-4E7D-BE49-51256ED8F9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0" y="3616"/>
                  <a:ext cx="4" cy="6"/>
                </a:xfrm>
                <a:custGeom>
                  <a:avLst/>
                  <a:gdLst>
                    <a:gd name="T0" fmla="*/ 0 w 2"/>
                    <a:gd name="T1" fmla="*/ 1 h 3"/>
                    <a:gd name="T2" fmla="*/ 2 w 2"/>
                    <a:gd name="T3" fmla="*/ 3 h 3"/>
                    <a:gd name="T4" fmla="*/ 0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1" y="1"/>
                        <a:pt x="2" y="0"/>
                        <a:pt x="2" y="3"/>
                      </a:cubicBezTo>
                      <a:cubicBezTo>
                        <a:pt x="1" y="3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7" name="Freeform 3424">
                  <a:extLst>
                    <a:ext uri="{FF2B5EF4-FFF2-40B4-BE49-F238E27FC236}">
                      <a16:creationId xmlns:a16="http://schemas.microsoft.com/office/drawing/2014/main" id="{D7B93070-BEAA-452F-8D40-59E914E4F9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7" y="4161"/>
                  <a:ext cx="2" cy="9"/>
                </a:xfrm>
                <a:custGeom>
                  <a:avLst/>
                  <a:gdLst>
                    <a:gd name="T0" fmla="*/ 0 w 1"/>
                    <a:gd name="T1" fmla="*/ 5 h 5"/>
                    <a:gd name="T2" fmla="*/ 1 w 1"/>
                    <a:gd name="T3" fmla="*/ 0 h 5"/>
                    <a:gd name="T4" fmla="*/ 1 w 1"/>
                    <a:gd name="T5" fmla="*/ 5 h 5"/>
                    <a:gd name="T6" fmla="*/ 0 w 1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5"/>
                      </a:moveTo>
                      <a:cubicBezTo>
                        <a:pt x="0" y="2"/>
                        <a:pt x="0" y="0"/>
                        <a:pt x="1" y="0"/>
                      </a:cubicBezTo>
                      <a:cubicBezTo>
                        <a:pt x="1" y="2"/>
                        <a:pt x="1" y="4"/>
                        <a:pt x="1" y="5"/>
                      </a:cubicBezTo>
                      <a:cubicBezTo>
                        <a:pt x="1" y="5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8" name="Freeform 3425">
                  <a:extLst>
                    <a:ext uri="{FF2B5EF4-FFF2-40B4-BE49-F238E27FC236}">
                      <a16:creationId xmlns:a16="http://schemas.microsoft.com/office/drawing/2014/main" id="{1B010006-C83F-438E-A0C6-8A99299669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6" y="3671"/>
                  <a:ext cx="11" cy="23"/>
                </a:xfrm>
                <a:custGeom>
                  <a:avLst/>
                  <a:gdLst>
                    <a:gd name="T0" fmla="*/ 0 w 6"/>
                    <a:gd name="T1" fmla="*/ 5 h 12"/>
                    <a:gd name="T2" fmla="*/ 6 w 6"/>
                    <a:gd name="T3" fmla="*/ 12 h 12"/>
                    <a:gd name="T4" fmla="*/ 0 w 6"/>
                    <a:gd name="T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2">
                      <a:moveTo>
                        <a:pt x="0" y="5"/>
                      </a:moveTo>
                      <a:cubicBezTo>
                        <a:pt x="2" y="0"/>
                        <a:pt x="5" y="5"/>
                        <a:pt x="6" y="12"/>
                      </a:cubicBezTo>
                      <a:cubicBezTo>
                        <a:pt x="5" y="12"/>
                        <a:pt x="3" y="4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9" name="Freeform 3426">
                  <a:extLst>
                    <a:ext uri="{FF2B5EF4-FFF2-40B4-BE49-F238E27FC236}">
                      <a16:creationId xmlns:a16="http://schemas.microsoft.com/office/drawing/2014/main" id="{F615A58E-BA1C-4570-8A42-7AC47EB60C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1" y="3728"/>
                  <a:ext cx="5" cy="19"/>
                </a:xfrm>
                <a:custGeom>
                  <a:avLst/>
                  <a:gdLst>
                    <a:gd name="T0" fmla="*/ 0 w 3"/>
                    <a:gd name="T1" fmla="*/ 6 h 10"/>
                    <a:gd name="T2" fmla="*/ 2 w 3"/>
                    <a:gd name="T3" fmla="*/ 5 h 10"/>
                    <a:gd name="T4" fmla="*/ 1 w 3"/>
                    <a:gd name="T5" fmla="*/ 2 h 10"/>
                    <a:gd name="T6" fmla="*/ 3 w 3"/>
                    <a:gd name="T7" fmla="*/ 5 h 10"/>
                    <a:gd name="T8" fmla="*/ 2 w 3"/>
                    <a:gd name="T9" fmla="*/ 10 h 10"/>
                    <a:gd name="T10" fmla="*/ 0 w 3"/>
                    <a:gd name="T11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0">
                      <a:moveTo>
                        <a:pt x="0" y="6"/>
                      </a:moveTo>
                      <a:cubicBezTo>
                        <a:pt x="0" y="2"/>
                        <a:pt x="1" y="6"/>
                        <a:pt x="2" y="5"/>
                      </a:cubicBezTo>
                      <a:cubicBezTo>
                        <a:pt x="2" y="3"/>
                        <a:pt x="2" y="2"/>
                        <a:pt x="1" y="2"/>
                      </a:cubicBezTo>
                      <a:cubicBezTo>
                        <a:pt x="2" y="0"/>
                        <a:pt x="2" y="4"/>
                        <a:pt x="3" y="5"/>
                      </a:cubicBezTo>
                      <a:cubicBezTo>
                        <a:pt x="3" y="8"/>
                        <a:pt x="2" y="7"/>
                        <a:pt x="2" y="10"/>
                      </a:cubicBezTo>
                      <a:cubicBezTo>
                        <a:pt x="1" y="9"/>
                        <a:pt x="1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0" name="Freeform 3427">
                  <a:extLst>
                    <a:ext uri="{FF2B5EF4-FFF2-40B4-BE49-F238E27FC236}">
                      <a16:creationId xmlns:a16="http://schemas.microsoft.com/office/drawing/2014/main" id="{574A1E6F-6901-4CCD-BD08-3BC3E56EE8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" y="4079"/>
                  <a:ext cx="6" cy="12"/>
                </a:xfrm>
                <a:custGeom>
                  <a:avLst/>
                  <a:gdLst>
                    <a:gd name="T0" fmla="*/ 0 w 3"/>
                    <a:gd name="T1" fmla="*/ 2 h 6"/>
                    <a:gd name="T2" fmla="*/ 3 w 3"/>
                    <a:gd name="T3" fmla="*/ 4 h 6"/>
                    <a:gd name="T4" fmla="*/ 0 w 3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2"/>
                      </a:moveTo>
                      <a:cubicBezTo>
                        <a:pt x="1" y="0"/>
                        <a:pt x="2" y="3"/>
                        <a:pt x="3" y="4"/>
                      </a:cubicBezTo>
                      <a:cubicBezTo>
                        <a:pt x="2" y="6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1" name="Freeform 3428">
                  <a:extLst>
                    <a:ext uri="{FF2B5EF4-FFF2-40B4-BE49-F238E27FC236}">
                      <a16:creationId xmlns:a16="http://schemas.microsoft.com/office/drawing/2014/main" id="{254E27AA-259A-43F4-9308-D9DDBD730A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1" y="4041"/>
                  <a:ext cx="4" cy="12"/>
                </a:xfrm>
                <a:custGeom>
                  <a:avLst/>
                  <a:gdLst>
                    <a:gd name="T0" fmla="*/ 0 w 2"/>
                    <a:gd name="T1" fmla="*/ 4 h 6"/>
                    <a:gd name="T2" fmla="*/ 1 w 2"/>
                    <a:gd name="T3" fmla="*/ 0 h 6"/>
                    <a:gd name="T4" fmla="*/ 1 w 2"/>
                    <a:gd name="T5" fmla="*/ 6 h 6"/>
                    <a:gd name="T6" fmla="*/ 0 w 2"/>
                    <a:gd name="T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0" y="4"/>
                      </a:moveTo>
                      <a:cubicBezTo>
                        <a:pt x="0" y="2"/>
                        <a:pt x="1" y="2"/>
                        <a:pt x="1" y="0"/>
                      </a:cubicBezTo>
                      <a:cubicBezTo>
                        <a:pt x="1" y="2"/>
                        <a:pt x="2" y="3"/>
                        <a:pt x="1" y="6"/>
                      </a:cubicBezTo>
                      <a:cubicBezTo>
                        <a:pt x="1" y="6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2" name="Freeform 3429">
                  <a:extLst>
                    <a:ext uri="{FF2B5EF4-FFF2-40B4-BE49-F238E27FC236}">
                      <a16:creationId xmlns:a16="http://schemas.microsoft.com/office/drawing/2014/main" id="{E5D6094D-9A4A-4C2B-BF5A-D6C2BB25C5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" y="3704"/>
                  <a:ext cx="4" cy="15"/>
                </a:xfrm>
                <a:custGeom>
                  <a:avLst/>
                  <a:gdLst>
                    <a:gd name="T0" fmla="*/ 1 w 2"/>
                    <a:gd name="T1" fmla="*/ 5 h 8"/>
                    <a:gd name="T2" fmla="*/ 0 w 2"/>
                    <a:gd name="T3" fmla="*/ 5 h 8"/>
                    <a:gd name="T4" fmla="*/ 0 w 2"/>
                    <a:gd name="T5" fmla="*/ 3 h 8"/>
                    <a:gd name="T6" fmla="*/ 0 w 2"/>
                    <a:gd name="T7" fmla="*/ 0 h 8"/>
                    <a:gd name="T8" fmla="*/ 1 w 2"/>
                    <a:gd name="T9" fmla="*/ 8 h 8"/>
                    <a:gd name="T10" fmla="*/ 1 w 2"/>
                    <a:gd name="T11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8">
                      <a:moveTo>
                        <a:pt x="1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4"/>
                        <a:pt x="2" y="7"/>
                        <a:pt x="1" y="8"/>
                      </a:cubicBezTo>
                      <a:cubicBezTo>
                        <a:pt x="1" y="8"/>
                        <a:pt x="1" y="6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3" name="Freeform 3430">
                  <a:extLst>
                    <a:ext uri="{FF2B5EF4-FFF2-40B4-BE49-F238E27FC236}">
                      <a16:creationId xmlns:a16="http://schemas.microsoft.com/office/drawing/2014/main" id="{02D9B034-0EEC-443C-A828-BCD4EE086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" y="3846"/>
                  <a:ext cx="8" cy="8"/>
                </a:xfrm>
                <a:custGeom>
                  <a:avLst/>
                  <a:gdLst>
                    <a:gd name="T0" fmla="*/ 0 w 4"/>
                    <a:gd name="T1" fmla="*/ 3 h 4"/>
                    <a:gd name="T2" fmla="*/ 4 w 4"/>
                    <a:gd name="T3" fmla="*/ 4 h 4"/>
                    <a:gd name="T4" fmla="*/ 0 w 4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0" y="3"/>
                      </a:moveTo>
                      <a:cubicBezTo>
                        <a:pt x="1" y="0"/>
                        <a:pt x="3" y="1"/>
                        <a:pt x="4" y="4"/>
                      </a:cubicBezTo>
                      <a:cubicBezTo>
                        <a:pt x="3" y="4"/>
                        <a:pt x="2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4" name="Freeform 3431">
                  <a:extLst>
                    <a:ext uri="{FF2B5EF4-FFF2-40B4-BE49-F238E27FC236}">
                      <a16:creationId xmlns:a16="http://schemas.microsoft.com/office/drawing/2014/main" id="{D0D54ED2-1656-4342-97C6-FC389AF37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" y="3804"/>
                  <a:ext cx="6" cy="19"/>
                </a:xfrm>
                <a:custGeom>
                  <a:avLst/>
                  <a:gdLst>
                    <a:gd name="T0" fmla="*/ 2 w 3"/>
                    <a:gd name="T1" fmla="*/ 10 h 10"/>
                    <a:gd name="T2" fmla="*/ 0 w 3"/>
                    <a:gd name="T3" fmla="*/ 8 h 10"/>
                    <a:gd name="T4" fmla="*/ 0 w 3"/>
                    <a:gd name="T5" fmla="*/ 3 h 10"/>
                    <a:gd name="T6" fmla="*/ 2 w 3"/>
                    <a:gd name="T7" fmla="*/ 0 h 10"/>
                    <a:gd name="T8" fmla="*/ 1 w 3"/>
                    <a:gd name="T9" fmla="*/ 6 h 10"/>
                    <a:gd name="T10" fmla="*/ 2 w 3"/>
                    <a:gd name="T11" fmla="*/ 7 h 10"/>
                    <a:gd name="T12" fmla="*/ 2 w 3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0">
                      <a:moveTo>
                        <a:pt x="2" y="10"/>
                      </a:moveTo>
                      <a:cubicBezTo>
                        <a:pt x="1" y="9"/>
                        <a:pt x="1" y="8"/>
                        <a:pt x="0" y="8"/>
                      </a:cubicBezTo>
                      <a:cubicBezTo>
                        <a:pt x="1" y="6"/>
                        <a:pt x="1" y="2"/>
                        <a:pt x="0" y="3"/>
                      </a:cubicBezTo>
                      <a:cubicBezTo>
                        <a:pt x="0" y="2"/>
                        <a:pt x="1" y="1"/>
                        <a:pt x="2" y="0"/>
                      </a:cubicBezTo>
                      <a:cubicBezTo>
                        <a:pt x="1" y="3"/>
                        <a:pt x="2" y="6"/>
                        <a:pt x="1" y="6"/>
                      </a:cubicBezTo>
                      <a:cubicBezTo>
                        <a:pt x="1" y="9"/>
                        <a:pt x="2" y="8"/>
                        <a:pt x="2" y="7"/>
                      </a:cubicBezTo>
                      <a:cubicBezTo>
                        <a:pt x="3" y="8"/>
                        <a:pt x="1" y="8"/>
                        <a:pt x="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5" name="Freeform 3432">
                  <a:extLst>
                    <a:ext uri="{FF2B5EF4-FFF2-40B4-BE49-F238E27FC236}">
                      <a16:creationId xmlns:a16="http://schemas.microsoft.com/office/drawing/2014/main" id="{E9684500-83EA-4ABC-A2B4-962477F70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" y="3878"/>
                  <a:ext cx="2" cy="14"/>
                </a:xfrm>
                <a:custGeom>
                  <a:avLst/>
                  <a:gdLst>
                    <a:gd name="T0" fmla="*/ 0 w 1"/>
                    <a:gd name="T1" fmla="*/ 7 h 7"/>
                    <a:gd name="T2" fmla="*/ 1 w 1"/>
                    <a:gd name="T3" fmla="*/ 4 h 7"/>
                    <a:gd name="T4" fmla="*/ 0 w 1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7">
                      <a:moveTo>
                        <a:pt x="0" y="7"/>
                      </a:moveTo>
                      <a:cubicBezTo>
                        <a:pt x="0" y="2"/>
                        <a:pt x="1" y="0"/>
                        <a:pt x="1" y="4"/>
                      </a:cubicBezTo>
                      <a:cubicBezTo>
                        <a:pt x="0" y="3"/>
                        <a:pt x="1" y="5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6" name="Freeform 3433">
                  <a:extLst>
                    <a:ext uri="{FF2B5EF4-FFF2-40B4-BE49-F238E27FC236}">
                      <a16:creationId xmlns:a16="http://schemas.microsoft.com/office/drawing/2014/main" id="{6E2355F6-8EDA-44E1-80D6-71674F9FA7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" y="3827"/>
                  <a:ext cx="2" cy="8"/>
                </a:xfrm>
                <a:custGeom>
                  <a:avLst/>
                  <a:gdLst>
                    <a:gd name="T0" fmla="*/ 1 w 1"/>
                    <a:gd name="T1" fmla="*/ 2 h 4"/>
                    <a:gd name="T2" fmla="*/ 0 w 1"/>
                    <a:gd name="T3" fmla="*/ 3 h 4"/>
                    <a:gd name="T4" fmla="*/ 0 w 1"/>
                    <a:gd name="T5" fmla="*/ 0 h 4"/>
                    <a:gd name="T6" fmla="*/ 1 w 1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1" y="2"/>
                      </a:moveTo>
                      <a:cubicBezTo>
                        <a:pt x="1" y="4"/>
                        <a:pt x="0" y="4"/>
                        <a:pt x="0" y="3"/>
                      </a:cubicBezTo>
                      <a:cubicBezTo>
                        <a:pt x="0" y="2"/>
                        <a:pt x="0" y="2"/>
                        <a:pt x="0" y="0"/>
                      </a:cubicBezTo>
                      <a:cubicBezTo>
                        <a:pt x="0" y="2"/>
                        <a:pt x="0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7" name="Freeform 3434">
                  <a:extLst>
                    <a:ext uri="{FF2B5EF4-FFF2-40B4-BE49-F238E27FC236}">
                      <a16:creationId xmlns:a16="http://schemas.microsoft.com/office/drawing/2014/main" id="{3DA0ADAE-18C7-4167-B5DE-80BD9D3450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4" y="3260"/>
                  <a:ext cx="751" cy="947"/>
                </a:xfrm>
                <a:custGeom>
                  <a:avLst/>
                  <a:gdLst>
                    <a:gd name="T0" fmla="*/ 53 w 397"/>
                    <a:gd name="T1" fmla="*/ 371 h 499"/>
                    <a:gd name="T2" fmla="*/ 127 w 397"/>
                    <a:gd name="T3" fmla="*/ 385 h 499"/>
                    <a:gd name="T4" fmla="*/ 131 w 397"/>
                    <a:gd name="T5" fmla="*/ 404 h 499"/>
                    <a:gd name="T6" fmla="*/ 169 w 397"/>
                    <a:gd name="T7" fmla="*/ 403 h 499"/>
                    <a:gd name="T8" fmla="*/ 224 w 397"/>
                    <a:gd name="T9" fmla="*/ 412 h 499"/>
                    <a:gd name="T10" fmla="*/ 240 w 397"/>
                    <a:gd name="T11" fmla="*/ 411 h 499"/>
                    <a:gd name="T12" fmla="*/ 267 w 397"/>
                    <a:gd name="T13" fmla="*/ 437 h 499"/>
                    <a:gd name="T14" fmla="*/ 243 w 397"/>
                    <a:gd name="T15" fmla="*/ 450 h 499"/>
                    <a:gd name="T16" fmla="*/ 258 w 397"/>
                    <a:gd name="T17" fmla="*/ 478 h 499"/>
                    <a:gd name="T18" fmla="*/ 285 w 397"/>
                    <a:gd name="T19" fmla="*/ 469 h 499"/>
                    <a:gd name="T20" fmla="*/ 316 w 397"/>
                    <a:gd name="T21" fmla="*/ 481 h 499"/>
                    <a:gd name="T22" fmla="*/ 358 w 397"/>
                    <a:gd name="T23" fmla="*/ 445 h 499"/>
                    <a:gd name="T24" fmla="*/ 382 w 397"/>
                    <a:gd name="T25" fmla="*/ 380 h 499"/>
                    <a:gd name="T26" fmla="*/ 392 w 397"/>
                    <a:gd name="T27" fmla="*/ 307 h 499"/>
                    <a:gd name="T28" fmla="*/ 344 w 397"/>
                    <a:gd name="T29" fmla="*/ 257 h 499"/>
                    <a:gd name="T30" fmla="*/ 369 w 397"/>
                    <a:gd name="T31" fmla="*/ 170 h 499"/>
                    <a:gd name="T32" fmla="*/ 333 w 397"/>
                    <a:gd name="T33" fmla="*/ 146 h 499"/>
                    <a:gd name="T34" fmla="*/ 314 w 397"/>
                    <a:gd name="T35" fmla="*/ 129 h 499"/>
                    <a:gd name="T36" fmla="*/ 324 w 397"/>
                    <a:gd name="T37" fmla="*/ 90 h 499"/>
                    <a:gd name="T38" fmla="*/ 327 w 397"/>
                    <a:gd name="T39" fmla="*/ 66 h 499"/>
                    <a:gd name="T40" fmla="*/ 308 w 397"/>
                    <a:gd name="T41" fmla="*/ 43 h 499"/>
                    <a:gd name="T42" fmla="*/ 338 w 397"/>
                    <a:gd name="T43" fmla="*/ 41 h 499"/>
                    <a:gd name="T44" fmla="*/ 316 w 397"/>
                    <a:gd name="T45" fmla="*/ 16 h 499"/>
                    <a:gd name="T46" fmla="*/ 267 w 397"/>
                    <a:gd name="T47" fmla="*/ 20 h 499"/>
                    <a:gd name="T48" fmla="*/ 236 w 397"/>
                    <a:gd name="T49" fmla="*/ 3 h 499"/>
                    <a:gd name="T50" fmla="*/ 209 w 397"/>
                    <a:gd name="T51" fmla="*/ 15 h 499"/>
                    <a:gd name="T52" fmla="*/ 170 w 397"/>
                    <a:gd name="T53" fmla="*/ 14 h 499"/>
                    <a:gd name="T54" fmla="*/ 104 w 397"/>
                    <a:gd name="T55" fmla="*/ 38 h 499"/>
                    <a:gd name="T56" fmla="*/ 161 w 397"/>
                    <a:gd name="T57" fmla="*/ 40 h 499"/>
                    <a:gd name="T58" fmla="*/ 191 w 397"/>
                    <a:gd name="T59" fmla="*/ 39 h 499"/>
                    <a:gd name="T60" fmla="*/ 149 w 397"/>
                    <a:gd name="T61" fmla="*/ 52 h 499"/>
                    <a:gd name="T62" fmla="*/ 125 w 397"/>
                    <a:gd name="T63" fmla="*/ 71 h 499"/>
                    <a:gd name="T64" fmla="*/ 87 w 397"/>
                    <a:gd name="T65" fmla="*/ 105 h 499"/>
                    <a:gd name="T66" fmla="*/ 55 w 397"/>
                    <a:gd name="T67" fmla="*/ 164 h 499"/>
                    <a:gd name="T68" fmla="*/ 132 w 397"/>
                    <a:gd name="T69" fmla="*/ 188 h 499"/>
                    <a:gd name="T70" fmla="*/ 142 w 397"/>
                    <a:gd name="T71" fmla="*/ 214 h 499"/>
                    <a:gd name="T72" fmla="*/ 61 w 397"/>
                    <a:gd name="T73" fmla="*/ 240 h 499"/>
                    <a:gd name="T74" fmla="*/ 90 w 397"/>
                    <a:gd name="T75" fmla="*/ 245 h 499"/>
                    <a:gd name="T76" fmla="*/ 22 w 397"/>
                    <a:gd name="T77" fmla="*/ 284 h 499"/>
                    <a:gd name="T78" fmla="*/ 102 w 397"/>
                    <a:gd name="T79" fmla="*/ 40 h 499"/>
                    <a:gd name="T80" fmla="*/ 4 w 397"/>
                    <a:gd name="T81" fmla="*/ 333 h 499"/>
                    <a:gd name="T82" fmla="*/ 134 w 397"/>
                    <a:gd name="T83" fmla="*/ 233 h 499"/>
                    <a:gd name="T84" fmla="*/ 175 w 397"/>
                    <a:gd name="T85" fmla="*/ 222 h 499"/>
                    <a:gd name="T86" fmla="*/ 144 w 397"/>
                    <a:gd name="T87" fmla="*/ 240 h 499"/>
                    <a:gd name="T88" fmla="*/ 115 w 397"/>
                    <a:gd name="T89" fmla="*/ 241 h 499"/>
                    <a:gd name="T90" fmla="*/ 140 w 397"/>
                    <a:gd name="T91" fmla="*/ 387 h 499"/>
                    <a:gd name="T92" fmla="*/ 156 w 397"/>
                    <a:gd name="T93" fmla="*/ 58 h 499"/>
                    <a:gd name="T94" fmla="*/ 170 w 397"/>
                    <a:gd name="T95" fmla="*/ 57 h 499"/>
                    <a:gd name="T96" fmla="*/ 192 w 397"/>
                    <a:gd name="T97" fmla="*/ 38 h 499"/>
                    <a:gd name="T98" fmla="*/ 205 w 397"/>
                    <a:gd name="T99" fmla="*/ 18 h 499"/>
                    <a:gd name="T100" fmla="*/ 222 w 397"/>
                    <a:gd name="T101" fmla="*/ 18 h 499"/>
                    <a:gd name="T102" fmla="*/ 233 w 397"/>
                    <a:gd name="T103" fmla="*/ 409 h 499"/>
                    <a:gd name="T104" fmla="*/ 238 w 397"/>
                    <a:gd name="T105" fmla="*/ 8 h 499"/>
                    <a:gd name="T106" fmla="*/ 259 w 397"/>
                    <a:gd name="T107" fmla="*/ 451 h 499"/>
                    <a:gd name="T108" fmla="*/ 266 w 397"/>
                    <a:gd name="T109" fmla="*/ 476 h 499"/>
                    <a:gd name="T110" fmla="*/ 271 w 397"/>
                    <a:gd name="T111" fmla="*/ 71 h 499"/>
                    <a:gd name="T112" fmla="*/ 296 w 397"/>
                    <a:gd name="T113" fmla="*/ 38 h 499"/>
                    <a:gd name="T114" fmla="*/ 281 w 397"/>
                    <a:gd name="T115" fmla="*/ 54 h 499"/>
                    <a:gd name="T116" fmla="*/ 291 w 397"/>
                    <a:gd name="T117" fmla="*/ 121 h 499"/>
                    <a:gd name="T118" fmla="*/ 302 w 397"/>
                    <a:gd name="T119" fmla="*/ 118 h 499"/>
                    <a:gd name="T120" fmla="*/ 303 w 397"/>
                    <a:gd name="T121" fmla="*/ 51 h 499"/>
                    <a:gd name="T122" fmla="*/ 340 w 397"/>
                    <a:gd name="T123" fmla="*/ 145 h 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97" h="499">
                      <a:moveTo>
                        <a:pt x="1" y="338"/>
                      </a:moveTo>
                      <a:cubicBezTo>
                        <a:pt x="3" y="340"/>
                        <a:pt x="5" y="341"/>
                        <a:pt x="6" y="340"/>
                      </a:cubicBezTo>
                      <a:cubicBezTo>
                        <a:pt x="7" y="346"/>
                        <a:pt x="10" y="338"/>
                        <a:pt x="10" y="347"/>
                      </a:cubicBezTo>
                      <a:cubicBezTo>
                        <a:pt x="11" y="347"/>
                        <a:pt x="11" y="342"/>
                        <a:pt x="12" y="343"/>
                      </a:cubicBezTo>
                      <a:cubicBezTo>
                        <a:pt x="12" y="344"/>
                        <a:pt x="13" y="346"/>
                        <a:pt x="13" y="347"/>
                      </a:cubicBezTo>
                      <a:cubicBezTo>
                        <a:pt x="14" y="344"/>
                        <a:pt x="15" y="345"/>
                        <a:pt x="15" y="348"/>
                      </a:cubicBezTo>
                      <a:cubicBezTo>
                        <a:pt x="15" y="348"/>
                        <a:pt x="15" y="350"/>
                        <a:pt x="15" y="350"/>
                      </a:cubicBezTo>
                      <a:cubicBezTo>
                        <a:pt x="14" y="347"/>
                        <a:pt x="12" y="348"/>
                        <a:pt x="11" y="350"/>
                      </a:cubicBezTo>
                      <a:cubicBezTo>
                        <a:pt x="13" y="350"/>
                        <a:pt x="15" y="352"/>
                        <a:pt x="16" y="350"/>
                      </a:cubicBezTo>
                      <a:cubicBezTo>
                        <a:pt x="16" y="350"/>
                        <a:pt x="15" y="350"/>
                        <a:pt x="15" y="349"/>
                      </a:cubicBezTo>
                      <a:cubicBezTo>
                        <a:pt x="16" y="349"/>
                        <a:pt x="16" y="347"/>
                        <a:pt x="17" y="347"/>
                      </a:cubicBezTo>
                      <a:cubicBezTo>
                        <a:pt x="17" y="349"/>
                        <a:pt x="16" y="350"/>
                        <a:pt x="17" y="350"/>
                      </a:cubicBezTo>
                      <a:cubicBezTo>
                        <a:pt x="17" y="349"/>
                        <a:pt x="17" y="347"/>
                        <a:pt x="18" y="347"/>
                      </a:cubicBezTo>
                      <a:cubicBezTo>
                        <a:pt x="19" y="350"/>
                        <a:pt x="21" y="351"/>
                        <a:pt x="22" y="349"/>
                      </a:cubicBezTo>
                      <a:cubicBezTo>
                        <a:pt x="24" y="355"/>
                        <a:pt x="28" y="346"/>
                        <a:pt x="28" y="357"/>
                      </a:cubicBezTo>
                      <a:cubicBezTo>
                        <a:pt x="30" y="355"/>
                        <a:pt x="31" y="355"/>
                        <a:pt x="33" y="359"/>
                      </a:cubicBezTo>
                      <a:cubicBezTo>
                        <a:pt x="33" y="358"/>
                        <a:pt x="33" y="356"/>
                        <a:pt x="33" y="356"/>
                      </a:cubicBezTo>
                      <a:cubicBezTo>
                        <a:pt x="35" y="361"/>
                        <a:pt x="37" y="354"/>
                        <a:pt x="39" y="356"/>
                      </a:cubicBezTo>
                      <a:cubicBezTo>
                        <a:pt x="39" y="359"/>
                        <a:pt x="37" y="355"/>
                        <a:pt x="38" y="359"/>
                      </a:cubicBezTo>
                      <a:cubicBezTo>
                        <a:pt x="41" y="356"/>
                        <a:pt x="43" y="362"/>
                        <a:pt x="45" y="362"/>
                      </a:cubicBezTo>
                      <a:cubicBezTo>
                        <a:pt x="45" y="364"/>
                        <a:pt x="44" y="363"/>
                        <a:pt x="44" y="365"/>
                      </a:cubicBezTo>
                      <a:cubicBezTo>
                        <a:pt x="45" y="365"/>
                        <a:pt x="46" y="367"/>
                        <a:pt x="47" y="365"/>
                      </a:cubicBezTo>
                      <a:cubicBezTo>
                        <a:pt x="47" y="366"/>
                        <a:pt x="47" y="367"/>
                        <a:pt x="47" y="368"/>
                      </a:cubicBezTo>
                      <a:cubicBezTo>
                        <a:pt x="49" y="366"/>
                        <a:pt x="50" y="370"/>
                        <a:pt x="52" y="371"/>
                      </a:cubicBezTo>
                      <a:cubicBezTo>
                        <a:pt x="52" y="370"/>
                        <a:pt x="51" y="368"/>
                        <a:pt x="52" y="368"/>
                      </a:cubicBezTo>
                      <a:cubicBezTo>
                        <a:pt x="53" y="368"/>
                        <a:pt x="53" y="368"/>
                        <a:pt x="53" y="368"/>
                      </a:cubicBezTo>
                      <a:cubicBezTo>
                        <a:pt x="52" y="369"/>
                        <a:pt x="52" y="371"/>
                        <a:pt x="53" y="371"/>
                      </a:cubicBezTo>
                      <a:cubicBezTo>
                        <a:pt x="55" y="370"/>
                        <a:pt x="57" y="372"/>
                        <a:pt x="58" y="369"/>
                      </a:cubicBezTo>
                      <a:cubicBezTo>
                        <a:pt x="58" y="372"/>
                        <a:pt x="59" y="369"/>
                        <a:pt x="59" y="369"/>
                      </a:cubicBezTo>
                      <a:cubicBezTo>
                        <a:pt x="59" y="369"/>
                        <a:pt x="59" y="371"/>
                        <a:pt x="59" y="371"/>
                      </a:cubicBezTo>
                      <a:cubicBezTo>
                        <a:pt x="62" y="375"/>
                        <a:pt x="68" y="366"/>
                        <a:pt x="69" y="371"/>
                      </a:cubicBezTo>
                      <a:cubicBezTo>
                        <a:pt x="69" y="369"/>
                        <a:pt x="70" y="366"/>
                        <a:pt x="71" y="369"/>
                      </a:cubicBezTo>
                      <a:cubicBezTo>
                        <a:pt x="71" y="371"/>
                        <a:pt x="70" y="370"/>
                        <a:pt x="70" y="372"/>
                      </a:cubicBezTo>
                      <a:cubicBezTo>
                        <a:pt x="75" y="370"/>
                        <a:pt x="80" y="372"/>
                        <a:pt x="86" y="371"/>
                      </a:cubicBezTo>
                      <a:cubicBezTo>
                        <a:pt x="86" y="371"/>
                        <a:pt x="86" y="371"/>
                        <a:pt x="86" y="370"/>
                      </a:cubicBezTo>
                      <a:cubicBezTo>
                        <a:pt x="88" y="371"/>
                        <a:pt x="89" y="373"/>
                        <a:pt x="91" y="371"/>
                      </a:cubicBezTo>
                      <a:cubicBezTo>
                        <a:pt x="93" y="373"/>
                        <a:pt x="97" y="371"/>
                        <a:pt x="98" y="372"/>
                      </a:cubicBezTo>
                      <a:cubicBezTo>
                        <a:pt x="98" y="371"/>
                        <a:pt x="97" y="370"/>
                        <a:pt x="97" y="369"/>
                      </a:cubicBezTo>
                      <a:cubicBezTo>
                        <a:pt x="100" y="375"/>
                        <a:pt x="101" y="374"/>
                        <a:pt x="104" y="374"/>
                      </a:cubicBezTo>
                      <a:cubicBezTo>
                        <a:pt x="105" y="378"/>
                        <a:pt x="107" y="378"/>
                        <a:pt x="107" y="374"/>
                      </a:cubicBezTo>
                      <a:cubicBezTo>
                        <a:pt x="106" y="373"/>
                        <a:pt x="106" y="374"/>
                        <a:pt x="106" y="375"/>
                      </a:cubicBezTo>
                      <a:cubicBezTo>
                        <a:pt x="105" y="374"/>
                        <a:pt x="105" y="375"/>
                        <a:pt x="105" y="372"/>
                      </a:cubicBezTo>
                      <a:cubicBezTo>
                        <a:pt x="106" y="372"/>
                        <a:pt x="109" y="371"/>
                        <a:pt x="107" y="374"/>
                      </a:cubicBezTo>
                      <a:cubicBezTo>
                        <a:pt x="110" y="371"/>
                        <a:pt x="111" y="377"/>
                        <a:pt x="114" y="375"/>
                      </a:cubicBezTo>
                      <a:cubicBezTo>
                        <a:pt x="115" y="383"/>
                        <a:pt x="118" y="376"/>
                        <a:pt x="118" y="380"/>
                      </a:cubicBezTo>
                      <a:cubicBezTo>
                        <a:pt x="119" y="378"/>
                        <a:pt x="120" y="379"/>
                        <a:pt x="121" y="382"/>
                      </a:cubicBezTo>
                      <a:cubicBezTo>
                        <a:pt x="119" y="384"/>
                        <a:pt x="118" y="383"/>
                        <a:pt x="117" y="385"/>
                      </a:cubicBezTo>
                      <a:cubicBezTo>
                        <a:pt x="117" y="384"/>
                        <a:pt x="118" y="384"/>
                        <a:pt x="118" y="386"/>
                      </a:cubicBezTo>
                      <a:cubicBezTo>
                        <a:pt x="119" y="383"/>
                        <a:pt x="120" y="384"/>
                        <a:pt x="121" y="386"/>
                      </a:cubicBezTo>
                      <a:cubicBezTo>
                        <a:pt x="120" y="382"/>
                        <a:pt x="121" y="386"/>
                        <a:pt x="122" y="386"/>
                      </a:cubicBezTo>
                      <a:cubicBezTo>
                        <a:pt x="122" y="383"/>
                        <a:pt x="121" y="385"/>
                        <a:pt x="121" y="383"/>
                      </a:cubicBezTo>
                      <a:cubicBezTo>
                        <a:pt x="122" y="381"/>
                        <a:pt x="124" y="382"/>
                        <a:pt x="125" y="385"/>
                      </a:cubicBezTo>
                      <a:cubicBezTo>
                        <a:pt x="125" y="385"/>
                        <a:pt x="125" y="386"/>
                        <a:pt x="124" y="387"/>
                      </a:cubicBezTo>
                      <a:cubicBezTo>
                        <a:pt x="126" y="385"/>
                        <a:pt x="127" y="390"/>
                        <a:pt x="127" y="385"/>
                      </a:cubicBezTo>
                      <a:cubicBezTo>
                        <a:pt x="127" y="384"/>
                        <a:pt x="126" y="386"/>
                        <a:pt x="126" y="384"/>
                      </a:cubicBezTo>
                      <a:cubicBezTo>
                        <a:pt x="127" y="383"/>
                        <a:pt x="128" y="383"/>
                        <a:pt x="129" y="385"/>
                      </a:cubicBezTo>
                      <a:cubicBezTo>
                        <a:pt x="129" y="385"/>
                        <a:pt x="128" y="385"/>
                        <a:pt x="128" y="386"/>
                      </a:cubicBezTo>
                      <a:cubicBezTo>
                        <a:pt x="129" y="387"/>
                        <a:pt x="129" y="385"/>
                        <a:pt x="130" y="385"/>
                      </a:cubicBezTo>
                      <a:cubicBezTo>
                        <a:pt x="132" y="391"/>
                        <a:pt x="133" y="388"/>
                        <a:pt x="135" y="390"/>
                      </a:cubicBezTo>
                      <a:cubicBezTo>
                        <a:pt x="136" y="387"/>
                        <a:pt x="137" y="388"/>
                        <a:pt x="138" y="387"/>
                      </a:cubicBezTo>
                      <a:cubicBezTo>
                        <a:pt x="138" y="389"/>
                        <a:pt x="138" y="389"/>
                        <a:pt x="138" y="390"/>
                      </a:cubicBezTo>
                      <a:cubicBezTo>
                        <a:pt x="138" y="392"/>
                        <a:pt x="137" y="391"/>
                        <a:pt x="137" y="393"/>
                      </a:cubicBezTo>
                      <a:cubicBezTo>
                        <a:pt x="138" y="393"/>
                        <a:pt x="140" y="392"/>
                        <a:pt x="141" y="395"/>
                      </a:cubicBezTo>
                      <a:cubicBezTo>
                        <a:pt x="142" y="394"/>
                        <a:pt x="144" y="392"/>
                        <a:pt x="144" y="397"/>
                      </a:cubicBezTo>
                      <a:cubicBezTo>
                        <a:pt x="143" y="398"/>
                        <a:pt x="142" y="399"/>
                        <a:pt x="141" y="397"/>
                      </a:cubicBezTo>
                      <a:cubicBezTo>
                        <a:pt x="141" y="400"/>
                        <a:pt x="137" y="396"/>
                        <a:pt x="137" y="401"/>
                      </a:cubicBezTo>
                      <a:cubicBezTo>
                        <a:pt x="137" y="400"/>
                        <a:pt x="137" y="398"/>
                        <a:pt x="136" y="398"/>
                      </a:cubicBezTo>
                      <a:cubicBezTo>
                        <a:pt x="136" y="400"/>
                        <a:pt x="136" y="401"/>
                        <a:pt x="135" y="403"/>
                      </a:cubicBezTo>
                      <a:cubicBezTo>
                        <a:pt x="135" y="397"/>
                        <a:pt x="134" y="406"/>
                        <a:pt x="134" y="401"/>
                      </a:cubicBezTo>
                      <a:cubicBezTo>
                        <a:pt x="133" y="400"/>
                        <a:pt x="133" y="403"/>
                        <a:pt x="133" y="403"/>
                      </a:cubicBezTo>
                      <a:cubicBezTo>
                        <a:pt x="132" y="403"/>
                        <a:pt x="132" y="401"/>
                        <a:pt x="132" y="400"/>
                      </a:cubicBezTo>
                      <a:cubicBezTo>
                        <a:pt x="127" y="407"/>
                        <a:pt x="122" y="400"/>
                        <a:pt x="118" y="402"/>
                      </a:cubicBezTo>
                      <a:cubicBezTo>
                        <a:pt x="119" y="403"/>
                        <a:pt x="120" y="402"/>
                        <a:pt x="120" y="405"/>
                      </a:cubicBezTo>
                      <a:cubicBezTo>
                        <a:pt x="120" y="405"/>
                        <a:pt x="119" y="403"/>
                        <a:pt x="119" y="405"/>
                      </a:cubicBezTo>
                      <a:cubicBezTo>
                        <a:pt x="120" y="406"/>
                        <a:pt x="120" y="405"/>
                        <a:pt x="120" y="407"/>
                      </a:cubicBezTo>
                      <a:cubicBezTo>
                        <a:pt x="119" y="408"/>
                        <a:pt x="119" y="404"/>
                        <a:pt x="118" y="405"/>
                      </a:cubicBezTo>
                      <a:cubicBezTo>
                        <a:pt x="119" y="406"/>
                        <a:pt x="118" y="408"/>
                        <a:pt x="118" y="409"/>
                      </a:cubicBezTo>
                      <a:cubicBezTo>
                        <a:pt x="119" y="410"/>
                        <a:pt x="119" y="408"/>
                        <a:pt x="120" y="411"/>
                      </a:cubicBezTo>
                      <a:cubicBezTo>
                        <a:pt x="120" y="409"/>
                        <a:pt x="120" y="409"/>
                        <a:pt x="120" y="408"/>
                      </a:cubicBezTo>
                      <a:cubicBezTo>
                        <a:pt x="120" y="408"/>
                        <a:pt x="120" y="410"/>
                        <a:pt x="120" y="410"/>
                      </a:cubicBezTo>
                      <a:cubicBezTo>
                        <a:pt x="123" y="402"/>
                        <a:pt x="127" y="409"/>
                        <a:pt x="131" y="404"/>
                      </a:cubicBezTo>
                      <a:cubicBezTo>
                        <a:pt x="131" y="409"/>
                        <a:pt x="131" y="406"/>
                        <a:pt x="131" y="404"/>
                      </a:cubicBezTo>
                      <a:cubicBezTo>
                        <a:pt x="132" y="406"/>
                        <a:pt x="132" y="407"/>
                        <a:pt x="133" y="409"/>
                      </a:cubicBezTo>
                      <a:cubicBezTo>
                        <a:pt x="134" y="404"/>
                        <a:pt x="136" y="410"/>
                        <a:pt x="137" y="406"/>
                      </a:cubicBezTo>
                      <a:cubicBezTo>
                        <a:pt x="138" y="411"/>
                        <a:pt x="141" y="405"/>
                        <a:pt x="142" y="405"/>
                      </a:cubicBezTo>
                      <a:cubicBezTo>
                        <a:pt x="142" y="405"/>
                        <a:pt x="142" y="405"/>
                        <a:pt x="142" y="404"/>
                      </a:cubicBezTo>
                      <a:cubicBezTo>
                        <a:pt x="143" y="403"/>
                        <a:pt x="143" y="402"/>
                        <a:pt x="144" y="404"/>
                      </a:cubicBezTo>
                      <a:cubicBezTo>
                        <a:pt x="143" y="407"/>
                        <a:pt x="143" y="403"/>
                        <a:pt x="143" y="404"/>
                      </a:cubicBezTo>
                      <a:cubicBezTo>
                        <a:pt x="144" y="410"/>
                        <a:pt x="146" y="405"/>
                        <a:pt x="148" y="407"/>
                      </a:cubicBezTo>
                      <a:cubicBezTo>
                        <a:pt x="149" y="405"/>
                        <a:pt x="149" y="405"/>
                        <a:pt x="150" y="404"/>
                      </a:cubicBezTo>
                      <a:cubicBezTo>
                        <a:pt x="150" y="406"/>
                        <a:pt x="151" y="406"/>
                        <a:pt x="152" y="406"/>
                      </a:cubicBezTo>
                      <a:cubicBezTo>
                        <a:pt x="152" y="403"/>
                        <a:pt x="152" y="402"/>
                        <a:pt x="153" y="402"/>
                      </a:cubicBezTo>
                      <a:cubicBezTo>
                        <a:pt x="152" y="396"/>
                        <a:pt x="150" y="398"/>
                        <a:pt x="149" y="399"/>
                      </a:cubicBezTo>
                      <a:cubicBezTo>
                        <a:pt x="150" y="396"/>
                        <a:pt x="149" y="395"/>
                        <a:pt x="150" y="393"/>
                      </a:cubicBezTo>
                      <a:cubicBezTo>
                        <a:pt x="150" y="398"/>
                        <a:pt x="153" y="394"/>
                        <a:pt x="154" y="395"/>
                      </a:cubicBezTo>
                      <a:cubicBezTo>
                        <a:pt x="154" y="395"/>
                        <a:pt x="153" y="395"/>
                        <a:pt x="153" y="393"/>
                      </a:cubicBezTo>
                      <a:cubicBezTo>
                        <a:pt x="154" y="393"/>
                        <a:pt x="155" y="391"/>
                        <a:pt x="155" y="393"/>
                      </a:cubicBezTo>
                      <a:cubicBezTo>
                        <a:pt x="155" y="392"/>
                        <a:pt x="155" y="396"/>
                        <a:pt x="154" y="393"/>
                      </a:cubicBezTo>
                      <a:cubicBezTo>
                        <a:pt x="155" y="396"/>
                        <a:pt x="155" y="398"/>
                        <a:pt x="156" y="399"/>
                      </a:cubicBezTo>
                      <a:cubicBezTo>
                        <a:pt x="156" y="396"/>
                        <a:pt x="155" y="398"/>
                        <a:pt x="155" y="395"/>
                      </a:cubicBezTo>
                      <a:cubicBezTo>
                        <a:pt x="156" y="395"/>
                        <a:pt x="156" y="394"/>
                        <a:pt x="156" y="394"/>
                      </a:cubicBezTo>
                      <a:cubicBezTo>
                        <a:pt x="156" y="396"/>
                        <a:pt x="158" y="394"/>
                        <a:pt x="157" y="398"/>
                      </a:cubicBezTo>
                      <a:cubicBezTo>
                        <a:pt x="159" y="396"/>
                        <a:pt x="161" y="397"/>
                        <a:pt x="161" y="402"/>
                      </a:cubicBezTo>
                      <a:cubicBezTo>
                        <a:pt x="164" y="400"/>
                        <a:pt x="166" y="397"/>
                        <a:pt x="168" y="399"/>
                      </a:cubicBezTo>
                      <a:cubicBezTo>
                        <a:pt x="168" y="400"/>
                        <a:pt x="168" y="402"/>
                        <a:pt x="168" y="402"/>
                      </a:cubicBezTo>
                      <a:cubicBezTo>
                        <a:pt x="168" y="400"/>
                        <a:pt x="169" y="400"/>
                        <a:pt x="169" y="399"/>
                      </a:cubicBezTo>
                      <a:cubicBezTo>
                        <a:pt x="169" y="402"/>
                        <a:pt x="170" y="399"/>
                        <a:pt x="170" y="400"/>
                      </a:cubicBezTo>
                      <a:cubicBezTo>
                        <a:pt x="170" y="400"/>
                        <a:pt x="170" y="402"/>
                        <a:pt x="169" y="403"/>
                      </a:cubicBezTo>
                      <a:cubicBezTo>
                        <a:pt x="170" y="402"/>
                        <a:pt x="170" y="403"/>
                        <a:pt x="170" y="404"/>
                      </a:cubicBezTo>
                      <a:cubicBezTo>
                        <a:pt x="171" y="401"/>
                        <a:pt x="170" y="403"/>
                        <a:pt x="170" y="399"/>
                      </a:cubicBezTo>
                      <a:cubicBezTo>
                        <a:pt x="171" y="399"/>
                        <a:pt x="171" y="398"/>
                        <a:pt x="171" y="398"/>
                      </a:cubicBezTo>
                      <a:cubicBezTo>
                        <a:pt x="172" y="401"/>
                        <a:pt x="173" y="395"/>
                        <a:pt x="174" y="398"/>
                      </a:cubicBezTo>
                      <a:cubicBezTo>
                        <a:pt x="174" y="399"/>
                        <a:pt x="174" y="400"/>
                        <a:pt x="174" y="402"/>
                      </a:cubicBezTo>
                      <a:cubicBezTo>
                        <a:pt x="175" y="401"/>
                        <a:pt x="175" y="398"/>
                        <a:pt x="176" y="397"/>
                      </a:cubicBezTo>
                      <a:cubicBezTo>
                        <a:pt x="175" y="399"/>
                        <a:pt x="175" y="399"/>
                        <a:pt x="175" y="400"/>
                      </a:cubicBezTo>
                      <a:cubicBezTo>
                        <a:pt x="176" y="394"/>
                        <a:pt x="178" y="400"/>
                        <a:pt x="179" y="400"/>
                      </a:cubicBezTo>
                      <a:cubicBezTo>
                        <a:pt x="179" y="400"/>
                        <a:pt x="179" y="399"/>
                        <a:pt x="179" y="399"/>
                      </a:cubicBezTo>
                      <a:cubicBezTo>
                        <a:pt x="182" y="400"/>
                        <a:pt x="185" y="398"/>
                        <a:pt x="188" y="398"/>
                      </a:cubicBezTo>
                      <a:cubicBezTo>
                        <a:pt x="188" y="399"/>
                        <a:pt x="187" y="400"/>
                        <a:pt x="188" y="400"/>
                      </a:cubicBezTo>
                      <a:cubicBezTo>
                        <a:pt x="189" y="399"/>
                        <a:pt x="196" y="389"/>
                        <a:pt x="195" y="399"/>
                      </a:cubicBezTo>
                      <a:cubicBezTo>
                        <a:pt x="195" y="400"/>
                        <a:pt x="195" y="399"/>
                        <a:pt x="195" y="400"/>
                      </a:cubicBezTo>
                      <a:cubicBezTo>
                        <a:pt x="195" y="400"/>
                        <a:pt x="194" y="400"/>
                        <a:pt x="194" y="401"/>
                      </a:cubicBezTo>
                      <a:cubicBezTo>
                        <a:pt x="195" y="402"/>
                        <a:pt x="196" y="400"/>
                        <a:pt x="197" y="399"/>
                      </a:cubicBezTo>
                      <a:cubicBezTo>
                        <a:pt x="197" y="400"/>
                        <a:pt x="197" y="402"/>
                        <a:pt x="198" y="403"/>
                      </a:cubicBezTo>
                      <a:cubicBezTo>
                        <a:pt x="199" y="397"/>
                        <a:pt x="200" y="406"/>
                        <a:pt x="201" y="403"/>
                      </a:cubicBezTo>
                      <a:cubicBezTo>
                        <a:pt x="202" y="405"/>
                        <a:pt x="201" y="404"/>
                        <a:pt x="201" y="407"/>
                      </a:cubicBezTo>
                      <a:cubicBezTo>
                        <a:pt x="203" y="400"/>
                        <a:pt x="206" y="405"/>
                        <a:pt x="209" y="403"/>
                      </a:cubicBezTo>
                      <a:cubicBezTo>
                        <a:pt x="209" y="405"/>
                        <a:pt x="208" y="402"/>
                        <a:pt x="208" y="405"/>
                      </a:cubicBezTo>
                      <a:cubicBezTo>
                        <a:pt x="210" y="403"/>
                        <a:pt x="214" y="405"/>
                        <a:pt x="217" y="403"/>
                      </a:cubicBezTo>
                      <a:cubicBezTo>
                        <a:pt x="216" y="406"/>
                        <a:pt x="218" y="404"/>
                        <a:pt x="218" y="406"/>
                      </a:cubicBezTo>
                      <a:cubicBezTo>
                        <a:pt x="216" y="412"/>
                        <a:pt x="214" y="407"/>
                        <a:pt x="212" y="412"/>
                      </a:cubicBezTo>
                      <a:cubicBezTo>
                        <a:pt x="212" y="413"/>
                        <a:pt x="211" y="416"/>
                        <a:pt x="212" y="416"/>
                      </a:cubicBezTo>
                      <a:cubicBezTo>
                        <a:pt x="213" y="408"/>
                        <a:pt x="215" y="412"/>
                        <a:pt x="217" y="410"/>
                      </a:cubicBezTo>
                      <a:cubicBezTo>
                        <a:pt x="217" y="411"/>
                        <a:pt x="217" y="410"/>
                        <a:pt x="217" y="413"/>
                      </a:cubicBezTo>
                      <a:cubicBezTo>
                        <a:pt x="219" y="408"/>
                        <a:pt x="222" y="409"/>
                        <a:pt x="224" y="412"/>
                      </a:cubicBezTo>
                      <a:cubicBezTo>
                        <a:pt x="224" y="408"/>
                        <a:pt x="226" y="412"/>
                        <a:pt x="227" y="410"/>
                      </a:cubicBezTo>
                      <a:cubicBezTo>
                        <a:pt x="226" y="411"/>
                        <a:pt x="227" y="415"/>
                        <a:pt x="226" y="415"/>
                      </a:cubicBezTo>
                      <a:cubicBezTo>
                        <a:pt x="226" y="413"/>
                        <a:pt x="226" y="411"/>
                        <a:pt x="226" y="412"/>
                      </a:cubicBezTo>
                      <a:cubicBezTo>
                        <a:pt x="225" y="418"/>
                        <a:pt x="223" y="414"/>
                        <a:pt x="222" y="416"/>
                      </a:cubicBezTo>
                      <a:cubicBezTo>
                        <a:pt x="223" y="416"/>
                        <a:pt x="222" y="417"/>
                        <a:pt x="222" y="419"/>
                      </a:cubicBezTo>
                      <a:cubicBezTo>
                        <a:pt x="223" y="417"/>
                        <a:pt x="224" y="419"/>
                        <a:pt x="225" y="417"/>
                      </a:cubicBezTo>
                      <a:cubicBezTo>
                        <a:pt x="225" y="419"/>
                        <a:pt x="227" y="421"/>
                        <a:pt x="226" y="416"/>
                      </a:cubicBezTo>
                      <a:cubicBezTo>
                        <a:pt x="227" y="421"/>
                        <a:pt x="228" y="417"/>
                        <a:pt x="229" y="421"/>
                      </a:cubicBezTo>
                      <a:cubicBezTo>
                        <a:pt x="227" y="421"/>
                        <a:pt x="226" y="425"/>
                        <a:pt x="224" y="425"/>
                      </a:cubicBezTo>
                      <a:cubicBezTo>
                        <a:pt x="225" y="428"/>
                        <a:pt x="226" y="426"/>
                        <a:pt x="227" y="426"/>
                      </a:cubicBezTo>
                      <a:cubicBezTo>
                        <a:pt x="227" y="428"/>
                        <a:pt x="227" y="428"/>
                        <a:pt x="226" y="429"/>
                      </a:cubicBezTo>
                      <a:cubicBezTo>
                        <a:pt x="229" y="429"/>
                        <a:pt x="231" y="428"/>
                        <a:pt x="233" y="433"/>
                      </a:cubicBezTo>
                      <a:cubicBezTo>
                        <a:pt x="233" y="432"/>
                        <a:pt x="233" y="431"/>
                        <a:pt x="234" y="431"/>
                      </a:cubicBezTo>
                      <a:cubicBezTo>
                        <a:pt x="235" y="434"/>
                        <a:pt x="237" y="433"/>
                        <a:pt x="238" y="432"/>
                      </a:cubicBezTo>
                      <a:cubicBezTo>
                        <a:pt x="238" y="432"/>
                        <a:pt x="238" y="432"/>
                        <a:pt x="238" y="431"/>
                      </a:cubicBezTo>
                      <a:cubicBezTo>
                        <a:pt x="239" y="431"/>
                        <a:pt x="240" y="430"/>
                        <a:pt x="240" y="433"/>
                      </a:cubicBezTo>
                      <a:cubicBezTo>
                        <a:pt x="241" y="433"/>
                        <a:pt x="240" y="429"/>
                        <a:pt x="241" y="430"/>
                      </a:cubicBezTo>
                      <a:cubicBezTo>
                        <a:pt x="241" y="431"/>
                        <a:pt x="242" y="435"/>
                        <a:pt x="242" y="436"/>
                      </a:cubicBezTo>
                      <a:cubicBezTo>
                        <a:pt x="242" y="433"/>
                        <a:pt x="245" y="431"/>
                        <a:pt x="244" y="437"/>
                      </a:cubicBezTo>
                      <a:cubicBezTo>
                        <a:pt x="245" y="437"/>
                        <a:pt x="246" y="435"/>
                        <a:pt x="247" y="439"/>
                      </a:cubicBezTo>
                      <a:cubicBezTo>
                        <a:pt x="247" y="438"/>
                        <a:pt x="248" y="436"/>
                        <a:pt x="248" y="435"/>
                      </a:cubicBezTo>
                      <a:cubicBezTo>
                        <a:pt x="248" y="427"/>
                        <a:pt x="248" y="426"/>
                        <a:pt x="248" y="420"/>
                      </a:cubicBezTo>
                      <a:cubicBezTo>
                        <a:pt x="247" y="422"/>
                        <a:pt x="246" y="423"/>
                        <a:pt x="246" y="418"/>
                      </a:cubicBezTo>
                      <a:cubicBezTo>
                        <a:pt x="246" y="420"/>
                        <a:pt x="244" y="420"/>
                        <a:pt x="244" y="418"/>
                      </a:cubicBezTo>
                      <a:cubicBezTo>
                        <a:pt x="243" y="423"/>
                        <a:pt x="241" y="416"/>
                        <a:pt x="239" y="417"/>
                      </a:cubicBezTo>
                      <a:cubicBezTo>
                        <a:pt x="239" y="413"/>
                        <a:pt x="238" y="416"/>
                        <a:pt x="238" y="413"/>
                      </a:cubicBezTo>
                      <a:cubicBezTo>
                        <a:pt x="238" y="413"/>
                        <a:pt x="239" y="412"/>
                        <a:pt x="240" y="411"/>
                      </a:cubicBezTo>
                      <a:cubicBezTo>
                        <a:pt x="239" y="414"/>
                        <a:pt x="240" y="415"/>
                        <a:pt x="240" y="416"/>
                      </a:cubicBezTo>
                      <a:cubicBezTo>
                        <a:pt x="240" y="414"/>
                        <a:pt x="241" y="414"/>
                        <a:pt x="242" y="416"/>
                      </a:cubicBezTo>
                      <a:cubicBezTo>
                        <a:pt x="242" y="413"/>
                        <a:pt x="241" y="415"/>
                        <a:pt x="241" y="413"/>
                      </a:cubicBezTo>
                      <a:cubicBezTo>
                        <a:pt x="241" y="412"/>
                        <a:pt x="242" y="411"/>
                        <a:pt x="243" y="410"/>
                      </a:cubicBezTo>
                      <a:cubicBezTo>
                        <a:pt x="243" y="414"/>
                        <a:pt x="245" y="414"/>
                        <a:pt x="246" y="412"/>
                      </a:cubicBezTo>
                      <a:cubicBezTo>
                        <a:pt x="246" y="414"/>
                        <a:pt x="246" y="414"/>
                        <a:pt x="246" y="416"/>
                      </a:cubicBezTo>
                      <a:cubicBezTo>
                        <a:pt x="247" y="412"/>
                        <a:pt x="250" y="413"/>
                        <a:pt x="251" y="416"/>
                      </a:cubicBezTo>
                      <a:cubicBezTo>
                        <a:pt x="251" y="410"/>
                        <a:pt x="253" y="418"/>
                        <a:pt x="254" y="416"/>
                      </a:cubicBezTo>
                      <a:cubicBezTo>
                        <a:pt x="253" y="416"/>
                        <a:pt x="253" y="415"/>
                        <a:pt x="253" y="414"/>
                      </a:cubicBezTo>
                      <a:cubicBezTo>
                        <a:pt x="254" y="414"/>
                        <a:pt x="254" y="412"/>
                        <a:pt x="254" y="413"/>
                      </a:cubicBezTo>
                      <a:cubicBezTo>
                        <a:pt x="254" y="416"/>
                        <a:pt x="255" y="416"/>
                        <a:pt x="256" y="417"/>
                      </a:cubicBezTo>
                      <a:cubicBezTo>
                        <a:pt x="256" y="415"/>
                        <a:pt x="255" y="414"/>
                        <a:pt x="255" y="414"/>
                      </a:cubicBezTo>
                      <a:cubicBezTo>
                        <a:pt x="257" y="415"/>
                        <a:pt x="258" y="415"/>
                        <a:pt x="259" y="413"/>
                      </a:cubicBezTo>
                      <a:cubicBezTo>
                        <a:pt x="259" y="415"/>
                        <a:pt x="259" y="418"/>
                        <a:pt x="260" y="418"/>
                      </a:cubicBezTo>
                      <a:cubicBezTo>
                        <a:pt x="260" y="416"/>
                        <a:pt x="260" y="415"/>
                        <a:pt x="260" y="414"/>
                      </a:cubicBezTo>
                      <a:cubicBezTo>
                        <a:pt x="260" y="413"/>
                        <a:pt x="260" y="417"/>
                        <a:pt x="259" y="414"/>
                      </a:cubicBezTo>
                      <a:cubicBezTo>
                        <a:pt x="261" y="413"/>
                        <a:pt x="261" y="418"/>
                        <a:pt x="262" y="412"/>
                      </a:cubicBezTo>
                      <a:cubicBezTo>
                        <a:pt x="263" y="413"/>
                        <a:pt x="263" y="413"/>
                        <a:pt x="263" y="416"/>
                      </a:cubicBezTo>
                      <a:cubicBezTo>
                        <a:pt x="263" y="415"/>
                        <a:pt x="263" y="413"/>
                        <a:pt x="262" y="413"/>
                      </a:cubicBezTo>
                      <a:cubicBezTo>
                        <a:pt x="262" y="417"/>
                        <a:pt x="261" y="417"/>
                        <a:pt x="261" y="418"/>
                      </a:cubicBezTo>
                      <a:cubicBezTo>
                        <a:pt x="262" y="418"/>
                        <a:pt x="263" y="427"/>
                        <a:pt x="263" y="421"/>
                      </a:cubicBezTo>
                      <a:cubicBezTo>
                        <a:pt x="265" y="423"/>
                        <a:pt x="267" y="426"/>
                        <a:pt x="269" y="429"/>
                      </a:cubicBezTo>
                      <a:cubicBezTo>
                        <a:pt x="269" y="430"/>
                        <a:pt x="268" y="430"/>
                        <a:pt x="268" y="431"/>
                      </a:cubicBezTo>
                      <a:cubicBezTo>
                        <a:pt x="269" y="433"/>
                        <a:pt x="270" y="427"/>
                        <a:pt x="270" y="432"/>
                      </a:cubicBezTo>
                      <a:cubicBezTo>
                        <a:pt x="269" y="432"/>
                        <a:pt x="268" y="431"/>
                        <a:pt x="268" y="434"/>
                      </a:cubicBezTo>
                      <a:cubicBezTo>
                        <a:pt x="268" y="434"/>
                        <a:pt x="268" y="434"/>
                        <a:pt x="268" y="435"/>
                      </a:cubicBezTo>
                      <a:cubicBezTo>
                        <a:pt x="267" y="433"/>
                        <a:pt x="268" y="439"/>
                        <a:pt x="267" y="437"/>
                      </a:cubicBezTo>
                      <a:cubicBezTo>
                        <a:pt x="267" y="440"/>
                        <a:pt x="266" y="440"/>
                        <a:pt x="266" y="442"/>
                      </a:cubicBezTo>
                      <a:cubicBezTo>
                        <a:pt x="266" y="443"/>
                        <a:pt x="267" y="443"/>
                        <a:pt x="268" y="445"/>
                      </a:cubicBezTo>
                      <a:cubicBezTo>
                        <a:pt x="266" y="448"/>
                        <a:pt x="265" y="447"/>
                        <a:pt x="264" y="444"/>
                      </a:cubicBezTo>
                      <a:cubicBezTo>
                        <a:pt x="265" y="443"/>
                        <a:pt x="265" y="445"/>
                        <a:pt x="265" y="443"/>
                      </a:cubicBezTo>
                      <a:cubicBezTo>
                        <a:pt x="264" y="443"/>
                        <a:pt x="266" y="440"/>
                        <a:pt x="265" y="440"/>
                      </a:cubicBezTo>
                      <a:cubicBezTo>
                        <a:pt x="264" y="444"/>
                        <a:pt x="264" y="444"/>
                        <a:pt x="263" y="446"/>
                      </a:cubicBezTo>
                      <a:cubicBezTo>
                        <a:pt x="263" y="442"/>
                        <a:pt x="262" y="448"/>
                        <a:pt x="262" y="443"/>
                      </a:cubicBezTo>
                      <a:cubicBezTo>
                        <a:pt x="261" y="444"/>
                        <a:pt x="261" y="446"/>
                        <a:pt x="261" y="447"/>
                      </a:cubicBezTo>
                      <a:cubicBezTo>
                        <a:pt x="259" y="441"/>
                        <a:pt x="256" y="442"/>
                        <a:pt x="255" y="441"/>
                      </a:cubicBezTo>
                      <a:cubicBezTo>
                        <a:pt x="255" y="442"/>
                        <a:pt x="256" y="442"/>
                        <a:pt x="256" y="444"/>
                      </a:cubicBezTo>
                      <a:cubicBezTo>
                        <a:pt x="255" y="444"/>
                        <a:pt x="255" y="445"/>
                        <a:pt x="255" y="445"/>
                      </a:cubicBezTo>
                      <a:cubicBezTo>
                        <a:pt x="255" y="442"/>
                        <a:pt x="253" y="446"/>
                        <a:pt x="253" y="441"/>
                      </a:cubicBezTo>
                      <a:cubicBezTo>
                        <a:pt x="252" y="441"/>
                        <a:pt x="252" y="442"/>
                        <a:pt x="251" y="441"/>
                      </a:cubicBezTo>
                      <a:cubicBezTo>
                        <a:pt x="251" y="442"/>
                        <a:pt x="252" y="444"/>
                        <a:pt x="250" y="444"/>
                      </a:cubicBezTo>
                      <a:cubicBezTo>
                        <a:pt x="251" y="442"/>
                        <a:pt x="251" y="442"/>
                        <a:pt x="251" y="441"/>
                      </a:cubicBezTo>
                      <a:cubicBezTo>
                        <a:pt x="250" y="440"/>
                        <a:pt x="247" y="444"/>
                        <a:pt x="246" y="439"/>
                      </a:cubicBezTo>
                      <a:cubicBezTo>
                        <a:pt x="243" y="452"/>
                        <a:pt x="239" y="435"/>
                        <a:pt x="237" y="444"/>
                      </a:cubicBezTo>
                      <a:cubicBezTo>
                        <a:pt x="237" y="443"/>
                        <a:pt x="237" y="443"/>
                        <a:pt x="237" y="442"/>
                      </a:cubicBezTo>
                      <a:cubicBezTo>
                        <a:pt x="237" y="443"/>
                        <a:pt x="237" y="442"/>
                        <a:pt x="237" y="440"/>
                      </a:cubicBezTo>
                      <a:cubicBezTo>
                        <a:pt x="236" y="440"/>
                        <a:pt x="236" y="440"/>
                        <a:pt x="235" y="438"/>
                      </a:cubicBezTo>
                      <a:cubicBezTo>
                        <a:pt x="235" y="443"/>
                        <a:pt x="237" y="442"/>
                        <a:pt x="237" y="446"/>
                      </a:cubicBezTo>
                      <a:cubicBezTo>
                        <a:pt x="237" y="447"/>
                        <a:pt x="236" y="446"/>
                        <a:pt x="235" y="447"/>
                      </a:cubicBezTo>
                      <a:cubicBezTo>
                        <a:pt x="235" y="449"/>
                        <a:pt x="237" y="449"/>
                        <a:pt x="238" y="449"/>
                      </a:cubicBezTo>
                      <a:cubicBezTo>
                        <a:pt x="238" y="449"/>
                        <a:pt x="238" y="448"/>
                        <a:pt x="238" y="448"/>
                      </a:cubicBezTo>
                      <a:cubicBezTo>
                        <a:pt x="238" y="447"/>
                        <a:pt x="238" y="446"/>
                        <a:pt x="238" y="446"/>
                      </a:cubicBezTo>
                      <a:cubicBezTo>
                        <a:pt x="238" y="447"/>
                        <a:pt x="239" y="449"/>
                        <a:pt x="239" y="449"/>
                      </a:cubicBezTo>
                      <a:cubicBezTo>
                        <a:pt x="240" y="450"/>
                        <a:pt x="242" y="445"/>
                        <a:pt x="243" y="450"/>
                      </a:cubicBezTo>
                      <a:cubicBezTo>
                        <a:pt x="242" y="450"/>
                        <a:pt x="242" y="451"/>
                        <a:pt x="242" y="453"/>
                      </a:cubicBezTo>
                      <a:cubicBezTo>
                        <a:pt x="245" y="451"/>
                        <a:pt x="247" y="453"/>
                        <a:pt x="251" y="452"/>
                      </a:cubicBezTo>
                      <a:cubicBezTo>
                        <a:pt x="251" y="453"/>
                        <a:pt x="251" y="453"/>
                        <a:pt x="251" y="454"/>
                      </a:cubicBezTo>
                      <a:cubicBezTo>
                        <a:pt x="252" y="452"/>
                        <a:pt x="253" y="455"/>
                        <a:pt x="255" y="451"/>
                      </a:cubicBezTo>
                      <a:cubicBezTo>
                        <a:pt x="255" y="452"/>
                        <a:pt x="254" y="453"/>
                        <a:pt x="254" y="454"/>
                      </a:cubicBezTo>
                      <a:cubicBezTo>
                        <a:pt x="255" y="453"/>
                        <a:pt x="256" y="452"/>
                        <a:pt x="256" y="450"/>
                      </a:cubicBezTo>
                      <a:cubicBezTo>
                        <a:pt x="256" y="452"/>
                        <a:pt x="257" y="453"/>
                        <a:pt x="257" y="455"/>
                      </a:cubicBezTo>
                      <a:cubicBezTo>
                        <a:pt x="257" y="453"/>
                        <a:pt x="257" y="452"/>
                        <a:pt x="258" y="453"/>
                      </a:cubicBezTo>
                      <a:cubicBezTo>
                        <a:pt x="258" y="454"/>
                        <a:pt x="258" y="455"/>
                        <a:pt x="258" y="455"/>
                      </a:cubicBezTo>
                      <a:cubicBezTo>
                        <a:pt x="259" y="454"/>
                        <a:pt x="260" y="454"/>
                        <a:pt x="261" y="452"/>
                      </a:cubicBezTo>
                      <a:cubicBezTo>
                        <a:pt x="261" y="453"/>
                        <a:pt x="260" y="454"/>
                        <a:pt x="261" y="456"/>
                      </a:cubicBezTo>
                      <a:cubicBezTo>
                        <a:pt x="262" y="451"/>
                        <a:pt x="265" y="457"/>
                        <a:pt x="266" y="458"/>
                      </a:cubicBezTo>
                      <a:cubicBezTo>
                        <a:pt x="266" y="457"/>
                        <a:pt x="267" y="455"/>
                        <a:pt x="267" y="457"/>
                      </a:cubicBezTo>
                      <a:cubicBezTo>
                        <a:pt x="267" y="455"/>
                        <a:pt x="266" y="454"/>
                        <a:pt x="267" y="454"/>
                      </a:cubicBezTo>
                      <a:cubicBezTo>
                        <a:pt x="267" y="457"/>
                        <a:pt x="268" y="454"/>
                        <a:pt x="269" y="456"/>
                      </a:cubicBezTo>
                      <a:cubicBezTo>
                        <a:pt x="269" y="459"/>
                        <a:pt x="268" y="457"/>
                        <a:pt x="268" y="459"/>
                      </a:cubicBezTo>
                      <a:cubicBezTo>
                        <a:pt x="269" y="460"/>
                        <a:pt x="270" y="462"/>
                        <a:pt x="271" y="463"/>
                      </a:cubicBezTo>
                      <a:cubicBezTo>
                        <a:pt x="269" y="466"/>
                        <a:pt x="265" y="460"/>
                        <a:pt x="263" y="466"/>
                      </a:cubicBezTo>
                      <a:cubicBezTo>
                        <a:pt x="263" y="468"/>
                        <a:pt x="264" y="466"/>
                        <a:pt x="264" y="465"/>
                      </a:cubicBezTo>
                      <a:cubicBezTo>
                        <a:pt x="264" y="471"/>
                        <a:pt x="265" y="466"/>
                        <a:pt x="265" y="468"/>
                      </a:cubicBezTo>
                      <a:cubicBezTo>
                        <a:pt x="265" y="475"/>
                        <a:pt x="263" y="468"/>
                        <a:pt x="262" y="470"/>
                      </a:cubicBezTo>
                      <a:cubicBezTo>
                        <a:pt x="262" y="470"/>
                        <a:pt x="263" y="470"/>
                        <a:pt x="263" y="471"/>
                      </a:cubicBezTo>
                      <a:cubicBezTo>
                        <a:pt x="262" y="471"/>
                        <a:pt x="262" y="472"/>
                        <a:pt x="262" y="472"/>
                      </a:cubicBezTo>
                      <a:cubicBezTo>
                        <a:pt x="261" y="472"/>
                        <a:pt x="259" y="469"/>
                        <a:pt x="259" y="473"/>
                      </a:cubicBezTo>
                      <a:cubicBezTo>
                        <a:pt x="258" y="473"/>
                        <a:pt x="257" y="467"/>
                        <a:pt x="256" y="469"/>
                      </a:cubicBezTo>
                      <a:cubicBezTo>
                        <a:pt x="257" y="471"/>
                        <a:pt x="258" y="472"/>
                        <a:pt x="258" y="477"/>
                      </a:cubicBezTo>
                      <a:cubicBezTo>
                        <a:pt x="258" y="478"/>
                        <a:pt x="257" y="477"/>
                        <a:pt x="258" y="478"/>
                      </a:cubicBezTo>
                      <a:cubicBezTo>
                        <a:pt x="259" y="476"/>
                        <a:pt x="260" y="476"/>
                        <a:pt x="261" y="476"/>
                      </a:cubicBezTo>
                      <a:cubicBezTo>
                        <a:pt x="261" y="474"/>
                        <a:pt x="260" y="476"/>
                        <a:pt x="260" y="473"/>
                      </a:cubicBezTo>
                      <a:cubicBezTo>
                        <a:pt x="261" y="473"/>
                        <a:pt x="262" y="472"/>
                        <a:pt x="262" y="475"/>
                      </a:cubicBezTo>
                      <a:cubicBezTo>
                        <a:pt x="261" y="476"/>
                        <a:pt x="262" y="479"/>
                        <a:pt x="262" y="477"/>
                      </a:cubicBezTo>
                      <a:cubicBezTo>
                        <a:pt x="262" y="476"/>
                        <a:pt x="262" y="474"/>
                        <a:pt x="263" y="474"/>
                      </a:cubicBezTo>
                      <a:cubicBezTo>
                        <a:pt x="263" y="475"/>
                        <a:pt x="263" y="475"/>
                        <a:pt x="263" y="475"/>
                      </a:cubicBezTo>
                      <a:cubicBezTo>
                        <a:pt x="263" y="476"/>
                        <a:pt x="263" y="477"/>
                        <a:pt x="264" y="478"/>
                      </a:cubicBezTo>
                      <a:cubicBezTo>
                        <a:pt x="264" y="478"/>
                        <a:pt x="265" y="477"/>
                        <a:pt x="265" y="476"/>
                      </a:cubicBezTo>
                      <a:cubicBezTo>
                        <a:pt x="267" y="481"/>
                        <a:pt x="271" y="471"/>
                        <a:pt x="273" y="474"/>
                      </a:cubicBezTo>
                      <a:cubicBezTo>
                        <a:pt x="273" y="474"/>
                        <a:pt x="273" y="474"/>
                        <a:pt x="273" y="475"/>
                      </a:cubicBezTo>
                      <a:cubicBezTo>
                        <a:pt x="274" y="471"/>
                        <a:pt x="275" y="474"/>
                        <a:pt x="275" y="471"/>
                      </a:cubicBezTo>
                      <a:cubicBezTo>
                        <a:pt x="275" y="472"/>
                        <a:pt x="276" y="473"/>
                        <a:pt x="276" y="472"/>
                      </a:cubicBezTo>
                      <a:cubicBezTo>
                        <a:pt x="276" y="471"/>
                        <a:pt x="275" y="472"/>
                        <a:pt x="275" y="471"/>
                      </a:cubicBezTo>
                      <a:cubicBezTo>
                        <a:pt x="275" y="470"/>
                        <a:pt x="275" y="469"/>
                        <a:pt x="276" y="469"/>
                      </a:cubicBezTo>
                      <a:cubicBezTo>
                        <a:pt x="276" y="471"/>
                        <a:pt x="276" y="470"/>
                        <a:pt x="277" y="469"/>
                      </a:cubicBezTo>
                      <a:cubicBezTo>
                        <a:pt x="277" y="470"/>
                        <a:pt x="277" y="470"/>
                        <a:pt x="277" y="471"/>
                      </a:cubicBezTo>
                      <a:cubicBezTo>
                        <a:pt x="279" y="470"/>
                        <a:pt x="279" y="470"/>
                        <a:pt x="280" y="469"/>
                      </a:cubicBezTo>
                      <a:cubicBezTo>
                        <a:pt x="280" y="470"/>
                        <a:pt x="280" y="471"/>
                        <a:pt x="280" y="472"/>
                      </a:cubicBezTo>
                      <a:cubicBezTo>
                        <a:pt x="281" y="471"/>
                        <a:pt x="281" y="471"/>
                        <a:pt x="281" y="473"/>
                      </a:cubicBezTo>
                      <a:cubicBezTo>
                        <a:pt x="281" y="474"/>
                        <a:pt x="280" y="475"/>
                        <a:pt x="280" y="477"/>
                      </a:cubicBezTo>
                      <a:cubicBezTo>
                        <a:pt x="281" y="475"/>
                        <a:pt x="282" y="476"/>
                        <a:pt x="283" y="473"/>
                      </a:cubicBezTo>
                      <a:cubicBezTo>
                        <a:pt x="282" y="472"/>
                        <a:pt x="282" y="475"/>
                        <a:pt x="282" y="473"/>
                      </a:cubicBezTo>
                      <a:cubicBezTo>
                        <a:pt x="282" y="472"/>
                        <a:pt x="283" y="471"/>
                        <a:pt x="283" y="469"/>
                      </a:cubicBezTo>
                      <a:cubicBezTo>
                        <a:pt x="283" y="471"/>
                        <a:pt x="283" y="471"/>
                        <a:pt x="284" y="471"/>
                      </a:cubicBezTo>
                      <a:cubicBezTo>
                        <a:pt x="283" y="473"/>
                        <a:pt x="284" y="475"/>
                        <a:pt x="284" y="477"/>
                      </a:cubicBezTo>
                      <a:cubicBezTo>
                        <a:pt x="285" y="474"/>
                        <a:pt x="284" y="473"/>
                        <a:pt x="284" y="471"/>
                      </a:cubicBezTo>
                      <a:cubicBezTo>
                        <a:pt x="285" y="471"/>
                        <a:pt x="284" y="469"/>
                        <a:pt x="285" y="469"/>
                      </a:cubicBezTo>
                      <a:cubicBezTo>
                        <a:pt x="286" y="469"/>
                        <a:pt x="286" y="472"/>
                        <a:pt x="287" y="472"/>
                      </a:cubicBezTo>
                      <a:cubicBezTo>
                        <a:pt x="286" y="475"/>
                        <a:pt x="286" y="475"/>
                        <a:pt x="285" y="477"/>
                      </a:cubicBezTo>
                      <a:cubicBezTo>
                        <a:pt x="286" y="478"/>
                        <a:pt x="286" y="474"/>
                        <a:pt x="287" y="474"/>
                      </a:cubicBezTo>
                      <a:cubicBezTo>
                        <a:pt x="287" y="476"/>
                        <a:pt x="287" y="476"/>
                        <a:pt x="288" y="477"/>
                      </a:cubicBezTo>
                      <a:cubicBezTo>
                        <a:pt x="289" y="472"/>
                        <a:pt x="291" y="474"/>
                        <a:pt x="293" y="473"/>
                      </a:cubicBezTo>
                      <a:cubicBezTo>
                        <a:pt x="293" y="471"/>
                        <a:pt x="292" y="474"/>
                        <a:pt x="292" y="472"/>
                      </a:cubicBezTo>
                      <a:cubicBezTo>
                        <a:pt x="292" y="471"/>
                        <a:pt x="292" y="471"/>
                        <a:pt x="293" y="470"/>
                      </a:cubicBezTo>
                      <a:cubicBezTo>
                        <a:pt x="293" y="472"/>
                        <a:pt x="293" y="472"/>
                        <a:pt x="293" y="475"/>
                      </a:cubicBezTo>
                      <a:cubicBezTo>
                        <a:pt x="294" y="472"/>
                        <a:pt x="296" y="475"/>
                        <a:pt x="297" y="473"/>
                      </a:cubicBezTo>
                      <a:cubicBezTo>
                        <a:pt x="297" y="474"/>
                        <a:pt x="297" y="479"/>
                        <a:pt x="298" y="476"/>
                      </a:cubicBezTo>
                      <a:cubicBezTo>
                        <a:pt x="298" y="476"/>
                        <a:pt x="297" y="476"/>
                        <a:pt x="298" y="475"/>
                      </a:cubicBezTo>
                      <a:cubicBezTo>
                        <a:pt x="298" y="474"/>
                        <a:pt x="299" y="474"/>
                        <a:pt x="300" y="474"/>
                      </a:cubicBezTo>
                      <a:cubicBezTo>
                        <a:pt x="300" y="480"/>
                        <a:pt x="302" y="479"/>
                        <a:pt x="303" y="482"/>
                      </a:cubicBezTo>
                      <a:cubicBezTo>
                        <a:pt x="303" y="481"/>
                        <a:pt x="303" y="480"/>
                        <a:pt x="303" y="479"/>
                      </a:cubicBezTo>
                      <a:cubicBezTo>
                        <a:pt x="305" y="483"/>
                        <a:pt x="306" y="483"/>
                        <a:pt x="309" y="485"/>
                      </a:cubicBezTo>
                      <a:cubicBezTo>
                        <a:pt x="308" y="486"/>
                        <a:pt x="310" y="486"/>
                        <a:pt x="309" y="488"/>
                      </a:cubicBezTo>
                      <a:cubicBezTo>
                        <a:pt x="310" y="486"/>
                        <a:pt x="312" y="485"/>
                        <a:pt x="312" y="486"/>
                      </a:cubicBezTo>
                      <a:cubicBezTo>
                        <a:pt x="312" y="487"/>
                        <a:pt x="312" y="482"/>
                        <a:pt x="312" y="483"/>
                      </a:cubicBezTo>
                      <a:cubicBezTo>
                        <a:pt x="313" y="484"/>
                        <a:pt x="312" y="486"/>
                        <a:pt x="313" y="485"/>
                      </a:cubicBezTo>
                      <a:cubicBezTo>
                        <a:pt x="313" y="488"/>
                        <a:pt x="313" y="489"/>
                        <a:pt x="314" y="490"/>
                      </a:cubicBezTo>
                      <a:cubicBezTo>
                        <a:pt x="314" y="489"/>
                        <a:pt x="314" y="486"/>
                        <a:pt x="314" y="486"/>
                      </a:cubicBezTo>
                      <a:cubicBezTo>
                        <a:pt x="315" y="488"/>
                        <a:pt x="315" y="487"/>
                        <a:pt x="315" y="488"/>
                      </a:cubicBezTo>
                      <a:cubicBezTo>
                        <a:pt x="315" y="488"/>
                        <a:pt x="315" y="489"/>
                        <a:pt x="315" y="490"/>
                      </a:cubicBezTo>
                      <a:cubicBezTo>
                        <a:pt x="315" y="490"/>
                        <a:pt x="315" y="492"/>
                        <a:pt x="315" y="493"/>
                      </a:cubicBezTo>
                      <a:cubicBezTo>
                        <a:pt x="315" y="494"/>
                        <a:pt x="316" y="494"/>
                        <a:pt x="316" y="496"/>
                      </a:cubicBezTo>
                      <a:cubicBezTo>
                        <a:pt x="316" y="492"/>
                        <a:pt x="316" y="490"/>
                        <a:pt x="316" y="487"/>
                      </a:cubicBezTo>
                      <a:cubicBezTo>
                        <a:pt x="316" y="487"/>
                        <a:pt x="316" y="483"/>
                        <a:pt x="316" y="481"/>
                      </a:cubicBezTo>
                      <a:cubicBezTo>
                        <a:pt x="319" y="481"/>
                        <a:pt x="322" y="483"/>
                        <a:pt x="325" y="490"/>
                      </a:cubicBezTo>
                      <a:cubicBezTo>
                        <a:pt x="325" y="492"/>
                        <a:pt x="325" y="495"/>
                        <a:pt x="325" y="497"/>
                      </a:cubicBezTo>
                      <a:cubicBezTo>
                        <a:pt x="326" y="481"/>
                        <a:pt x="330" y="499"/>
                        <a:pt x="333" y="492"/>
                      </a:cubicBezTo>
                      <a:cubicBezTo>
                        <a:pt x="333" y="488"/>
                        <a:pt x="332" y="487"/>
                        <a:pt x="332" y="483"/>
                      </a:cubicBezTo>
                      <a:cubicBezTo>
                        <a:pt x="334" y="483"/>
                        <a:pt x="334" y="479"/>
                        <a:pt x="335" y="476"/>
                      </a:cubicBezTo>
                      <a:cubicBezTo>
                        <a:pt x="336" y="474"/>
                        <a:pt x="336" y="475"/>
                        <a:pt x="338" y="474"/>
                      </a:cubicBezTo>
                      <a:cubicBezTo>
                        <a:pt x="338" y="475"/>
                        <a:pt x="338" y="476"/>
                        <a:pt x="338" y="476"/>
                      </a:cubicBezTo>
                      <a:cubicBezTo>
                        <a:pt x="339" y="475"/>
                        <a:pt x="338" y="474"/>
                        <a:pt x="338" y="471"/>
                      </a:cubicBezTo>
                      <a:cubicBezTo>
                        <a:pt x="339" y="471"/>
                        <a:pt x="340" y="463"/>
                        <a:pt x="341" y="465"/>
                      </a:cubicBezTo>
                      <a:cubicBezTo>
                        <a:pt x="340" y="460"/>
                        <a:pt x="341" y="457"/>
                        <a:pt x="341" y="455"/>
                      </a:cubicBezTo>
                      <a:cubicBezTo>
                        <a:pt x="341" y="456"/>
                        <a:pt x="342" y="456"/>
                        <a:pt x="342" y="455"/>
                      </a:cubicBezTo>
                      <a:cubicBezTo>
                        <a:pt x="341" y="455"/>
                        <a:pt x="342" y="454"/>
                        <a:pt x="342" y="455"/>
                      </a:cubicBezTo>
                      <a:cubicBezTo>
                        <a:pt x="342" y="456"/>
                        <a:pt x="343" y="461"/>
                        <a:pt x="343" y="457"/>
                      </a:cubicBezTo>
                      <a:cubicBezTo>
                        <a:pt x="342" y="455"/>
                        <a:pt x="341" y="454"/>
                        <a:pt x="342" y="450"/>
                      </a:cubicBezTo>
                      <a:cubicBezTo>
                        <a:pt x="341" y="450"/>
                        <a:pt x="341" y="449"/>
                        <a:pt x="341" y="447"/>
                      </a:cubicBezTo>
                      <a:cubicBezTo>
                        <a:pt x="341" y="446"/>
                        <a:pt x="341" y="445"/>
                        <a:pt x="341" y="444"/>
                      </a:cubicBezTo>
                      <a:cubicBezTo>
                        <a:pt x="341" y="442"/>
                        <a:pt x="341" y="441"/>
                        <a:pt x="341" y="440"/>
                      </a:cubicBezTo>
                      <a:cubicBezTo>
                        <a:pt x="341" y="437"/>
                        <a:pt x="344" y="435"/>
                        <a:pt x="345" y="440"/>
                      </a:cubicBezTo>
                      <a:cubicBezTo>
                        <a:pt x="345" y="439"/>
                        <a:pt x="346" y="432"/>
                        <a:pt x="347" y="438"/>
                      </a:cubicBezTo>
                      <a:cubicBezTo>
                        <a:pt x="347" y="438"/>
                        <a:pt x="346" y="439"/>
                        <a:pt x="346" y="442"/>
                      </a:cubicBezTo>
                      <a:cubicBezTo>
                        <a:pt x="347" y="442"/>
                        <a:pt x="348" y="437"/>
                        <a:pt x="348" y="441"/>
                      </a:cubicBezTo>
                      <a:cubicBezTo>
                        <a:pt x="347" y="446"/>
                        <a:pt x="344" y="450"/>
                        <a:pt x="342" y="448"/>
                      </a:cubicBezTo>
                      <a:cubicBezTo>
                        <a:pt x="343" y="452"/>
                        <a:pt x="346" y="449"/>
                        <a:pt x="348" y="445"/>
                      </a:cubicBezTo>
                      <a:cubicBezTo>
                        <a:pt x="349" y="447"/>
                        <a:pt x="351" y="446"/>
                        <a:pt x="352" y="443"/>
                      </a:cubicBezTo>
                      <a:cubicBezTo>
                        <a:pt x="352" y="444"/>
                        <a:pt x="352" y="446"/>
                        <a:pt x="353" y="446"/>
                      </a:cubicBezTo>
                      <a:cubicBezTo>
                        <a:pt x="354" y="446"/>
                        <a:pt x="357" y="438"/>
                        <a:pt x="357" y="448"/>
                      </a:cubicBezTo>
                      <a:cubicBezTo>
                        <a:pt x="358" y="449"/>
                        <a:pt x="357" y="445"/>
                        <a:pt x="358" y="445"/>
                      </a:cubicBezTo>
                      <a:cubicBezTo>
                        <a:pt x="358" y="446"/>
                        <a:pt x="359" y="447"/>
                        <a:pt x="358" y="449"/>
                      </a:cubicBezTo>
                      <a:cubicBezTo>
                        <a:pt x="357" y="457"/>
                        <a:pt x="354" y="461"/>
                        <a:pt x="352" y="468"/>
                      </a:cubicBezTo>
                      <a:cubicBezTo>
                        <a:pt x="352" y="470"/>
                        <a:pt x="353" y="471"/>
                        <a:pt x="353" y="475"/>
                      </a:cubicBezTo>
                      <a:cubicBezTo>
                        <a:pt x="358" y="475"/>
                        <a:pt x="359" y="455"/>
                        <a:pt x="364" y="456"/>
                      </a:cubicBezTo>
                      <a:cubicBezTo>
                        <a:pt x="363" y="448"/>
                        <a:pt x="365" y="444"/>
                        <a:pt x="364" y="437"/>
                      </a:cubicBezTo>
                      <a:cubicBezTo>
                        <a:pt x="364" y="437"/>
                        <a:pt x="364" y="437"/>
                        <a:pt x="365" y="436"/>
                      </a:cubicBezTo>
                      <a:cubicBezTo>
                        <a:pt x="364" y="430"/>
                        <a:pt x="364" y="425"/>
                        <a:pt x="365" y="421"/>
                      </a:cubicBezTo>
                      <a:cubicBezTo>
                        <a:pt x="365" y="419"/>
                        <a:pt x="364" y="420"/>
                        <a:pt x="364" y="419"/>
                      </a:cubicBezTo>
                      <a:cubicBezTo>
                        <a:pt x="365" y="419"/>
                        <a:pt x="365" y="416"/>
                        <a:pt x="365" y="414"/>
                      </a:cubicBezTo>
                      <a:cubicBezTo>
                        <a:pt x="365" y="413"/>
                        <a:pt x="364" y="414"/>
                        <a:pt x="364" y="412"/>
                      </a:cubicBezTo>
                      <a:cubicBezTo>
                        <a:pt x="363" y="394"/>
                        <a:pt x="362" y="385"/>
                        <a:pt x="360" y="365"/>
                      </a:cubicBezTo>
                      <a:cubicBezTo>
                        <a:pt x="359" y="361"/>
                        <a:pt x="358" y="354"/>
                        <a:pt x="357" y="350"/>
                      </a:cubicBezTo>
                      <a:cubicBezTo>
                        <a:pt x="357" y="346"/>
                        <a:pt x="356" y="343"/>
                        <a:pt x="356" y="339"/>
                      </a:cubicBezTo>
                      <a:cubicBezTo>
                        <a:pt x="356" y="339"/>
                        <a:pt x="355" y="339"/>
                        <a:pt x="355" y="337"/>
                      </a:cubicBezTo>
                      <a:cubicBezTo>
                        <a:pt x="356" y="338"/>
                        <a:pt x="356" y="337"/>
                        <a:pt x="356" y="336"/>
                      </a:cubicBezTo>
                      <a:cubicBezTo>
                        <a:pt x="355" y="337"/>
                        <a:pt x="356" y="332"/>
                        <a:pt x="356" y="332"/>
                      </a:cubicBezTo>
                      <a:cubicBezTo>
                        <a:pt x="355" y="325"/>
                        <a:pt x="353" y="320"/>
                        <a:pt x="353" y="313"/>
                      </a:cubicBezTo>
                      <a:cubicBezTo>
                        <a:pt x="355" y="310"/>
                        <a:pt x="357" y="320"/>
                        <a:pt x="359" y="316"/>
                      </a:cubicBezTo>
                      <a:cubicBezTo>
                        <a:pt x="360" y="318"/>
                        <a:pt x="361" y="318"/>
                        <a:pt x="361" y="323"/>
                      </a:cubicBezTo>
                      <a:cubicBezTo>
                        <a:pt x="360" y="323"/>
                        <a:pt x="360" y="324"/>
                        <a:pt x="360" y="326"/>
                      </a:cubicBezTo>
                      <a:cubicBezTo>
                        <a:pt x="361" y="329"/>
                        <a:pt x="363" y="332"/>
                        <a:pt x="365" y="333"/>
                      </a:cubicBezTo>
                      <a:cubicBezTo>
                        <a:pt x="365" y="340"/>
                        <a:pt x="367" y="338"/>
                        <a:pt x="369" y="340"/>
                      </a:cubicBezTo>
                      <a:cubicBezTo>
                        <a:pt x="369" y="342"/>
                        <a:pt x="368" y="341"/>
                        <a:pt x="369" y="343"/>
                      </a:cubicBezTo>
                      <a:cubicBezTo>
                        <a:pt x="371" y="342"/>
                        <a:pt x="373" y="343"/>
                        <a:pt x="375" y="346"/>
                      </a:cubicBezTo>
                      <a:cubicBezTo>
                        <a:pt x="376" y="356"/>
                        <a:pt x="381" y="353"/>
                        <a:pt x="381" y="363"/>
                      </a:cubicBezTo>
                      <a:cubicBezTo>
                        <a:pt x="382" y="364"/>
                        <a:pt x="383" y="365"/>
                        <a:pt x="383" y="368"/>
                      </a:cubicBezTo>
                      <a:cubicBezTo>
                        <a:pt x="383" y="372"/>
                        <a:pt x="382" y="374"/>
                        <a:pt x="382" y="380"/>
                      </a:cubicBezTo>
                      <a:cubicBezTo>
                        <a:pt x="383" y="385"/>
                        <a:pt x="385" y="385"/>
                        <a:pt x="385" y="388"/>
                      </a:cubicBezTo>
                      <a:cubicBezTo>
                        <a:pt x="385" y="385"/>
                        <a:pt x="387" y="382"/>
                        <a:pt x="387" y="384"/>
                      </a:cubicBezTo>
                      <a:cubicBezTo>
                        <a:pt x="387" y="386"/>
                        <a:pt x="387" y="386"/>
                        <a:pt x="387" y="388"/>
                      </a:cubicBezTo>
                      <a:cubicBezTo>
                        <a:pt x="387" y="393"/>
                        <a:pt x="387" y="397"/>
                        <a:pt x="388" y="402"/>
                      </a:cubicBezTo>
                      <a:cubicBezTo>
                        <a:pt x="388" y="401"/>
                        <a:pt x="389" y="400"/>
                        <a:pt x="390" y="404"/>
                      </a:cubicBezTo>
                      <a:cubicBezTo>
                        <a:pt x="389" y="405"/>
                        <a:pt x="389" y="402"/>
                        <a:pt x="389" y="404"/>
                      </a:cubicBezTo>
                      <a:cubicBezTo>
                        <a:pt x="389" y="404"/>
                        <a:pt x="389" y="407"/>
                        <a:pt x="390" y="407"/>
                      </a:cubicBezTo>
                      <a:cubicBezTo>
                        <a:pt x="390" y="402"/>
                        <a:pt x="391" y="407"/>
                        <a:pt x="391" y="407"/>
                      </a:cubicBezTo>
                      <a:cubicBezTo>
                        <a:pt x="391" y="405"/>
                        <a:pt x="391" y="403"/>
                        <a:pt x="391" y="401"/>
                      </a:cubicBezTo>
                      <a:cubicBezTo>
                        <a:pt x="394" y="400"/>
                        <a:pt x="396" y="416"/>
                        <a:pt x="397" y="408"/>
                      </a:cubicBezTo>
                      <a:cubicBezTo>
                        <a:pt x="397" y="407"/>
                        <a:pt x="396" y="407"/>
                        <a:pt x="396" y="407"/>
                      </a:cubicBezTo>
                      <a:cubicBezTo>
                        <a:pt x="395" y="400"/>
                        <a:pt x="393" y="395"/>
                        <a:pt x="391" y="390"/>
                      </a:cubicBezTo>
                      <a:cubicBezTo>
                        <a:pt x="391" y="389"/>
                        <a:pt x="391" y="388"/>
                        <a:pt x="391" y="387"/>
                      </a:cubicBezTo>
                      <a:cubicBezTo>
                        <a:pt x="391" y="387"/>
                        <a:pt x="390" y="389"/>
                        <a:pt x="389" y="389"/>
                      </a:cubicBezTo>
                      <a:cubicBezTo>
                        <a:pt x="389" y="388"/>
                        <a:pt x="389" y="386"/>
                        <a:pt x="388" y="387"/>
                      </a:cubicBezTo>
                      <a:cubicBezTo>
                        <a:pt x="389" y="383"/>
                        <a:pt x="387" y="383"/>
                        <a:pt x="387" y="380"/>
                      </a:cubicBezTo>
                      <a:cubicBezTo>
                        <a:pt x="388" y="379"/>
                        <a:pt x="388" y="379"/>
                        <a:pt x="388" y="375"/>
                      </a:cubicBezTo>
                      <a:cubicBezTo>
                        <a:pt x="388" y="375"/>
                        <a:pt x="388" y="373"/>
                        <a:pt x="389" y="373"/>
                      </a:cubicBezTo>
                      <a:cubicBezTo>
                        <a:pt x="390" y="375"/>
                        <a:pt x="392" y="378"/>
                        <a:pt x="395" y="378"/>
                      </a:cubicBezTo>
                      <a:cubicBezTo>
                        <a:pt x="394" y="373"/>
                        <a:pt x="392" y="372"/>
                        <a:pt x="391" y="368"/>
                      </a:cubicBezTo>
                      <a:cubicBezTo>
                        <a:pt x="391" y="361"/>
                        <a:pt x="390" y="359"/>
                        <a:pt x="389" y="354"/>
                      </a:cubicBezTo>
                      <a:cubicBezTo>
                        <a:pt x="388" y="353"/>
                        <a:pt x="389" y="356"/>
                        <a:pt x="388" y="355"/>
                      </a:cubicBezTo>
                      <a:cubicBezTo>
                        <a:pt x="388" y="347"/>
                        <a:pt x="386" y="341"/>
                        <a:pt x="386" y="330"/>
                      </a:cubicBezTo>
                      <a:cubicBezTo>
                        <a:pt x="389" y="331"/>
                        <a:pt x="389" y="321"/>
                        <a:pt x="391" y="322"/>
                      </a:cubicBezTo>
                      <a:cubicBezTo>
                        <a:pt x="391" y="318"/>
                        <a:pt x="392" y="317"/>
                        <a:pt x="392" y="314"/>
                      </a:cubicBezTo>
                      <a:cubicBezTo>
                        <a:pt x="392" y="313"/>
                        <a:pt x="392" y="312"/>
                        <a:pt x="391" y="311"/>
                      </a:cubicBezTo>
                      <a:cubicBezTo>
                        <a:pt x="391" y="309"/>
                        <a:pt x="392" y="308"/>
                        <a:pt x="392" y="307"/>
                      </a:cubicBezTo>
                      <a:cubicBezTo>
                        <a:pt x="393" y="296"/>
                        <a:pt x="390" y="299"/>
                        <a:pt x="390" y="290"/>
                      </a:cubicBezTo>
                      <a:cubicBezTo>
                        <a:pt x="392" y="288"/>
                        <a:pt x="395" y="289"/>
                        <a:pt x="396" y="285"/>
                      </a:cubicBezTo>
                      <a:cubicBezTo>
                        <a:pt x="395" y="284"/>
                        <a:pt x="395" y="279"/>
                        <a:pt x="395" y="277"/>
                      </a:cubicBezTo>
                      <a:cubicBezTo>
                        <a:pt x="394" y="274"/>
                        <a:pt x="394" y="268"/>
                        <a:pt x="393" y="265"/>
                      </a:cubicBezTo>
                      <a:cubicBezTo>
                        <a:pt x="391" y="270"/>
                        <a:pt x="391" y="279"/>
                        <a:pt x="389" y="283"/>
                      </a:cubicBezTo>
                      <a:cubicBezTo>
                        <a:pt x="388" y="270"/>
                        <a:pt x="382" y="272"/>
                        <a:pt x="380" y="269"/>
                      </a:cubicBezTo>
                      <a:cubicBezTo>
                        <a:pt x="380" y="270"/>
                        <a:pt x="380" y="270"/>
                        <a:pt x="380" y="272"/>
                      </a:cubicBezTo>
                      <a:cubicBezTo>
                        <a:pt x="379" y="273"/>
                        <a:pt x="379" y="271"/>
                        <a:pt x="378" y="270"/>
                      </a:cubicBezTo>
                      <a:cubicBezTo>
                        <a:pt x="379" y="274"/>
                        <a:pt x="377" y="272"/>
                        <a:pt x="377" y="274"/>
                      </a:cubicBezTo>
                      <a:cubicBezTo>
                        <a:pt x="378" y="274"/>
                        <a:pt x="378" y="275"/>
                        <a:pt x="378" y="277"/>
                      </a:cubicBezTo>
                      <a:cubicBezTo>
                        <a:pt x="375" y="277"/>
                        <a:pt x="373" y="282"/>
                        <a:pt x="370" y="283"/>
                      </a:cubicBezTo>
                      <a:cubicBezTo>
                        <a:pt x="370" y="284"/>
                        <a:pt x="370" y="286"/>
                        <a:pt x="370" y="286"/>
                      </a:cubicBezTo>
                      <a:cubicBezTo>
                        <a:pt x="366" y="285"/>
                        <a:pt x="363" y="290"/>
                        <a:pt x="359" y="292"/>
                      </a:cubicBezTo>
                      <a:cubicBezTo>
                        <a:pt x="359" y="293"/>
                        <a:pt x="359" y="294"/>
                        <a:pt x="359" y="294"/>
                      </a:cubicBezTo>
                      <a:cubicBezTo>
                        <a:pt x="358" y="293"/>
                        <a:pt x="357" y="293"/>
                        <a:pt x="357" y="293"/>
                      </a:cubicBezTo>
                      <a:cubicBezTo>
                        <a:pt x="357" y="293"/>
                        <a:pt x="357" y="293"/>
                        <a:pt x="357" y="294"/>
                      </a:cubicBezTo>
                      <a:cubicBezTo>
                        <a:pt x="354" y="293"/>
                        <a:pt x="350" y="298"/>
                        <a:pt x="349" y="286"/>
                      </a:cubicBezTo>
                      <a:cubicBezTo>
                        <a:pt x="349" y="287"/>
                        <a:pt x="350" y="286"/>
                        <a:pt x="350" y="285"/>
                      </a:cubicBezTo>
                      <a:cubicBezTo>
                        <a:pt x="349" y="283"/>
                        <a:pt x="348" y="281"/>
                        <a:pt x="349" y="277"/>
                      </a:cubicBezTo>
                      <a:cubicBezTo>
                        <a:pt x="348" y="278"/>
                        <a:pt x="347" y="274"/>
                        <a:pt x="347" y="271"/>
                      </a:cubicBezTo>
                      <a:cubicBezTo>
                        <a:pt x="347" y="270"/>
                        <a:pt x="347" y="269"/>
                        <a:pt x="347" y="267"/>
                      </a:cubicBezTo>
                      <a:cubicBezTo>
                        <a:pt x="347" y="267"/>
                        <a:pt x="347" y="267"/>
                        <a:pt x="346" y="268"/>
                      </a:cubicBezTo>
                      <a:cubicBezTo>
                        <a:pt x="346" y="267"/>
                        <a:pt x="346" y="267"/>
                        <a:pt x="346" y="266"/>
                      </a:cubicBezTo>
                      <a:cubicBezTo>
                        <a:pt x="347" y="266"/>
                        <a:pt x="347" y="266"/>
                        <a:pt x="347" y="264"/>
                      </a:cubicBezTo>
                      <a:cubicBezTo>
                        <a:pt x="345" y="265"/>
                        <a:pt x="347" y="260"/>
                        <a:pt x="346" y="258"/>
                      </a:cubicBezTo>
                      <a:cubicBezTo>
                        <a:pt x="345" y="259"/>
                        <a:pt x="346" y="264"/>
                        <a:pt x="344" y="263"/>
                      </a:cubicBezTo>
                      <a:cubicBezTo>
                        <a:pt x="345" y="261"/>
                        <a:pt x="344" y="259"/>
                        <a:pt x="344" y="257"/>
                      </a:cubicBezTo>
                      <a:cubicBezTo>
                        <a:pt x="345" y="257"/>
                        <a:pt x="345" y="259"/>
                        <a:pt x="345" y="257"/>
                      </a:cubicBezTo>
                      <a:cubicBezTo>
                        <a:pt x="345" y="257"/>
                        <a:pt x="345" y="254"/>
                        <a:pt x="345" y="253"/>
                      </a:cubicBezTo>
                      <a:cubicBezTo>
                        <a:pt x="344" y="253"/>
                        <a:pt x="344" y="253"/>
                        <a:pt x="344" y="254"/>
                      </a:cubicBezTo>
                      <a:cubicBezTo>
                        <a:pt x="345" y="251"/>
                        <a:pt x="343" y="254"/>
                        <a:pt x="343" y="249"/>
                      </a:cubicBezTo>
                      <a:cubicBezTo>
                        <a:pt x="345" y="252"/>
                        <a:pt x="346" y="250"/>
                        <a:pt x="347" y="248"/>
                      </a:cubicBezTo>
                      <a:cubicBezTo>
                        <a:pt x="347" y="254"/>
                        <a:pt x="350" y="252"/>
                        <a:pt x="350" y="257"/>
                      </a:cubicBezTo>
                      <a:cubicBezTo>
                        <a:pt x="350" y="258"/>
                        <a:pt x="350" y="258"/>
                        <a:pt x="350" y="259"/>
                      </a:cubicBezTo>
                      <a:cubicBezTo>
                        <a:pt x="350" y="260"/>
                        <a:pt x="350" y="262"/>
                        <a:pt x="351" y="263"/>
                      </a:cubicBezTo>
                      <a:cubicBezTo>
                        <a:pt x="353" y="262"/>
                        <a:pt x="353" y="275"/>
                        <a:pt x="355" y="276"/>
                      </a:cubicBezTo>
                      <a:cubicBezTo>
                        <a:pt x="355" y="272"/>
                        <a:pt x="356" y="271"/>
                        <a:pt x="357" y="273"/>
                      </a:cubicBezTo>
                      <a:cubicBezTo>
                        <a:pt x="357" y="268"/>
                        <a:pt x="358" y="269"/>
                        <a:pt x="359" y="270"/>
                      </a:cubicBezTo>
                      <a:cubicBezTo>
                        <a:pt x="358" y="262"/>
                        <a:pt x="360" y="261"/>
                        <a:pt x="360" y="255"/>
                      </a:cubicBezTo>
                      <a:cubicBezTo>
                        <a:pt x="360" y="256"/>
                        <a:pt x="360" y="256"/>
                        <a:pt x="360" y="254"/>
                      </a:cubicBezTo>
                      <a:cubicBezTo>
                        <a:pt x="360" y="253"/>
                        <a:pt x="359" y="254"/>
                        <a:pt x="360" y="252"/>
                      </a:cubicBezTo>
                      <a:cubicBezTo>
                        <a:pt x="360" y="250"/>
                        <a:pt x="360" y="251"/>
                        <a:pt x="360" y="251"/>
                      </a:cubicBezTo>
                      <a:cubicBezTo>
                        <a:pt x="360" y="242"/>
                        <a:pt x="358" y="243"/>
                        <a:pt x="357" y="237"/>
                      </a:cubicBezTo>
                      <a:cubicBezTo>
                        <a:pt x="360" y="232"/>
                        <a:pt x="362" y="244"/>
                        <a:pt x="364" y="241"/>
                      </a:cubicBezTo>
                      <a:cubicBezTo>
                        <a:pt x="364" y="243"/>
                        <a:pt x="364" y="244"/>
                        <a:pt x="364" y="245"/>
                      </a:cubicBezTo>
                      <a:cubicBezTo>
                        <a:pt x="367" y="248"/>
                        <a:pt x="367" y="234"/>
                        <a:pt x="369" y="235"/>
                      </a:cubicBezTo>
                      <a:cubicBezTo>
                        <a:pt x="370" y="230"/>
                        <a:pt x="371" y="226"/>
                        <a:pt x="373" y="224"/>
                      </a:cubicBezTo>
                      <a:cubicBezTo>
                        <a:pt x="372" y="223"/>
                        <a:pt x="374" y="222"/>
                        <a:pt x="374" y="219"/>
                      </a:cubicBezTo>
                      <a:cubicBezTo>
                        <a:pt x="377" y="219"/>
                        <a:pt x="374" y="204"/>
                        <a:pt x="374" y="198"/>
                      </a:cubicBezTo>
                      <a:cubicBezTo>
                        <a:pt x="374" y="195"/>
                        <a:pt x="373" y="193"/>
                        <a:pt x="373" y="189"/>
                      </a:cubicBezTo>
                      <a:cubicBezTo>
                        <a:pt x="373" y="188"/>
                        <a:pt x="373" y="187"/>
                        <a:pt x="373" y="186"/>
                      </a:cubicBezTo>
                      <a:cubicBezTo>
                        <a:pt x="374" y="186"/>
                        <a:pt x="374" y="186"/>
                        <a:pt x="374" y="186"/>
                      </a:cubicBezTo>
                      <a:cubicBezTo>
                        <a:pt x="374" y="181"/>
                        <a:pt x="374" y="181"/>
                        <a:pt x="373" y="178"/>
                      </a:cubicBezTo>
                      <a:cubicBezTo>
                        <a:pt x="371" y="180"/>
                        <a:pt x="370" y="177"/>
                        <a:pt x="369" y="170"/>
                      </a:cubicBezTo>
                      <a:cubicBezTo>
                        <a:pt x="369" y="170"/>
                        <a:pt x="369" y="168"/>
                        <a:pt x="369" y="168"/>
                      </a:cubicBezTo>
                      <a:cubicBezTo>
                        <a:pt x="370" y="164"/>
                        <a:pt x="368" y="166"/>
                        <a:pt x="368" y="163"/>
                      </a:cubicBezTo>
                      <a:cubicBezTo>
                        <a:pt x="370" y="164"/>
                        <a:pt x="370" y="171"/>
                        <a:pt x="371" y="172"/>
                      </a:cubicBezTo>
                      <a:cubicBezTo>
                        <a:pt x="371" y="170"/>
                        <a:pt x="371" y="170"/>
                        <a:pt x="371" y="168"/>
                      </a:cubicBezTo>
                      <a:cubicBezTo>
                        <a:pt x="371" y="168"/>
                        <a:pt x="371" y="169"/>
                        <a:pt x="371" y="169"/>
                      </a:cubicBezTo>
                      <a:cubicBezTo>
                        <a:pt x="371" y="167"/>
                        <a:pt x="370" y="166"/>
                        <a:pt x="370" y="164"/>
                      </a:cubicBezTo>
                      <a:cubicBezTo>
                        <a:pt x="369" y="164"/>
                        <a:pt x="369" y="163"/>
                        <a:pt x="369" y="161"/>
                      </a:cubicBezTo>
                      <a:cubicBezTo>
                        <a:pt x="369" y="163"/>
                        <a:pt x="367" y="164"/>
                        <a:pt x="367" y="162"/>
                      </a:cubicBezTo>
                      <a:cubicBezTo>
                        <a:pt x="368" y="163"/>
                        <a:pt x="367" y="160"/>
                        <a:pt x="368" y="159"/>
                      </a:cubicBezTo>
                      <a:cubicBezTo>
                        <a:pt x="366" y="158"/>
                        <a:pt x="366" y="156"/>
                        <a:pt x="365" y="156"/>
                      </a:cubicBezTo>
                      <a:cubicBezTo>
                        <a:pt x="365" y="155"/>
                        <a:pt x="366" y="153"/>
                        <a:pt x="366" y="149"/>
                      </a:cubicBezTo>
                      <a:cubicBezTo>
                        <a:pt x="365" y="150"/>
                        <a:pt x="365" y="148"/>
                        <a:pt x="365" y="147"/>
                      </a:cubicBezTo>
                      <a:cubicBezTo>
                        <a:pt x="363" y="145"/>
                        <a:pt x="362" y="137"/>
                        <a:pt x="359" y="136"/>
                      </a:cubicBezTo>
                      <a:cubicBezTo>
                        <a:pt x="359" y="131"/>
                        <a:pt x="361" y="134"/>
                        <a:pt x="363" y="132"/>
                      </a:cubicBezTo>
                      <a:cubicBezTo>
                        <a:pt x="364" y="129"/>
                        <a:pt x="364" y="128"/>
                        <a:pt x="364" y="124"/>
                      </a:cubicBezTo>
                      <a:cubicBezTo>
                        <a:pt x="362" y="124"/>
                        <a:pt x="359" y="118"/>
                        <a:pt x="357" y="123"/>
                      </a:cubicBezTo>
                      <a:cubicBezTo>
                        <a:pt x="356" y="118"/>
                        <a:pt x="353" y="126"/>
                        <a:pt x="350" y="125"/>
                      </a:cubicBezTo>
                      <a:cubicBezTo>
                        <a:pt x="349" y="124"/>
                        <a:pt x="347" y="124"/>
                        <a:pt x="347" y="130"/>
                      </a:cubicBezTo>
                      <a:cubicBezTo>
                        <a:pt x="344" y="129"/>
                        <a:pt x="341" y="132"/>
                        <a:pt x="338" y="133"/>
                      </a:cubicBezTo>
                      <a:cubicBezTo>
                        <a:pt x="337" y="131"/>
                        <a:pt x="338" y="129"/>
                        <a:pt x="337" y="130"/>
                      </a:cubicBezTo>
                      <a:cubicBezTo>
                        <a:pt x="336" y="134"/>
                        <a:pt x="334" y="131"/>
                        <a:pt x="333" y="134"/>
                      </a:cubicBezTo>
                      <a:cubicBezTo>
                        <a:pt x="336" y="134"/>
                        <a:pt x="339" y="136"/>
                        <a:pt x="343" y="136"/>
                      </a:cubicBezTo>
                      <a:cubicBezTo>
                        <a:pt x="343" y="137"/>
                        <a:pt x="343" y="137"/>
                        <a:pt x="343" y="138"/>
                      </a:cubicBezTo>
                      <a:cubicBezTo>
                        <a:pt x="341" y="137"/>
                        <a:pt x="338" y="149"/>
                        <a:pt x="339" y="143"/>
                      </a:cubicBezTo>
                      <a:cubicBezTo>
                        <a:pt x="338" y="144"/>
                        <a:pt x="337" y="141"/>
                        <a:pt x="337" y="141"/>
                      </a:cubicBezTo>
                      <a:cubicBezTo>
                        <a:pt x="336" y="149"/>
                        <a:pt x="335" y="141"/>
                        <a:pt x="333" y="142"/>
                      </a:cubicBezTo>
                      <a:cubicBezTo>
                        <a:pt x="333" y="144"/>
                        <a:pt x="333" y="143"/>
                        <a:pt x="333" y="146"/>
                      </a:cubicBezTo>
                      <a:cubicBezTo>
                        <a:pt x="333" y="148"/>
                        <a:pt x="334" y="148"/>
                        <a:pt x="334" y="151"/>
                      </a:cubicBezTo>
                      <a:cubicBezTo>
                        <a:pt x="332" y="156"/>
                        <a:pt x="331" y="153"/>
                        <a:pt x="329" y="153"/>
                      </a:cubicBezTo>
                      <a:cubicBezTo>
                        <a:pt x="329" y="152"/>
                        <a:pt x="329" y="152"/>
                        <a:pt x="329" y="151"/>
                      </a:cubicBezTo>
                      <a:cubicBezTo>
                        <a:pt x="329" y="151"/>
                        <a:pt x="327" y="153"/>
                        <a:pt x="328" y="149"/>
                      </a:cubicBezTo>
                      <a:cubicBezTo>
                        <a:pt x="329" y="148"/>
                        <a:pt x="328" y="150"/>
                        <a:pt x="329" y="150"/>
                      </a:cubicBezTo>
                      <a:cubicBezTo>
                        <a:pt x="329" y="147"/>
                        <a:pt x="328" y="145"/>
                        <a:pt x="328" y="144"/>
                      </a:cubicBezTo>
                      <a:cubicBezTo>
                        <a:pt x="329" y="143"/>
                        <a:pt x="328" y="138"/>
                        <a:pt x="329" y="138"/>
                      </a:cubicBezTo>
                      <a:cubicBezTo>
                        <a:pt x="329" y="137"/>
                        <a:pt x="329" y="137"/>
                        <a:pt x="328" y="136"/>
                      </a:cubicBezTo>
                      <a:cubicBezTo>
                        <a:pt x="329" y="134"/>
                        <a:pt x="329" y="134"/>
                        <a:pt x="329" y="132"/>
                      </a:cubicBezTo>
                      <a:cubicBezTo>
                        <a:pt x="329" y="133"/>
                        <a:pt x="328" y="132"/>
                        <a:pt x="327" y="130"/>
                      </a:cubicBezTo>
                      <a:cubicBezTo>
                        <a:pt x="327" y="135"/>
                        <a:pt x="325" y="133"/>
                        <a:pt x="325" y="133"/>
                      </a:cubicBezTo>
                      <a:cubicBezTo>
                        <a:pt x="325" y="130"/>
                        <a:pt x="326" y="130"/>
                        <a:pt x="326" y="131"/>
                      </a:cubicBezTo>
                      <a:cubicBezTo>
                        <a:pt x="326" y="127"/>
                        <a:pt x="327" y="130"/>
                        <a:pt x="327" y="127"/>
                      </a:cubicBezTo>
                      <a:cubicBezTo>
                        <a:pt x="326" y="126"/>
                        <a:pt x="324" y="136"/>
                        <a:pt x="323" y="129"/>
                      </a:cubicBezTo>
                      <a:cubicBezTo>
                        <a:pt x="325" y="130"/>
                        <a:pt x="325" y="125"/>
                        <a:pt x="326" y="124"/>
                      </a:cubicBezTo>
                      <a:cubicBezTo>
                        <a:pt x="327" y="113"/>
                        <a:pt x="325" y="116"/>
                        <a:pt x="323" y="112"/>
                      </a:cubicBezTo>
                      <a:cubicBezTo>
                        <a:pt x="322" y="113"/>
                        <a:pt x="319" y="109"/>
                        <a:pt x="318" y="112"/>
                      </a:cubicBezTo>
                      <a:cubicBezTo>
                        <a:pt x="318" y="113"/>
                        <a:pt x="320" y="111"/>
                        <a:pt x="320" y="116"/>
                      </a:cubicBezTo>
                      <a:cubicBezTo>
                        <a:pt x="320" y="120"/>
                        <a:pt x="319" y="114"/>
                        <a:pt x="319" y="117"/>
                      </a:cubicBezTo>
                      <a:cubicBezTo>
                        <a:pt x="319" y="119"/>
                        <a:pt x="320" y="117"/>
                        <a:pt x="320" y="120"/>
                      </a:cubicBezTo>
                      <a:cubicBezTo>
                        <a:pt x="320" y="120"/>
                        <a:pt x="320" y="121"/>
                        <a:pt x="320" y="122"/>
                      </a:cubicBezTo>
                      <a:cubicBezTo>
                        <a:pt x="319" y="121"/>
                        <a:pt x="318" y="118"/>
                        <a:pt x="318" y="116"/>
                      </a:cubicBezTo>
                      <a:cubicBezTo>
                        <a:pt x="318" y="118"/>
                        <a:pt x="318" y="114"/>
                        <a:pt x="318" y="117"/>
                      </a:cubicBezTo>
                      <a:cubicBezTo>
                        <a:pt x="318" y="117"/>
                        <a:pt x="318" y="119"/>
                        <a:pt x="318" y="121"/>
                      </a:cubicBezTo>
                      <a:cubicBezTo>
                        <a:pt x="319" y="121"/>
                        <a:pt x="320" y="122"/>
                        <a:pt x="320" y="125"/>
                      </a:cubicBezTo>
                      <a:cubicBezTo>
                        <a:pt x="318" y="129"/>
                        <a:pt x="317" y="125"/>
                        <a:pt x="316" y="130"/>
                      </a:cubicBezTo>
                      <a:cubicBezTo>
                        <a:pt x="316" y="128"/>
                        <a:pt x="315" y="127"/>
                        <a:pt x="314" y="129"/>
                      </a:cubicBezTo>
                      <a:cubicBezTo>
                        <a:pt x="315" y="128"/>
                        <a:pt x="315" y="129"/>
                        <a:pt x="315" y="131"/>
                      </a:cubicBezTo>
                      <a:cubicBezTo>
                        <a:pt x="312" y="128"/>
                        <a:pt x="310" y="128"/>
                        <a:pt x="308" y="127"/>
                      </a:cubicBezTo>
                      <a:cubicBezTo>
                        <a:pt x="308" y="125"/>
                        <a:pt x="309" y="126"/>
                        <a:pt x="310" y="125"/>
                      </a:cubicBezTo>
                      <a:cubicBezTo>
                        <a:pt x="309" y="123"/>
                        <a:pt x="309" y="123"/>
                        <a:pt x="308" y="121"/>
                      </a:cubicBezTo>
                      <a:cubicBezTo>
                        <a:pt x="309" y="119"/>
                        <a:pt x="310" y="117"/>
                        <a:pt x="310" y="115"/>
                      </a:cubicBezTo>
                      <a:cubicBezTo>
                        <a:pt x="311" y="114"/>
                        <a:pt x="311" y="111"/>
                        <a:pt x="312" y="113"/>
                      </a:cubicBezTo>
                      <a:cubicBezTo>
                        <a:pt x="312" y="109"/>
                        <a:pt x="311" y="111"/>
                        <a:pt x="311" y="112"/>
                      </a:cubicBezTo>
                      <a:cubicBezTo>
                        <a:pt x="311" y="111"/>
                        <a:pt x="310" y="111"/>
                        <a:pt x="310" y="111"/>
                      </a:cubicBezTo>
                      <a:cubicBezTo>
                        <a:pt x="311" y="106"/>
                        <a:pt x="311" y="102"/>
                        <a:pt x="310" y="96"/>
                      </a:cubicBezTo>
                      <a:cubicBezTo>
                        <a:pt x="314" y="91"/>
                        <a:pt x="318" y="101"/>
                        <a:pt x="322" y="96"/>
                      </a:cubicBezTo>
                      <a:cubicBezTo>
                        <a:pt x="323" y="96"/>
                        <a:pt x="325" y="101"/>
                        <a:pt x="327" y="99"/>
                      </a:cubicBezTo>
                      <a:cubicBezTo>
                        <a:pt x="327" y="101"/>
                        <a:pt x="327" y="101"/>
                        <a:pt x="327" y="104"/>
                      </a:cubicBezTo>
                      <a:cubicBezTo>
                        <a:pt x="329" y="102"/>
                        <a:pt x="331" y="104"/>
                        <a:pt x="332" y="107"/>
                      </a:cubicBezTo>
                      <a:cubicBezTo>
                        <a:pt x="332" y="101"/>
                        <a:pt x="333" y="108"/>
                        <a:pt x="334" y="106"/>
                      </a:cubicBezTo>
                      <a:cubicBezTo>
                        <a:pt x="334" y="107"/>
                        <a:pt x="334" y="107"/>
                        <a:pt x="334" y="108"/>
                      </a:cubicBezTo>
                      <a:cubicBezTo>
                        <a:pt x="336" y="103"/>
                        <a:pt x="337" y="113"/>
                        <a:pt x="338" y="110"/>
                      </a:cubicBezTo>
                      <a:cubicBezTo>
                        <a:pt x="338" y="110"/>
                        <a:pt x="339" y="106"/>
                        <a:pt x="338" y="106"/>
                      </a:cubicBezTo>
                      <a:cubicBezTo>
                        <a:pt x="337" y="108"/>
                        <a:pt x="338" y="109"/>
                        <a:pt x="338" y="110"/>
                      </a:cubicBezTo>
                      <a:cubicBezTo>
                        <a:pt x="338" y="105"/>
                        <a:pt x="336" y="106"/>
                        <a:pt x="335" y="101"/>
                      </a:cubicBezTo>
                      <a:cubicBezTo>
                        <a:pt x="334" y="106"/>
                        <a:pt x="333" y="102"/>
                        <a:pt x="332" y="102"/>
                      </a:cubicBezTo>
                      <a:cubicBezTo>
                        <a:pt x="332" y="100"/>
                        <a:pt x="331" y="95"/>
                        <a:pt x="331" y="98"/>
                      </a:cubicBezTo>
                      <a:cubicBezTo>
                        <a:pt x="331" y="97"/>
                        <a:pt x="331" y="101"/>
                        <a:pt x="331" y="102"/>
                      </a:cubicBezTo>
                      <a:cubicBezTo>
                        <a:pt x="329" y="102"/>
                        <a:pt x="328" y="99"/>
                        <a:pt x="327" y="99"/>
                      </a:cubicBezTo>
                      <a:cubicBezTo>
                        <a:pt x="328" y="95"/>
                        <a:pt x="328" y="96"/>
                        <a:pt x="329" y="97"/>
                      </a:cubicBezTo>
                      <a:cubicBezTo>
                        <a:pt x="329" y="94"/>
                        <a:pt x="328" y="95"/>
                        <a:pt x="329" y="92"/>
                      </a:cubicBezTo>
                      <a:cubicBezTo>
                        <a:pt x="328" y="91"/>
                        <a:pt x="328" y="93"/>
                        <a:pt x="327" y="94"/>
                      </a:cubicBezTo>
                      <a:cubicBezTo>
                        <a:pt x="327" y="89"/>
                        <a:pt x="325" y="92"/>
                        <a:pt x="324" y="90"/>
                      </a:cubicBezTo>
                      <a:cubicBezTo>
                        <a:pt x="324" y="92"/>
                        <a:pt x="324" y="92"/>
                        <a:pt x="324" y="92"/>
                      </a:cubicBezTo>
                      <a:cubicBezTo>
                        <a:pt x="324" y="91"/>
                        <a:pt x="324" y="91"/>
                        <a:pt x="324" y="90"/>
                      </a:cubicBezTo>
                      <a:cubicBezTo>
                        <a:pt x="320" y="90"/>
                        <a:pt x="316" y="93"/>
                        <a:pt x="313" y="91"/>
                      </a:cubicBezTo>
                      <a:cubicBezTo>
                        <a:pt x="312" y="94"/>
                        <a:pt x="309" y="97"/>
                        <a:pt x="309" y="88"/>
                      </a:cubicBezTo>
                      <a:cubicBezTo>
                        <a:pt x="305" y="84"/>
                        <a:pt x="300" y="88"/>
                        <a:pt x="296" y="86"/>
                      </a:cubicBezTo>
                      <a:cubicBezTo>
                        <a:pt x="294" y="90"/>
                        <a:pt x="293" y="89"/>
                        <a:pt x="291" y="88"/>
                      </a:cubicBezTo>
                      <a:cubicBezTo>
                        <a:pt x="291" y="88"/>
                        <a:pt x="291" y="90"/>
                        <a:pt x="290" y="89"/>
                      </a:cubicBezTo>
                      <a:cubicBezTo>
                        <a:pt x="289" y="85"/>
                        <a:pt x="291" y="83"/>
                        <a:pt x="293" y="83"/>
                      </a:cubicBezTo>
                      <a:cubicBezTo>
                        <a:pt x="292" y="83"/>
                        <a:pt x="293" y="77"/>
                        <a:pt x="293" y="75"/>
                      </a:cubicBezTo>
                      <a:cubicBezTo>
                        <a:pt x="295" y="73"/>
                        <a:pt x="297" y="73"/>
                        <a:pt x="299" y="71"/>
                      </a:cubicBezTo>
                      <a:cubicBezTo>
                        <a:pt x="299" y="71"/>
                        <a:pt x="299" y="73"/>
                        <a:pt x="300" y="73"/>
                      </a:cubicBezTo>
                      <a:cubicBezTo>
                        <a:pt x="301" y="70"/>
                        <a:pt x="302" y="75"/>
                        <a:pt x="303" y="74"/>
                      </a:cubicBezTo>
                      <a:cubicBezTo>
                        <a:pt x="303" y="73"/>
                        <a:pt x="304" y="70"/>
                        <a:pt x="304" y="69"/>
                      </a:cubicBezTo>
                      <a:cubicBezTo>
                        <a:pt x="305" y="69"/>
                        <a:pt x="305" y="73"/>
                        <a:pt x="306" y="73"/>
                      </a:cubicBezTo>
                      <a:cubicBezTo>
                        <a:pt x="306" y="73"/>
                        <a:pt x="307" y="71"/>
                        <a:pt x="307" y="71"/>
                      </a:cubicBezTo>
                      <a:cubicBezTo>
                        <a:pt x="307" y="71"/>
                        <a:pt x="307" y="73"/>
                        <a:pt x="307" y="73"/>
                      </a:cubicBezTo>
                      <a:cubicBezTo>
                        <a:pt x="307" y="73"/>
                        <a:pt x="308" y="70"/>
                        <a:pt x="308" y="70"/>
                      </a:cubicBezTo>
                      <a:cubicBezTo>
                        <a:pt x="308" y="70"/>
                        <a:pt x="308" y="72"/>
                        <a:pt x="308" y="72"/>
                      </a:cubicBezTo>
                      <a:cubicBezTo>
                        <a:pt x="309" y="74"/>
                        <a:pt x="310" y="69"/>
                        <a:pt x="311" y="69"/>
                      </a:cubicBezTo>
                      <a:cubicBezTo>
                        <a:pt x="311" y="71"/>
                        <a:pt x="310" y="73"/>
                        <a:pt x="311" y="73"/>
                      </a:cubicBezTo>
                      <a:cubicBezTo>
                        <a:pt x="311" y="70"/>
                        <a:pt x="312" y="71"/>
                        <a:pt x="312" y="69"/>
                      </a:cubicBezTo>
                      <a:cubicBezTo>
                        <a:pt x="313" y="73"/>
                        <a:pt x="314" y="68"/>
                        <a:pt x="314" y="73"/>
                      </a:cubicBezTo>
                      <a:cubicBezTo>
                        <a:pt x="315" y="71"/>
                        <a:pt x="318" y="69"/>
                        <a:pt x="319" y="69"/>
                      </a:cubicBezTo>
                      <a:cubicBezTo>
                        <a:pt x="319" y="69"/>
                        <a:pt x="319" y="68"/>
                        <a:pt x="319" y="67"/>
                      </a:cubicBezTo>
                      <a:cubicBezTo>
                        <a:pt x="320" y="67"/>
                        <a:pt x="321" y="67"/>
                        <a:pt x="322" y="65"/>
                      </a:cubicBezTo>
                      <a:cubicBezTo>
                        <a:pt x="322" y="66"/>
                        <a:pt x="321" y="66"/>
                        <a:pt x="321" y="67"/>
                      </a:cubicBezTo>
                      <a:cubicBezTo>
                        <a:pt x="324" y="66"/>
                        <a:pt x="325" y="65"/>
                        <a:pt x="327" y="66"/>
                      </a:cubicBezTo>
                      <a:cubicBezTo>
                        <a:pt x="327" y="65"/>
                        <a:pt x="327" y="64"/>
                        <a:pt x="327" y="63"/>
                      </a:cubicBezTo>
                      <a:cubicBezTo>
                        <a:pt x="328" y="65"/>
                        <a:pt x="328" y="64"/>
                        <a:pt x="328" y="62"/>
                      </a:cubicBezTo>
                      <a:cubicBezTo>
                        <a:pt x="329" y="64"/>
                        <a:pt x="329" y="67"/>
                        <a:pt x="329" y="65"/>
                      </a:cubicBezTo>
                      <a:cubicBezTo>
                        <a:pt x="329" y="63"/>
                        <a:pt x="330" y="63"/>
                        <a:pt x="330" y="62"/>
                      </a:cubicBezTo>
                      <a:cubicBezTo>
                        <a:pt x="330" y="64"/>
                        <a:pt x="331" y="63"/>
                        <a:pt x="331" y="65"/>
                      </a:cubicBezTo>
                      <a:cubicBezTo>
                        <a:pt x="331" y="67"/>
                        <a:pt x="330" y="66"/>
                        <a:pt x="330" y="68"/>
                      </a:cubicBezTo>
                      <a:cubicBezTo>
                        <a:pt x="331" y="67"/>
                        <a:pt x="331" y="65"/>
                        <a:pt x="332" y="61"/>
                      </a:cubicBezTo>
                      <a:cubicBezTo>
                        <a:pt x="331" y="60"/>
                        <a:pt x="330" y="60"/>
                        <a:pt x="330" y="59"/>
                      </a:cubicBezTo>
                      <a:cubicBezTo>
                        <a:pt x="329" y="63"/>
                        <a:pt x="327" y="61"/>
                        <a:pt x="327" y="59"/>
                      </a:cubicBezTo>
                      <a:cubicBezTo>
                        <a:pt x="327" y="59"/>
                        <a:pt x="327" y="57"/>
                        <a:pt x="327" y="57"/>
                      </a:cubicBezTo>
                      <a:cubicBezTo>
                        <a:pt x="327" y="58"/>
                        <a:pt x="327" y="59"/>
                        <a:pt x="327" y="60"/>
                      </a:cubicBezTo>
                      <a:cubicBezTo>
                        <a:pt x="329" y="54"/>
                        <a:pt x="330" y="57"/>
                        <a:pt x="331" y="58"/>
                      </a:cubicBezTo>
                      <a:cubicBezTo>
                        <a:pt x="331" y="54"/>
                        <a:pt x="332" y="55"/>
                        <a:pt x="332" y="52"/>
                      </a:cubicBezTo>
                      <a:cubicBezTo>
                        <a:pt x="330" y="52"/>
                        <a:pt x="329" y="52"/>
                        <a:pt x="327" y="52"/>
                      </a:cubicBezTo>
                      <a:cubicBezTo>
                        <a:pt x="328" y="54"/>
                        <a:pt x="327" y="55"/>
                        <a:pt x="326" y="56"/>
                      </a:cubicBezTo>
                      <a:cubicBezTo>
                        <a:pt x="326" y="54"/>
                        <a:pt x="325" y="52"/>
                        <a:pt x="325" y="53"/>
                      </a:cubicBezTo>
                      <a:cubicBezTo>
                        <a:pt x="325" y="53"/>
                        <a:pt x="325" y="54"/>
                        <a:pt x="325" y="56"/>
                      </a:cubicBezTo>
                      <a:cubicBezTo>
                        <a:pt x="324" y="52"/>
                        <a:pt x="323" y="54"/>
                        <a:pt x="322" y="53"/>
                      </a:cubicBezTo>
                      <a:cubicBezTo>
                        <a:pt x="323" y="53"/>
                        <a:pt x="322" y="51"/>
                        <a:pt x="323" y="50"/>
                      </a:cubicBezTo>
                      <a:cubicBezTo>
                        <a:pt x="322" y="49"/>
                        <a:pt x="322" y="48"/>
                        <a:pt x="321" y="51"/>
                      </a:cubicBezTo>
                      <a:cubicBezTo>
                        <a:pt x="321" y="50"/>
                        <a:pt x="321" y="49"/>
                        <a:pt x="321" y="48"/>
                      </a:cubicBezTo>
                      <a:cubicBezTo>
                        <a:pt x="319" y="51"/>
                        <a:pt x="317" y="46"/>
                        <a:pt x="314" y="49"/>
                      </a:cubicBezTo>
                      <a:cubicBezTo>
                        <a:pt x="314" y="48"/>
                        <a:pt x="314" y="47"/>
                        <a:pt x="314" y="46"/>
                      </a:cubicBezTo>
                      <a:cubicBezTo>
                        <a:pt x="312" y="50"/>
                        <a:pt x="309" y="44"/>
                        <a:pt x="308" y="48"/>
                      </a:cubicBezTo>
                      <a:cubicBezTo>
                        <a:pt x="308" y="45"/>
                        <a:pt x="309" y="43"/>
                        <a:pt x="309" y="45"/>
                      </a:cubicBezTo>
                      <a:cubicBezTo>
                        <a:pt x="309" y="39"/>
                        <a:pt x="308" y="44"/>
                        <a:pt x="308" y="44"/>
                      </a:cubicBezTo>
                      <a:cubicBezTo>
                        <a:pt x="308" y="44"/>
                        <a:pt x="307" y="43"/>
                        <a:pt x="308" y="43"/>
                      </a:cubicBezTo>
                      <a:cubicBezTo>
                        <a:pt x="307" y="44"/>
                        <a:pt x="306" y="47"/>
                        <a:pt x="306" y="48"/>
                      </a:cubicBezTo>
                      <a:cubicBezTo>
                        <a:pt x="305" y="48"/>
                        <a:pt x="304" y="44"/>
                        <a:pt x="303" y="45"/>
                      </a:cubicBezTo>
                      <a:cubicBezTo>
                        <a:pt x="303" y="49"/>
                        <a:pt x="301" y="46"/>
                        <a:pt x="301" y="48"/>
                      </a:cubicBezTo>
                      <a:cubicBezTo>
                        <a:pt x="303" y="48"/>
                        <a:pt x="299" y="52"/>
                        <a:pt x="299" y="47"/>
                      </a:cubicBezTo>
                      <a:cubicBezTo>
                        <a:pt x="299" y="47"/>
                        <a:pt x="299" y="45"/>
                        <a:pt x="300" y="44"/>
                      </a:cubicBezTo>
                      <a:cubicBezTo>
                        <a:pt x="299" y="44"/>
                        <a:pt x="299" y="43"/>
                        <a:pt x="299" y="40"/>
                      </a:cubicBezTo>
                      <a:cubicBezTo>
                        <a:pt x="298" y="41"/>
                        <a:pt x="298" y="39"/>
                        <a:pt x="297" y="38"/>
                      </a:cubicBezTo>
                      <a:cubicBezTo>
                        <a:pt x="297" y="41"/>
                        <a:pt x="298" y="41"/>
                        <a:pt x="298" y="42"/>
                      </a:cubicBezTo>
                      <a:cubicBezTo>
                        <a:pt x="298" y="42"/>
                        <a:pt x="298" y="43"/>
                        <a:pt x="298" y="43"/>
                      </a:cubicBezTo>
                      <a:cubicBezTo>
                        <a:pt x="297" y="42"/>
                        <a:pt x="297" y="38"/>
                        <a:pt x="297" y="42"/>
                      </a:cubicBezTo>
                      <a:cubicBezTo>
                        <a:pt x="297" y="40"/>
                        <a:pt x="297" y="39"/>
                        <a:pt x="297" y="38"/>
                      </a:cubicBezTo>
                      <a:cubicBezTo>
                        <a:pt x="300" y="36"/>
                        <a:pt x="301" y="35"/>
                        <a:pt x="304" y="38"/>
                      </a:cubicBezTo>
                      <a:cubicBezTo>
                        <a:pt x="306" y="35"/>
                        <a:pt x="307" y="41"/>
                        <a:pt x="309" y="36"/>
                      </a:cubicBezTo>
                      <a:cubicBezTo>
                        <a:pt x="309" y="37"/>
                        <a:pt x="310" y="36"/>
                        <a:pt x="310" y="38"/>
                      </a:cubicBezTo>
                      <a:cubicBezTo>
                        <a:pt x="312" y="36"/>
                        <a:pt x="315" y="44"/>
                        <a:pt x="317" y="38"/>
                      </a:cubicBezTo>
                      <a:cubicBezTo>
                        <a:pt x="316" y="38"/>
                        <a:pt x="316" y="39"/>
                        <a:pt x="316" y="36"/>
                      </a:cubicBezTo>
                      <a:cubicBezTo>
                        <a:pt x="316" y="37"/>
                        <a:pt x="319" y="33"/>
                        <a:pt x="318" y="39"/>
                      </a:cubicBezTo>
                      <a:cubicBezTo>
                        <a:pt x="319" y="39"/>
                        <a:pt x="319" y="38"/>
                        <a:pt x="320" y="39"/>
                      </a:cubicBezTo>
                      <a:cubicBezTo>
                        <a:pt x="320" y="35"/>
                        <a:pt x="319" y="38"/>
                        <a:pt x="319" y="36"/>
                      </a:cubicBezTo>
                      <a:cubicBezTo>
                        <a:pt x="320" y="36"/>
                        <a:pt x="322" y="34"/>
                        <a:pt x="322" y="38"/>
                      </a:cubicBezTo>
                      <a:cubicBezTo>
                        <a:pt x="326" y="38"/>
                        <a:pt x="329" y="37"/>
                        <a:pt x="331" y="41"/>
                      </a:cubicBezTo>
                      <a:cubicBezTo>
                        <a:pt x="331" y="37"/>
                        <a:pt x="331" y="43"/>
                        <a:pt x="332" y="43"/>
                      </a:cubicBezTo>
                      <a:cubicBezTo>
                        <a:pt x="332" y="42"/>
                        <a:pt x="332" y="39"/>
                        <a:pt x="332" y="39"/>
                      </a:cubicBezTo>
                      <a:cubicBezTo>
                        <a:pt x="332" y="39"/>
                        <a:pt x="332" y="38"/>
                        <a:pt x="332" y="38"/>
                      </a:cubicBezTo>
                      <a:cubicBezTo>
                        <a:pt x="333" y="37"/>
                        <a:pt x="333" y="40"/>
                        <a:pt x="334" y="40"/>
                      </a:cubicBezTo>
                      <a:cubicBezTo>
                        <a:pt x="334" y="38"/>
                        <a:pt x="335" y="39"/>
                        <a:pt x="336" y="38"/>
                      </a:cubicBezTo>
                      <a:cubicBezTo>
                        <a:pt x="336" y="45"/>
                        <a:pt x="337" y="41"/>
                        <a:pt x="338" y="41"/>
                      </a:cubicBezTo>
                      <a:cubicBezTo>
                        <a:pt x="341" y="41"/>
                        <a:pt x="345" y="44"/>
                        <a:pt x="348" y="43"/>
                      </a:cubicBezTo>
                      <a:cubicBezTo>
                        <a:pt x="346" y="41"/>
                        <a:pt x="345" y="43"/>
                        <a:pt x="344" y="39"/>
                      </a:cubicBezTo>
                      <a:cubicBezTo>
                        <a:pt x="341" y="43"/>
                        <a:pt x="338" y="38"/>
                        <a:pt x="336" y="39"/>
                      </a:cubicBezTo>
                      <a:cubicBezTo>
                        <a:pt x="336" y="37"/>
                        <a:pt x="335" y="37"/>
                        <a:pt x="335" y="35"/>
                      </a:cubicBezTo>
                      <a:cubicBezTo>
                        <a:pt x="336" y="34"/>
                        <a:pt x="336" y="34"/>
                        <a:pt x="336" y="32"/>
                      </a:cubicBezTo>
                      <a:cubicBezTo>
                        <a:pt x="336" y="31"/>
                        <a:pt x="334" y="36"/>
                        <a:pt x="332" y="31"/>
                      </a:cubicBezTo>
                      <a:cubicBezTo>
                        <a:pt x="332" y="34"/>
                        <a:pt x="331" y="32"/>
                        <a:pt x="331" y="32"/>
                      </a:cubicBezTo>
                      <a:cubicBezTo>
                        <a:pt x="330" y="38"/>
                        <a:pt x="327" y="38"/>
                        <a:pt x="326" y="36"/>
                      </a:cubicBezTo>
                      <a:cubicBezTo>
                        <a:pt x="326" y="35"/>
                        <a:pt x="328" y="36"/>
                        <a:pt x="328" y="35"/>
                      </a:cubicBezTo>
                      <a:cubicBezTo>
                        <a:pt x="327" y="35"/>
                        <a:pt x="326" y="35"/>
                        <a:pt x="326" y="32"/>
                      </a:cubicBezTo>
                      <a:cubicBezTo>
                        <a:pt x="327" y="32"/>
                        <a:pt x="327" y="33"/>
                        <a:pt x="328" y="31"/>
                      </a:cubicBezTo>
                      <a:cubicBezTo>
                        <a:pt x="327" y="30"/>
                        <a:pt x="326" y="32"/>
                        <a:pt x="326" y="27"/>
                      </a:cubicBezTo>
                      <a:cubicBezTo>
                        <a:pt x="325" y="26"/>
                        <a:pt x="326" y="30"/>
                        <a:pt x="325" y="30"/>
                      </a:cubicBezTo>
                      <a:cubicBezTo>
                        <a:pt x="325" y="29"/>
                        <a:pt x="325" y="29"/>
                        <a:pt x="325" y="29"/>
                      </a:cubicBezTo>
                      <a:cubicBezTo>
                        <a:pt x="325" y="25"/>
                        <a:pt x="325" y="25"/>
                        <a:pt x="326" y="23"/>
                      </a:cubicBezTo>
                      <a:cubicBezTo>
                        <a:pt x="325" y="21"/>
                        <a:pt x="325" y="24"/>
                        <a:pt x="325" y="26"/>
                      </a:cubicBezTo>
                      <a:cubicBezTo>
                        <a:pt x="324" y="24"/>
                        <a:pt x="325" y="23"/>
                        <a:pt x="325" y="21"/>
                      </a:cubicBezTo>
                      <a:cubicBezTo>
                        <a:pt x="324" y="19"/>
                        <a:pt x="323" y="19"/>
                        <a:pt x="322" y="19"/>
                      </a:cubicBezTo>
                      <a:cubicBezTo>
                        <a:pt x="323" y="19"/>
                        <a:pt x="323" y="20"/>
                        <a:pt x="323" y="21"/>
                      </a:cubicBezTo>
                      <a:cubicBezTo>
                        <a:pt x="322" y="20"/>
                        <a:pt x="322" y="23"/>
                        <a:pt x="322" y="21"/>
                      </a:cubicBezTo>
                      <a:cubicBezTo>
                        <a:pt x="322" y="21"/>
                        <a:pt x="322" y="21"/>
                        <a:pt x="322" y="20"/>
                      </a:cubicBezTo>
                      <a:cubicBezTo>
                        <a:pt x="321" y="18"/>
                        <a:pt x="319" y="20"/>
                        <a:pt x="319" y="16"/>
                      </a:cubicBezTo>
                      <a:cubicBezTo>
                        <a:pt x="318" y="17"/>
                        <a:pt x="319" y="19"/>
                        <a:pt x="319" y="20"/>
                      </a:cubicBezTo>
                      <a:cubicBezTo>
                        <a:pt x="318" y="21"/>
                        <a:pt x="318" y="17"/>
                        <a:pt x="317" y="16"/>
                      </a:cubicBezTo>
                      <a:cubicBezTo>
                        <a:pt x="317" y="18"/>
                        <a:pt x="317" y="21"/>
                        <a:pt x="317" y="20"/>
                      </a:cubicBezTo>
                      <a:cubicBezTo>
                        <a:pt x="316" y="20"/>
                        <a:pt x="315" y="22"/>
                        <a:pt x="315" y="18"/>
                      </a:cubicBezTo>
                      <a:cubicBezTo>
                        <a:pt x="315" y="17"/>
                        <a:pt x="316" y="17"/>
                        <a:pt x="316" y="16"/>
                      </a:cubicBezTo>
                      <a:cubicBezTo>
                        <a:pt x="315" y="18"/>
                        <a:pt x="314" y="16"/>
                        <a:pt x="314" y="20"/>
                      </a:cubicBezTo>
                      <a:cubicBezTo>
                        <a:pt x="313" y="19"/>
                        <a:pt x="314" y="15"/>
                        <a:pt x="313" y="15"/>
                      </a:cubicBezTo>
                      <a:cubicBezTo>
                        <a:pt x="313" y="15"/>
                        <a:pt x="313" y="18"/>
                        <a:pt x="313" y="18"/>
                      </a:cubicBezTo>
                      <a:cubicBezTo>
                        <a:pt x="312" y="17"/>
                        <a:pt x="310" y="13"/>
                        <a:pt x="311" y="17"/>
                      </a:cubicBezTo>
                      <a:cubicBezTo>
                        <a:pt x="310" y="16"/>
                        <a:pt x="310" y="16"/>
                        <a:pt x="309" y="16"/>
                      </a:cubicBezTo>
                      <a:cubicBezTo>
                        <a:pt x="309" y="17"/>
                        <a:pt x="309" y="19"/>
                        <a:pt x="309" y="19"/>
                      </a:cubicBezTo>
                      <a:cubicBezTo>
                        <a:pt x="306" y="17"/>
                        <a:pt x="303" y="20"/>
                        <a:pt x="300" y="18"/>
                      </a:cubicBezTo>
                      <a:cubicBezTo>
                        <a:pt x="300" y="20"/>
                        <a:pt x="300" y="20"/>
                        <a:pt x="300" y="21"/>
                      </a:cubicBezTo>
                      <a:cubicBezTo>
                        <a:pt x="299" y="20"/>
                        <a:pt x="298" y="18"/>
                        <a:pt x="297" y="22"/>
                      </a:cubicBezTo>
                      <a:cubicBezTo>
                        <a:pt x="297" y="21"/>
                        <a:pt x="297" y="20"/>
                        <a:pt x="297" y="19"/>
                      </a:cubicBezTo>
                      <a:cubicBezTo>
                        <a:pt x="296" y="21"/>
                        <a:pt x="295" y="19"/>
                        <a:pt x="295" y="18"/>
                      </a:cubicBezTo>
                      <a:cubicBezTo>
                        <a:pt x="295" y="14"/>
                        <a:pt x="296" y="17"/>
                        <a:pt x="296" y="12"/>
                      </a:cubicBezTo>
                      <a:cubicBezTo>
                        <a:pt x="295" y="12"/>
                        <a:pt x="294" y="19"/>
                        <a:pt x="293" y="18"/>
                      </a:cubicBezTo>
                      <a:cubicBezTo>
                        <a:pt x="293" y="20"/>
                        <a:pt x="293" y="21"/>
                        <a:pt x="293" y="21"/>
                      </a:cubicBezTo>
                      <a:cubicBezTo>
                        <a:pt x="292" y="20"/>
                        <a:pt x="292" y="21"/>
                        <a:pt x="292" y="22"/>
                      </a:cubicBezTo>
                      <a:cubicBezTo>
                        <a:pt x="292" y="19"/>
                        <a:pt x="291" y="19"/>
                        <a:pt x="291" y="18"/>
                      </a:cubicBezTo>
                      <a:cubicBezTo>
                        <a:pt x="289" y="21"/>
                        <a:pt x="288" y="16"/>
                        <a:pt x="286" y="21"/>
                      </a:cubicBezTo>
                      <a:cubicBezTo>
                        <a:pt x="283" y="19"/>
                        <a:pt x="279" y="20"/>
                        <a:pt x="276" y="23"/>
                      </a:cubicBezTo>
                      <a:cubicBezTo>
                        <a:pt x="276" y="21"/>
                        <a:pt x="275" y="22"/>
                        <a:pt x="275" y="19"/>
                      </a:cubicBezTo>
                      <a:cubicBezTo>
                        <a:pt x="274" y="22"/>
                        <a:pt x="273" y="17"/>
                        <a:pt x="273" y="21"/>
                      </a:cubicBezTo>
                      <a:cubicBezTo>
                        <a:pt x="273" y="21"/>
                        <a:pt x="273" y="21"/>
                        <a:pt x="273" y="23"/>
                      </a:cubicBezTo>
                      <a:cubicBezTo>
                        <a:pt x="272" y="23"/>
                        <a:pt x="272" y="23"/>
                        <a:pt x="272" y="23"/>
                      </a:cubicBezTo>
                      <a:cubicBezTo>
                        <a:pt x="272" y="22"/>
                        <a:pt x="272" y="21"/>
                        <a:pt x="271" y="21"/>
                      </a:cubicBezTo>
                      <a:cubicBezTo>
                        <a:pt x="271" y="26"/>
                        <a:pt x="269" y="21"/>
                        <a:pt x="268" y="20"/>
                      </a:cubicBezTo>
                      <a:cubicBezTo>
                        <a:pt x="268" y="22"/>
                        <a:pt x="268" y="22"/>
                        <a:pt x="268" y="23"/>
                      </a:cubicBezTo>
                      <a:cubicBezTo>
                        <a:pt x="268" y="23"/>
                        <a:pt x="266" y="24"/>
                        <a:pt x="266" y="20"/>
                      </a:cubicBezTo>
                      <a:cubicBezTo>
                        <a:pt x="267" y="19"/>
                        <a:pt x="267" y="23"/>
                        <a:pt x="267" y="20"/>
                      </a:cubicBezTo>
                      <a:cubicBezTo>
                        <a:pt x="267" y="20"/>
                        <a:pt x="267" y="19"/>
                        <a:pt x="267" y="18"/>
                      </a:cubicBezTo>
                      <a:cubicBezTo>
                        <a:pt x="264" y="23"/>
                        <a:pt x="262" y="21"/>
                        <a:pt x="260" y="21"/>
                      </a:cubicBezTo>
                      <a:cubicBezTo>
                        <a:pt x="260" y="21"/>
                        <a:pt x="259" y="23"/>
                        <a:pt x="259" y="23"/>
                      </a:cubicBezTo>
                      <a:cubicBezTo>
                        <a:pt x="259" y="23"/>
                        <a:pt x="258" y="20"/>
                        <a:pt x="257" y="21"/>
                      </a:cubicBezTo>
                      <a:cubicBezTo>
                        <a:pt x="257" y="21"/>
                        <a:pt x="257" y="21"/>
                        <a:pt x="256" y="21"/>
                      </a:cubicBezTo>
                      <a:cubicBezTo>
                        <a:pt x="256" y="21"/>
                        <a:pt x="254" y="23"/>
                        <a:pt x="253" y="20"/>
                      </a:cubicBezTo>
                      <a:cubicBezTo>
                        <a:pt x="253" y="18"/>
                        <a:pt x="255" y="18"/>
                        <a:pt x="254" y="17"/>
                      </a:cubicBezTo>
                      <a:cubicBezTo>
                        <a:pt x="254" y="17"/>
                        <a:pt x="253" y="18"/>
                        <a:pt x="253" y="17"/>
                      </a:cubicBezTo>
                      <a:cubicBezTo>
                        <a:pt x="253" y="21"/>
                        <a:pt x="252" y="21"/>
                        <a:pt x="251" y="19"/>
                      </a:cubicBezTo>
                      <a:cubicBezTo>
                        <a:pt x="252" y="18"/>
                        <a:pt x="253" y="17"/>
                        <a:pt x="253" y="15"/>
                      </a:cubicBezTo>
                      <a:cubicBezTo>
                        <a:pt x="252" y="16"/>
                        <a:pt x="250" y="20"/>
                        <a:pt x="250" y="12"/>
                      </a:cubicBezTo>
                      <a:cubicBezTo>
                        <a:pt x="250" y="13"/>
                        <a:pt x="250" y="13"/>
                        <a:pt x="250" y="12"/>
                      </a:cubicBezTo>
                      <a:cubicBezTo>
                        <a:pt x="250" y="10"/>
                        <a:pt x="250" y="9"/>
                        <a:pt x="251" y="7"/>
                      </a:cubicBezTo>
                      <a:cubicBezTo>
                        <a:pt x="248" y="14"/>
                        <a:pt x="246" y="2"/>
                        <a:pt x="244" y="13"/>
                      </a:cubicBezTo>
                      <a:cubicBezTo>
                        <a:pt x="244" y="11"/>
                        <a:pt x="244" y="11"/>
                        <a:pt x="244" y="9"/>
                      </a:cubicBezTo>
                      <a:cubicBezTo>
                        <a:pt x="243" y="9"/>
                        <a:pt x="243" y="12"/>
                        <a:pt x="243" y="11"/>
                      </a:cubicBezTo>
                      <a:cubicBezTo>
                        <a:pt x="243" y="10"/>
                        <a:pt x="242" y="9"/>
                        <a:pt x="242" y="8"/>
                      </a:cubicBezTo>
                      <a:cubicBezTo>
                        <a:pt x="242" y="8"/>
                        <a:pt x="241" y="8"/>
                        <a:pt x="241" y="10"/>
                      </a:cubicBezTo>
                      <a:cubicBezTo>
                        <a:pt x="242" y="9"/>
                        <a:pt x="242" y="11"/>
                        <a:pt x="242" y="14"/>
                      </a:cubicBezTo>
                      <a:cubicBezTo>
                        <a:pt x="241" y="13"/>
                        <a:pt x="240" y="16"/>
                        <a:pt x="239" y="12"/>
                      </a:cubicBezTo>
                      <a:cubicBezTo>
                        <a:pt x="240" y="13"/>
                        <a:pt x="240" y="10"/>
                        <a:pt x="241" y="11"/>
                      </a:cubicBezTo>
                      <a:cubicBezTo>
                        <a:pt x="240" y="9"/>
                        <a:pt x="241" y="5"/>
                        <a:pt x="240" y="6"/>
                      </a:cubicBezTo>
                      <a:cubicBezTo>
                        <a:pt x="240" y="7"/>
                        <a:pt x="240" y="9"/>
                        <a:pt x="240" y="9"/>
                      </a:cubicBezTo>
                      <a:cubicBezTo>
                        <a:pt x="240" y="5"/>
                        <a:pt x="237" y="4"/>
                        <a:pt x="236" y="4"/>
                      </a:cubicBezTo>
                      <a:cubicBezTo>
                        <a:pt x="236" y="7"/>
                        <a:pt x="237" y="7"/>
                        <a:pt x="237" y="9"/>
                      </a:cubicBezTo>
                      <a:cubicBezTo>
                        <a:pt x="236" y="8"/>
                        <a:pt x="236" y="8"/>
                        <a:pt x="235" y="8"/>
                      </a:cubicBezTo>
                      <a:cubicBezTo>
                        <a:pt x="236" y="6"/>
                        <a:pt x="236" y="7"/>
                        <a:pt x="236" y="3"/>
                      </a:cubicBezTo>
                      <a:cubicBezTo>
                        <a:pt x="235" y="3"/>
                        <a:pt x="235" y="6"/>
                        <a:pt x="235" y="6"/>
                      </a:cubicBezTo>
                      <a:cubicBezTo>
                        <a:pt x="235" y="3"/>
                        <a:pt x="234" y="4"/>
                        <a:pt x="234" y="2"/>
                      </a:cubicBezTo>
                      <a:cubicBezTo>
                        <a:pt x="233" y="5"/>
                        <a:pt x="232" y="2"/>
                        <a:pt x="233" y="0"/>
                      </a:cubicBezTo>
                      <a:cubicBezTo>
                        <a:pt x="232" y="3"/>
                        <a:pt x="232" y="2"/>
                        <a:pt x="231" y="5"/>
                      </a:cubicBezTo>
                      <a:cubicBezTo>
                        <a:pt x="231" y="3"/>
                        <a:pt x="231" y="3"/>
                        <a:pt x="231" y="1"/>
                      </a:cubicBezTo>
                      <a:cubicBezTo>
                        <a:pt x="230" y="2"/>
                        <a:pt x="230" y="2"/>
                        <a:pt x="230" y="0"/>
                      </a:cubicBezTo>
                      <a:cubicBezTo>
                        <a:pt x="229" y="1"/>
                        <a:pt x="229" y="3"/>
                        <a:pt x="229" y="4"/>
                      </a:cubicBezTo>
                      <a:cubicBezTo>
                        <a:pt x="229" y="2"/>
                        <a:pt x="228" y="3"/>
                        <a:pt x="229" y="1"/>
                      </a:cubicBezTo>
                      <a:cubicBezTo>
                        <a:pt x="226" y="0"/>
                        <a:pt x="226" y="9"/>
                        <a:pt x="225" y="7"/>
                      </a:cubicBezTo>
                      <a:cubicBezTo>
                        <a:pt x="225" y="14"/>
                        <a:pt x="224" y="11"/>
                        <a:pt x="223" y="9"/>
                      </a:cubicBezTo>
                      <a:cubicBezTo>
                        <a:pt x="223" y="11"/>
                        <a:pt x="224" y="12"/>
                        <a:pt x="223" y="13"/>
                      </a:cubicBezTo>
                      <a:cubicBezTo>
                        <a:pt x="222" y="11"/>
                        <a:pt x="222" y="11"/>
                        <a:pt x="221" y="12"/>
                      </a:cubicBezTo>
                      <a:cubicBezTo>
                        <a:pt x="221" y="9"/>
                        <a:pt x="222" y="9"/>
                        <a:pt x="222" y="8"/>
                      </a:cubicBezTo>
                      <a:cubicBezTo>
                        <a:pt x="221" y="9"/>
                        <a:pt x="221" y="8"/>
                        <a:pt x="220" y="9"/>
                      </a:cubicBezTo>
                      <a:cubicBezTo>
                        <a:pt x="221" y="9"/>
                        <a:pt x="221" y="10"/>
                        <a:pt x="221" y="11"/>
                      </a:cubicBezTo>
                      <a:cubicBezTo>
                        <a:pt x="221" y="11"/>
                        <a:pt x="220" y="12"/>
                        <a:pt x="220" y="12"/>
                      </a:cubicBezTo>
                      <a:cubicBezTo>
                        <a:pt x="220" y="11"/>
                        <a:pt x="220" y="10"/>
                        <a:pt x="220" y="9"/>
                      </a:cubicBezTo>
                      <a:cubicBezTo>
                        <a:pt x="218" y="14"/>
                        <a:pt x="216" y="10"/>
                        <a:pt x="215" y="14"/>
                      </a:cubicBezTo>
                      <a:cubicBezTo>
                        <a:pt x="215" y="15"/>
                        <a:pt x="215" y="12"/>
                        <a:pt x="214" y="11"/>
                      </a:cubicBezTo>
                      <a:cubicBezTo>
                        <a:pt x="214" y="13"/>
                        <a:pt x="214" y="13"/>
                        <a:pt x="215" y="14"/>
                      </a:cubicBezTo>
                      <a:cubicBezTo>
                        <a:pt x="214" y="16"/>
                        <a:pt x="212" y="10"/>
                        <a:pt x="213" y="14"/>
                      </a:cubicBezTo>
                      <a:cubicBezTo>
                        <a:pt x="212" y="14"/>
                        <a:pt x="212" y="10"/>
                        <a:pt x="211" y="12"/>
                      </a:cubicBezTo>
                      <a:cubicBezTo>
                        <a:pt x="212" y="13"/>
                        <a:pt x="212" y="15"/>
                        <a:pt x="211" y="15"/>
                      </a:cubicBezTo>
                      <a:cubicBezTo>
                        <a:pt x="212" y="14"/>
                        <a:pt x="211" y="12"/>
                        <a:pt x="211" y="12"/>
                      </a:cubicBezTo>
                      <a:cubicBezTo>
                        <a:pt x="211" y="14"/>
                        <a:pt x="210" y="14"/>
                        <a:pt x="210" y="15"/>
                      </a:cubicBezTo>
                      <a:cubicBezTo>
                        <a:pt x="210" y="13"/>
                        <a:pt x="209" y="14"/>
                        <a:pt x="209" y="14"/>
                      </a:cubicBezTo>
                      <a:cubicBezTo>
                        <a:pt x="209" y="14"/>
                        <a:pt x="209" y="14"/>
                        <a:pt x="209" y="15"/>
                      </a:cubicBezTo>
                      <a:cubicBezTo>
                        <a:pt x="209" y="15"/>
                        <a:pt x="208" y="17"/>
                        <a:pt x="207" y="15"/>
                      </a:cubicBezTo>
                      <a:cubicBezTo>
                        <a:pt x="207" y="14"/>
                        <a:pt x="208" y="15"/>
                        <a:pt x="208" y="14"/>
                      </a:cubicBezTo>
                      <a:cubicBezTo>
                        <a:pt x="207" y="12"/>
                        <a:pt x="207" y="15"/>
                        <a:pt x="207" y="15"/>
                      </a:cubicBezTo>
                      <a:cubicBezTo>
                        <a:pt x="206" y="10"/>
                        <a:pt x="205" y="19"/>
                        <a:pt x="204" y="13"/>
                      </a:cubicBezTo>
                      <a:cubicBezTo>
                        <a:pt x="206" y="16"/>
                        <a:pt x="207" y="5"/>
                        <a:pt x="208" y="12"/>
                      </a:cubicBezTo>
                      <a:cubicBezTo>
                        <a:pt x="208" y="7"/>
                        <a:pt x="209" y="10"/>
                        <a:pt x="209" y="8"/>
                      </a:cubicBezTo>
                      <a:cubicBezTo>
                        <a:pt x="209" y="6"/>
                        <a:pt x="210" y="6"/>
                        <a:pt x="210" y="5"/>
                      </a:cubicBezTo>
                      <a:cubicBezTo>
                        <a:pt x="209" y="4"/>
                        <a:pt x="209" y="6"/>
                        <a:pt x="209" y="7"/>
                      </a:cubicBezTo>
                      <a:cubicBezTo>
                        <a:pt x="209" y="6"/>
                        <a:pt x="208" y="7"/>
                        <a:pt x="208" y="4"/>
                      </a:cubicBezTo>
                      <a:cubicBezTo>
                        <a:pt x="209" y="4"/>
                        <a:pt x="209" y="4"/>
                        <a:pt x="209" y="3"/>
                      </a:cubicBezTo>
                      <a:cubicBezTo>
                        <a:pt x="208" y="4"/>
                        <a:pt x="208" y="3"/>
                        <a:pt x="208" y="1"/>
                      </a:cubicBezTo>
                      <a:cubicBezTo>
                        <a:pt x="207" y="3"/>
                        <a:pt x="206" y="1"/>
                        <a:pt x="204" y="2"/>
                      </a:cubicBezTo>
                      <a:cubicBezTo>
                        <a:pt x="203" y="4"/>
                        <a:pt x="204" y="5"/>
                        <a:pt x="203" y="6"/>
                      </a:cubicBezTo>
                      <a:cubicBezTo>
                        <a:pt x="201" y="2"/>
                        <a:pt x="198" y="9"/>
                        <a:pt x="196" y="8"/>
                      </a:cubicBezTo>
                      <a:cubicBezTo>
                        <a:pt x="196" y="10"/>
                        <a:pt x="197" y="12"/>
                        <a:pt x="196" y="13"/>
                      </a:cubicBezTo>
                      <a:cubicBezTo>
                        <a:pt x="195" y="12"/>
                        <a:pt x="196" y="10"/>
                        <a:pt x="196" y="8"/>
                      </a:cubicBezTo>
                      <a:cubicBezTo>
                        <a:pt x="194" y="11"/>
                        <a:pt x="193" y="6"/>
                        <a:pt x="191" y="7"/>
                      </a:cubicBezTo>
                      <a:cubicBezTo>
                        <a:pt x="190" y="14"/>
                        <a:pt x="187" y="8"/>
                        <a:pt x="186" y="13"/>
                      </a:cubicBezTo>
                      <a:cubicBezTo>
                        <a:pt x="187" y="12"/>
                        <a:pt x="188" y="12"/>
                        <a:pt x="189" y="15"/>
                      </a:cubicBezTo>
                      <a:cubicBezTo>
                        <a:pt x="188" y="18"/>
                        <a:pt x="186" y="19"/>
                        <a:pt x="186" y="13"/>
                      </a:cubicBezTo>
                      <a:cubicBezTo>
                        <a:pt x="185" y="16"/>
                        <a:pt x="184" y="10"/>
                        <a:pt x="184" y="15"/>
                      </a:cubicBezTo>
                      <a:cubicBezTo>
                        <a:pt x="183" y="10"/>
                        <a:pt x="181" y="10"/>
                        <a:pt x="180" y="12"/>
                      </a:cubicBezTo>
                      <a:cubicBezTo>
                        <a:pt x="180" y="12"/>
                        <a:pt x="180" y="11"/>
                        <a:pt x="179" y="11"/>
                      </a:cubicBezTo>
                      <a:cubicBezTo>
                        <a:pt x="176" y="12"/>
                        <a:pt x="173" y="11"/>
                        <a:pt x="171" y="15"/>
                      </a:cubicBezTo>
                      <a:cubicBezTo>
                        <a:pt x="171" y="14"/>
                        <a:pt x="171" y="12"/>
                        <a:pt x="170" y="13"/>
                      </a:cubicBezTo>
                      <a:cubicBezTo>
                        <a:pt x="170" y="15"/>
                        <a:pt x="170" y="17"/>
                        <a:pt x="170" y="17"/>
                      </a:cubicBezTo>
                      <a:cubicBezTo>
                        <a:pt x="170" y="15"/>
                        <a:pt x="170" y="14"/>
                        <a:pt x="170" y="14"/>
                      </a:cubicBezTo>
                      <a:cubicBezTo>
                        <a:pt x="169" y="16"/>
                        <a:pt x="169" y="17"/>
                        <a:pt x="169" y="15"/>
                      </a:cubicBezTo>
                      <a:cubicBezTo>
                        <a:pt x="168" y="16"/>
                        <a:pt x="169" y="17"/>
                        <a:pt x="168" y="18"/>
                      </a:cubicBezTo>
                      <a:cubicBezTo>
                        <a:pt x="168" y="18"/>
                        <a:pt x="168" y="17"/>
                        <a:pt x="168" y="16"/>
                      </a:cubicBezTo>
                      <a:cubicBezTo>
                        <a:pt x="168" y="15"/>
                        <a:pt x="168" y="15"/>
                        <a:pt x="168" y="14"/>
                      </a:cubicBezTo>
                      <a:cubicBezTo>
                        <a:pt x="167" y="15"/>
                        <a:pt x="167" y="15"/>
                        <a:pt x="166" y="16"/>
                      </a:cubicBezTo>
                      <a:cubicBezTo>
                        <a:pt x="166" y="19"/>
                        <a:pt x="167" y="16"/>
                        <a:pt x="167" y="20"/>
                      </a:cubicBezTo>
                      <a:cubicBezTo>
                        <a:pt x="163" y="30"/>
                        <a:pt x="158" y="28"/>
                        <a:pt x="153" y="30"/>
                      </a:cubicBezTo>
                      <a:cubicBezTo>
                        <a:pt x="153" y="27"/>
                        <a:pt x="155" y="28"/>
                        <a:pt x="154" y="27"/>
                      </a:cubicBezTo>
                      <a:cubicBezTo>
                        <a:pt x="152" y="29"/>
                        <a:pt x="152" y="32"/>
                        <a:pt x="150" y="28"/>
                      </a:cubicBezTo>
                      <a:cubicBezTo>
                        <a:pt x="150" y="28"/>
                        <a:pt x="149" y="31"/>
                        <a:pt x="149" y="32"/>
                      </a:cubicBezTo>
                      <a:cubicBezTo>
                        <a:pt x="148" y="30"/>
                        <a:pt x="146" y="36"/>
                        <a:pt x="146" y="31"/>
                      </a:cubicBezTo>
                      <a:cubicBezTo>
                        <a:pt x="145" y="34"/>
                        <a:pt x="145" y="31"/>
                        <a:pt x="144" y="33"/>
                      </a:cubicBezTo>
                      <a:cubicBezTo>
                        <a:pt x="144" y="30"/>
                        <a:pt x="144" y="31"/>
                        <a:pt x="144" y="33"/>
                      </a:cubicBezTo>
                      <a:cubicBezTo>
                        <a:pt x="143" y="28"/>
                        <a:pt x="142" y="32"/>
                        <a:pt x="142" y="29"/>
                      </a:cubicBezTo>
                      <a:cubicBezTo>
                        <a:pt x="142" y="31"/>
                        <a:pt x="141" y="31"/>
                        <a:pt x="141" y="30"/>
                      </a:cubicBezTo>
                      <a:cubicBezTo>
                        <a:pt x="140" y="31"/>
                        <a:pt x="141" y="32"/>
                        <a:pt x="140" y="32"/>
                      </a:cubicBezTo>
                      <a:cubicBezTo>
                        <a:pt x="139" y="30"/>
                        <a:pt x="138" y="35"/>
                        <a:pt x="137" y="29"/>
                      </a:cubicBezTo>
                      <a:cubicBezTo>
                        <a:pt x="137" y="33"/>
                        <a:pt x="134" y="32"/>
                        <a:pt x="134" y="28"/>
                      </a:cubicBezTo>
                      <a:cubicBezTo>
                        <a:pt x="134" y="33"/>
                        <a:pt x="131" y="32"/>
                        <a:pt x="131" y="30"/>
                      </a:cubicBezTo>
                      <a:cubicBezTo>
                        <a:pt x="131" y="32"/>
                        <a:pt x="130" y="34"/>
                        <a:pt x="129" y="36"/>
                      </a:cubicBezTo>
                      <a:cubicBezTo>
                        <a:pt x="129" y="35"/>
                        <a:pt x="129" y="34"/>
                        <a:pt x="129" y="33"/>
                      </a:cubicBezTo>
                      <a:cubicBezTo>
                        <a:pt x="126" y="32"/>
                        <a:pt x="123" y="37"/>
                        <a:pt x="118" y="33"/>
                      </a:cubicBezTo>
                      <a:cubicBezTo>
                        <a:pt x="118" y="35"/>
                        <a:pt x="118" y="36"/>
                        <a:pt x="118" y="36"/>
                      </a:cubicBezTo>
                      <a:cubicBezTo>
                        <a:pt x="117" y="30"/>
                        <a:pt x="114" y="41"/>
                        <a:pt x="114" y="31"/>
                      </a:cubicBezTo>
                      <a:cubicBezTo>
                        <a:pt x="113" y="31"/>
                        <a:pt x="113" y="34"/>
                        <a:pt x="113" y="36"/>
                      </a:cubicBezTo>
                      <a:cubicBezTo>
                        <a:pt x="111" y="35"/>
                        <a:pt x="109" y="38"/>
                        <a:pt x="108" y="34"/>
                      </a:cubicBezTo>
                      <a:cubicBezTo>
                        <a:pt x="106" y="37"/>
                        <a:pt x="106" y="36"/>
                        <a:pt x="104" y="38"/>
                      </a:cubicBezTo>
                      <a:cubicBezTo>
                        <a:pt x="104" y="36"/>
                        <a:pt x="105" y="37"/>
                        <a:pt x="105" y="35"/>
                      </a:cubicBezTo>
                      <a:cubicBezTo>
                        <a:pt x="103" y="36"/>
                        <a:pt x="102" y="38"/>
                        <a:pt x="101" y="34"/>
                      </a:cubicBezTo>
                      <a:cubicBezTo>
                        <a:pt x="101" y="38"/>
                        <a:pt x="100" y="37"/>
                        <a:pt x="99" y="40"/>
                      </a:cubicBezTo>
                      <a:cubicBezTo>
                        <a:pt x="101" y="40"/>
                        <a:pt x="102" y="40"/>
                        <a:pt x="102" y="44"/>
                      </a:cubicBezTo>
                      <a:cubicBezTo>
                        <a:pt x="102" y="46"/>
                        <a:pt x="101" y="42"/>
                        <a:pt x="101" y="44"/>
                      </a:cubicBezTo>
                      <a:cubicBezTo>
                        <a:pt x="103" y="49"/>
                        <a:pt x="104" y="43"/>
                        <a:pt x="106" y="43"/>
                      </a:cubicBezTo>
                      <a:cubicBezTo>
                        <a:pt x="106" y="45"/>
                        <a:pt x="106" y="45"/>
                        <a:pt x="106" y="46"/>
                      </a:cubicBezTo>
                      <a:cubicBezTo>
                        <a:pt x="107" y="47"/>
                        <a:pt x="108" y="45"/>
                        <a:pt x="108" y="44"/>
                      </a:cubicBezTo>
                      <a:cubicBezTo>
                        <a:pt x="112" y="49"/>
                        <a:pt x="117" y="39"/>
                        <a:pt x="120" y="46"/>
                      </a:cubicBezTo>
                      <a:cubicBezTo>
                        <a:pt x="121" y="42"/>
                        <a:pt x="123" y="42"/>
                        <a:pt x="125" y="41"/>
                      </a:cubicBezTo>
                      <a:cubicBezTo>
                        <a:pt x="125" y="45"/>
                        <a:pt x="123" y="42"/>
                        <a:pt x="123" y="46"/>
                      </a:cubicBezTo>
                      <a:cubicBezTo>
                        <a:pt x="124" y="46"/>
                        <a:pt x="127" y="44"/>
                        <a:pt x="127" y="50"/>
                      </a:cubicBezTo>
                      <a:cubicBezTo>
                        <a:pt x="127" y="47"/>
                        <a:pt x="127" y="45"/>
                        <a:pt x="127" y="45"/>
                      </a:cubicBezTo>
                      <a:cubicBezTo>
                        <a:pt x="128" y="44"/>
                        <a:pt x="128" y="46"/>
                        <a:pt x="128" y="46"/>
                      </a:cubicBezTo>
                      <a:cubicBezTo>
                        <a:pt x="128" y="41"/>
                        <a:pt x="132" y="44"/>
                        <a:pt x="133" y="44"/>
                      </a:cubicBezTo>
                      <a:cubicBezTo>
                        <a:pt x="133" y="44"/>
                        <a:pt x="133" y="43"/>
                        <a:pt x="133" y="43"/>
                      </a:cubicBezTo>
                      <a:cubicBezTo>
                        <a:pt x="133" y="44"/>
                        <a:pt x="134" y="39"/>
                        <a:pt x="135" y="42"/>
                      </a:cubicBezTo>
                      <a:cubicBezTo>
                        <a:pt x="135" y="42"/>
                        <a:pt x="134" y="43"/>
                        <a:pt x="134" y="44"/>
                      </a:cubicBezTo>
                      <a:cubicBezTo>
                        <a:pt x="135" y="47"/>
                        <a:pt x="135" y="41"/>
                        <a:pt x="136" y="41"/>
                      </a:cubicBezTo>
                      <a:cubicBezTo>
                        <a:pt x="136" y="43"/>
                        <a:pt x="135" y="42"/>
                        <a:pt x="135" y="44"/>
                      </a:cubicBezTo>
                      <a:cubicBezTo>
                        <a:pt x="137" y="43"/>
                        <a:pt x="140" y="44"/>
                        <a:pt x="141" y="43"/>
                      </a:cubicBezTo>
                      <a:cubicBezTo>
                        <a:pt x="141" y="40"/>
                        <a:pt x="141" y="42"/>
                        <a:pt x="141" y="39"/>
                      </a:cubicBezTo>
                      <a:cubicBezTo>
                        <a:pt x="141" y="40"/>
                        <a:pt x="142" y="38"/>
                        <a:pt x="142" y="40"/>
                      </a:cubicBezTo>
                      <a:cubicBezTo>
                        <a:pt x="142" y="41"/>
                        <a:pt x="142" y="42"/>
                        <a:pt x="141" y="43"/>
                      </a:cubicBezTo>
                      <a:cubicBezTo>
                        <a:pt x="144" y="43"/>
                        <a:pt x="147" y="41"/>
                        <a:pt x="151" y="42"/>
                      </a:cubicBezTo>
                      <a:cubicBezTo>
                        <a:pt x="152" y="46"/>
                        <a:pt x="154" y="41"/>
                        <a:pt x="155" y="42"/>
                      </a:cubicBezTo>
                      <a:cubicBezTo>
                        <a:pt x="156" y="43"/>
                        <a:pt x="159" y="41"/>
                        <a:pt x="161" y="40"/>
                      </a:cubicBezTo>
                      <a:cubicBezTo>
                        <a:pt x="164" y="38"/>
                        <a:pt x="167" y="41"/>
                        <a:pt x="170" y="37"/>
                      </a:cubicBezTo>
                      <a:cubicBezTo>
                        <a:pt x="170" y="38"/>
                        <a:pt x="170" y="40"/>
                        <a:pt x="170" y="39"/>
                      </a:cubicBezTo>
                      <a:cubicBezTo>
                        <a:pt x="170" y="38"/>
                        <a:pt x="170" y="36"/>
                        <a:pt x="170" y="36"/>
                      </a:cubicBezTo>
                      <a:cubicBezTo>
                        <a:pt x="171" y="36"/>
                        <a:pt x="172" y="38"/>
                        <a:pt x="172" y="41"/>
                      </a:cubicBezTo>
                      <a:cubicBezTo>
                        <a:pt x="172" y="39"/>
                        <a:pt x="173" y="38"/>
                        <a:pt x="173" y="37"/>
                      </a:cubicBezTo>
                      <a:cubicBezTo>
                        <a:pt x="173" y="36"/>
                        <a:pt x="172" y="39"/>
                        <a:pt x="172" y="37"/>
                      </a:cubicBezTo>
                      <a:cubicBezTo>
                        <a:pt x="172" y="36"/>
                        <a:pt x="172" y="34"/>
                        <a:pt x="173" y="35"/>
                      </a:cubicBezTo>
                      <a:cubicBezTo>
                        <a:pt x="174" y="40"/>
                        <a:pt x="173" y="37"/>
                        <a:pt x="174" y="38"/>
                      </a:cubicBezTo>
                      <a:cubicBezTo>
                        <a:pt x="174" y="38"/>
                        <a:pt x="174" y="39"/>
                        <a:pt x="174" y="40"/>
                      </a:cubicBezTo>
                      <a:cubicBezTo>
                        <a:pt x="175" y="37"/>
                        <a:pt x="176" y="42"/>
                        <a:pt x="177" y="39"/>
                      </a:cubicBezTo>
                      <a:cubicBezTo>
                        <a:pt x="176" y="37"/>
                        <a:pt x="176" y="38"/>
                        <a:pt x="175" y="36"/>
                      </a:cubicBezTo>
                      <a:cubicBezTo>
                        <a:pt x="176" y="36"/>
                        <a:pt x="176" y="36"/>
                        <a:pt x="177" y="35"/>
                      </a:cubicBezTo>
                      <a:cubicBezTo>
                        <a:pt x="177" y="36"/>
                        <a:pt x="176" y="37"/>
                        <a:pt x="177" y="38"/>
                      </a:cubicBezTo>
                      <a:cubicBezTo>
                        <a:pt x="178" y="34"/>
                        <a:pt x="179" y="43"/>
                        <a:pt x="181" y="39"/>
                      </a:cubicBezTo>
                      <a:cubicBezTo>
                        <a:pt x="180" y="40"/>
                        <a:pt x="180" y="38"/>
                        <a:pt x="180" y="38"/>
                      </a:cubicBezTo>
                      <a:cubicBezTo>
                        <a:pt x="181" y="38"/>
                        <a:pt x="181" y="39"/>
                        <a:pt x="181" y="39"/>
                      </a:cubicBezTo>
                      <a:cubicBezTo>
                        <a:pt x="182" y="34"/>
                        <a:pt x="183" y="39"/>
                        <a:pt x="184" y="36"/>
                      </a:cubicBezTo>
                      <a:cubicBezTo>
                        <a:pt x="185" y="37"/>
                        <a:pt x="185" y="38"/>
                        <a:pt x="185" y="39"/>
                      </a:cubicBezTo>
                      <a:cubicBezTo>
                        <a:pt x="185" y="36"/>
                        <a:pt x="187" y="35"/>
                        <a:pt x="187" y="36"/>
                      </a:cubicBezTo>
                      <a:cubicBezTo>
                        <a:pt x="187" y="38"/>
                        <a:pt x="186" y="36"/>
                        <a:pt x="186" y="38"/>
                      </a:cubicBezTo>
                      <a:cubicBezTo>
                        <a:pt x="188" y="37"/>
                        <a:pt x="189" y="35"/>
                        <a:pt x="190" y="33"/>
                      </a:cubicBezTo>
                      <a:cubicBezTo>
                        <a:pt x="190" y="33"/>
                        <a:pt x="190" y="35"/>
                        <a:pt x="190" y="35"/>
                      </a:cubicBezTo>
                      <a:cubicBezTo>
                        <a:pt x="190" y="32"/>
                        <a:pt x="192" y="31"/>
                        <a:pt x="193" y="30"/>
                      </a:cubicBezTo>
                      <a:cubicBezTo>
                        <a:pt x="193" y="33"/>
                        <a:pt x="193" y="35"/>
                        <a:pt x="192" y="35"/>
                      </a:cubicBezTo>
                      <a:cubicBezTo>
                        <a:pt x="192" y="34"/>
                        <a:pt x="192" y="35"/>
                        <a:pt x="191" y="36"/>
                      </a:cubicBezTo>
                      <a:cubicBezTo>
                        <a:pt x="192" y="38"/>
                        <a:pt x="191" y="39"/>
                        <a:pt x="191" y="41"/>
                      </a:cubicBezTo>
                      <a:cubicBezTo>
                        <a:pt x="190" y="41"/>
                        <a:pt x="190" y="40"/>
                        <a:pt x="191" y="39"/>
                      </a:cubicBezTo>
                      <a:cubicBezTo>
                        <a:pt x="189" y="41"/>
                        <a:pt x="187" y="39"/>
                        <a:pt x="186" y="41"/>
                      </a:cubicBezTo>
                      <a:cubicBezTo>
                        <a:pt x="186" y="40"/>
                        <a:pt x="186" y="39"/>
                        <a:pt x="186" y="38"/>
                      </a:cubicBezTo>
                      <a:cubicBezTo>
                        <a:pt x="186" y="41"/>
                        <a:pt x="185" y="39"/>
                        <a:pt x="185" y="41"/>
                      </a:cubicBezTo>
                      <a:cubicBezTo>
                        <a:pt x="186" y="42"/>
                        <a:pt x="185" y="44"/>
                        <a:pt x="184" y="45"/>
                      </a:cubicBezTo>
                      <a:cubicBezTo>
                        <a:pt x="185" y="44"/>
                        <a:pt x="185" y="43"/>
                        <a:pt x="184" y="42"/>
                      </a:cubicBezTo>
                      <a:cubicBezTo>
                        <a:pt x="184" y="48"/>
                        <a:pt x="183" y="42"/>
                        <a:pt x="182" y="45"/>
                      </a:cubicBezTo>
                      <a:cubicBezTo>
                        <a:pt x="182" y="44"/>
                        <a:pt x="183" y="42"/>
                        <a:pt x="182" y="43"/>
                      </a:cubicBezTo>
                      <a:cubicBezTo>
                        <a:pt x="182" y="46"/>
                        <a:pt x="182" y="46"/>
                        <a:pt x="182" y="46"/>
                      </a:cubicBezTo>
                      <a:cubicBezTo>
                        <a:pt x="181" y="46"/>
                        <a:pt x="179" y="47"/>
                        <a:pt x="179" y="47"/>
                      </a:cubicBezTo>
                      <a:cubicBezTo>
                        <a:pt x="178" y="47"/>
                        <a:pt x="179" y="51"/>
                        <a:pt x="178" y="50"/>
                      </a:cubicBezTo>
                      <a:cubicBezTo>
                        <a:pt x="178" y="47"/>
                        <a:pt x="176" y="52"/>
                        <a:pt x="176" y="46"/>
                      </a:cubicBezTo>
                      <a:cubicBezTo>
                        <a:pt x="174" y="49"/>
                        <a:pt x="173" y="45"/>
                        <a:pt x="172" y="49"/>
                      </a:cubicBezTo>
                      <a:cubicBezTo>
                        <a:pt x="172" y="48"/>
                        <a:pt x="171" y="46"/>
                        <a:pt x="170" y="48"/>
                      </a:cubicBezTo>
                      <a:cubicBezTo>
                        <a:pt x="171" y="48"/>
                        <a:pt x="171" y="50"/>
                        <a:pt x="171" y="50"/>
                      </a:cubicBezTo>
                      <a:cubicBezTo>
                        <a:pt x="168" y="46"/>
                        <a:pt x="164" y="49"/>
                        <a:pt x="161" y="47"/>
                      </a:cubicBezTo>
                      <a:cubicBezTo>
                        <a:pt x="161" y="47"/>
                        <a:pt x="161" y="48"/>
                        <a:pt x="161" y="49"/>
                      </a:cubicBezTo>
                      <a:cubicBezTo>
                        <a:pt x="161" y="49"/>
                        <a:pt x="161" y="49"/>
                        <a:pt x="161" y="49"/>
                      </a:cubicBezTo>
                      <a:cubicBezTo>
                        <a:pt x="161" y="48"/>
                        <a:pt x="161" y="47"/>
                        <a:pt x="161" y="46"/>
                      </a:cubicBezTo>
                      <a:cubicBezTo>
                        <a:pt x="160" y="49"/>
                        <a:pt x="159" y="43"/>
                        <a:pt x="159" y="45"/>
                      </a:cubicBezTo>
                      <a:cubicBezTo>
                        <a:pt x="159" y="46"/>
                        <a:pt x="158" y="46"/>
                        <a:pt x="158" y="45"/>
                      </a:cubicBezTo>
                      <a:cubicBezTo>
                        <a:pt x="158" y="47"/>
                        <a:pt x="158" y="47"/>
                        <a:pt x="158" y="48"/>
                      </a:cubicBezTo>
                      <a:cubicBezTo>
                        <a:pt x="158" y="48"/>
                        <a:pt x="158" y="48"/>
                        <a:pt x="158" y="49"/>
                      </a:cubicBezTo>
                      <a:cubicBezTo>
                        <a:pt x="157" y="53"/>
                        <a:pt x="154" y="49"/>
                        <a:pt x="152" y="49"/>
                      </a:cubicBezTo>
                      <a:cubicBezTo>
                        <a:pt x="152" y="50"/>
                        <a:pt x="153" y="51"/>
                        <a:pt x="152" y="53"/>
                      </a:cubicBezTo>
                      <a:cubicBezTo>
                        <a:pt x="152" y="50"/>
                        <a:pt x="151" y="57"/>
                        <a:pt x="151" y="53"/>
                      </a:cubicBezTo>
                      <a:cubicBezTo>
                        <a:pt x="151" y="51"/>
                        <a:pt x="153" y="51"/>
                        <a:pt x="152" y="48"/>
                      </a:cubicBezTo>
                      <a:cubicBezTo>
                        <a:pt x="151" y="50"/>
                        <a:pt x="150" y="55"/>
                        <a:pt x="149" y="52"/>
                      </a:cubicBezTo>
                      <a:cubicBezTo>
                        <a:pt x="149" y="60"/>
                        <a:pt x="147" y="57"/>
                        <a:pt x="146" y="61"/>
                      </a:cubicBezTo>
                      <a:cubicBezTo>
                        <a:pt x="145" y="59"/>
                        <a:pt x="144" y="57"/>
                        <a:pt x="143" y="59"/>
                      </a:cubicBezTo>
                      <a:cubicBezTo>
                        <a:pt x="145" y="60"/>
                        <a:pt x="146" y="62"/>
                        <a:pt x="146" y="67"/>
                      </a:cubicBezTo>
                      <a:cubicBezTo>
                        <a:pt x="146" y="67"/>
                        <a:pt x="146" y="66"/>
                        <a:pt x="146" y="67"/>
                      </a:cubicBezTo>
                      <a:cubicBezTo>
                        <a:pt x="147" y="69"/>
                        <a:pt x="147" y="64"/>
                        <a:pt x="148" y="65"/>
                      </a:cubicBezTo>
                      <a:cubicBezTo>
                        <a:pt x="148" y="62"/>
                        <a:pt x="146" y="64"/>
                        <a:pt x="146" y="61"/>
                      </a:cubicBezTo>
                      <a:cubicBezTo>
                        <a:pt x="148" y="60"/>
                        <a:pt x="149" y="60"/>
                        <a:pt x="151" y="61"/>
                      </a:cubicBezTo>
                      <a:cubicBezTo>
                        <a:pt x="150" y="61"/>
                        <a:pt x="150" y="64"/>
                        <a:pt x="150" y="64"/>
                      </a:cubicBezTo>
                      <a:cubicBezTo>
                        <a:pt x="150" y="63"/>
                        <a:pt x="149" y="61"/>
                        <a:pt x="149" y="63"/>
                      </a:cubicBezTo>
                      <a:cubicBezTo>
                        <a:pt x="148" y="67"/>
                        <a:pt x="146" y="71"/>
                        <a:pt x="145" y="67"/>
                      </a:cubicBezTo>
                      <a:cubicBezTo>
                        <a:pt x="144" y="71"/>
                        <a:pt x="143" y="67"/>
                        <a:pt x="143" y="67"/>
                      </a:cubicBezTo>
                      <a:cubicBezTo>
                        <a:pt x="143" y="67"/>
                        <a:pt x="143" y="70"/>
                        <a:pt x="143" y="70"/>
                      </a:cubicBezTo>
                      <a:cubicBezTo>
                        <a:pt x="143" y="66"/>
                        <a:pt x="141" y="67"/>
                        <a:pt x="142" y="71"/>
                      </a:cubicBezTo>
                      <a:cubicBezTo>
                        <a:pt x="141" y="71"/>
                        <a:pt x="141" y="69"/>
                        <a:pt x="141" y="68"/>
                      </a:cubicBezTo>
                      <a:cubicBezTo>
                        <a:pt x="140" y="70"/>
                        <a:pt x="139" y="71"/>
                        <a:pt x="139" y="74"/>
                      </a:cubicBezTo>
                      <a:cubicBezTo>
                        <a:pt x="139" y="72"/>
                        <a:pt x="139" y="71"/>
                        <a:pt x="139" y="70"/>
                      </a:cubicBezTo>
                      <a:cubicBezTo>
                        <a:pt x="138" y="71"/>
                        <a:pt x="138" y="72"/>
                        <a:pt x="138" y="73"/>
                      </a:cubicBezTo>
                      <a:cubicBezTo>
                        <a:pt x="138" y="73"/>
                        <a:pt x="138" y="72"/>
                        <a:pt x="138" y="71"/>
                      </a:cubicBezTo>
                      <a:cubicBezTo>
                        <a:pt x="137" y="77"/>
                        <a:pt x="136" y="69"/>
                        <a:pt x="135" y="71"/>
                      </a:cubicBezTo>
                      <a:cubicBezTo>
                        <a:pt x="136" y="71"/>
                        <a:pt x="136" y="72"/>
                        <a:pt x="136" y="73"/>
                      </a:cubicBezTo>
                      <a:cubicBezTo>
                        <a:pt x="135" y="73"/>
                        <a:pt x="134" y="73"/>
                        <a:pt x="133" y="70"/>
                      </a:cubicBezTo>
                      <a:cubicBezTo>
                        <a:pt x="133" y="74"/>
                        <a:pt x="133" y="69"/>
                        <a:pt x="132" y="69"/>
                      </a:cubicBezTo>
                      <a:cubicBezTo>
                        <a:pt x="132" y="75"/>
                        <a:pt x="129" y="75"/>
                        <a:pt x="129" y="71"/>
                      </a:cubicBezTo>
                      <a:cubicBezTo>
                        <a:pt x="128" y="73"/>
                        <a:pt x="128" y="76"/>
                        <a:pt x="127" y="73"/>
                      </a:cubicBezTo>
                      <a:cubicBezTo>
                        <a:pt x="127" y="77"/>
                        <a:pt x="128" y="74"/>
                        <a:pt x="128" y="76"/>
                      </a:cubicBezTo>
                      <a:cubicBezTo>
                        <a:pt x="128" y="78"/>
                        <a:pt x="126" y="76"/>
                        <a:pt x="126" y="78"/>
                      </a:cubicBezTo>
                      <a:cubicBezTo>
                        <a:pt x="125" y="76"/>
                        <a:pt x="125" y="74"/>
                        <a:pt x="125" y="71"/>
                      </a:cubicBezTo>
                      <a:cubicBezTo>
                        <a:pt x="124" y="72"/>
                        <a:pt x="124" y="74"/>
                        <a:pt x="124" y="75"/>
                      </a:cubicBezTo>
                      <a:cubicBezTo>
                        <a:pt x="124" y="76"/>
                        <a:pt x="124" y="75"/>
                        <a:pt x="124" y="76"/>
                      </a:cubicBezTo>
                      <a:cubicBezTo>
                        <a:pt x="124" y="79"/>
                        <a:pt x="122" y="78"/>
                        <a:pt x="122" y="73"/>
                      </a:cubicBezTo>
                      <a:cubicBezTo>
                        <a:pt x="123" y="74"/>
                        <a:pt x="123" y="69"/>
                        <a:pt x="123" y="70"/>
                      </a:cubicBezTo>
                      <a:cubicBezTo>
                        <a:pt x="122" y="73"/>
                        <a:pt x="121" y="73"/>
                        <a:pt x="121" y="76"/>
                      </a:cubicBezTo>
                      <a:cubicBezTo>
                        <a:pt x="122" y="77"/>
                        <a:pt x="121" y="73"/>
                        <a:pt x="122" y="74"/>
                      </a:cubicBezTo>
                      <a:cubicBezTo>
                        <a:pt x="122" y="76"/>
                        <a:pt x="122" y="77"/>
                        <a:pt x="123" y="79"/>
                      </a:cubicBezTo>
                      <a:cubicBezTo>
                        <a:pt x="121" y="78"/>
                        <a:pt x="121" y="79"/>
                        <a:pt x="120" y="80"/>
                      </a:cubicBezTo>
                      <a:cubicBezTo>
                        <a:pt x="120" y="78"/>
                        <a:pt x="121" y="79"/>
                        <a:pt x="120" y="77"/>
                      </a:cubicBezTo>
                      <a:cubicBezTo>
                        <a:pt x="120" y="76"/>
                        <a:pt x="120" y="79"/>
                        <a:pt x="120" y="80"/>
                      </a:cubicBezTo>
                      <a:cubicBezTo>
                        <a:pt x="119" y="79"/>
                        <a:pt x="119" y="79"/>
                        <a:pt x="119" y="77"/>
                      </a:cubicBezTo>
                      <a:cubicBezTo>
                        <a:pt x="117" y="81"/>
                        <a:pt x="116" y="79"/>
                        <a:pt x="114" y="79"/>
                      </a:cubicBezTo>
                      <a:cubicBezTo>
                        <a:pt x="113" y="83"/>
                        <a:pt x="115" y="79"/>
                        <a:pt x="115" y="82"/>
                      </a:cubicBezTo>
                      <a:cubicBezTo>
                        <a:pt x="113" y="87"/>
                        <a:pt x="110" y="86"/>
                        <a:pt x="108" y="90"/>
                      </a:cubicBezTo>
                      <a:cubicBezTo>
                        <a:pt x="108" y="89"/>
                        <a:pt x="108" y="88"/>
                        <a:pt x="108" y="87"/>
                      </a:cubicBezTo>
                      <a:cubicBezTo>
                        <a:pt x="107" y="91"/>
                        <a:pt x="106" y="87"/>
                        <a:pt x="106" y="91"/>
                      </a:cubicBezTo>
                      <a:cubicBezTo>
                        <a:pt x="103" y="87"/>
                        <a:pt x="97" y="90"/>
                        <a:pt x="94" y="86"/>
                      </a:cubicBezTo>
                      <a:cubicBezTo>
                        <a:pt x="93" y="86"/>
                        <a:pt x="91" y="91"/>
                        <a:pt x="90" y="85"/>
                      </a:cubicBezTo>
                      <a:cubicBezTo>
                        <a:pt x="89" y="89"/>
                        <a:pt x="87" y="85"/>
                        <a:pt x="86" y="88"/>
                      </a:cubicBezTo>
                      <a:cubicBezTo>
                        <a:pt x="87" y="88"/>
                        <a:pt x="86" y="89"/>
                        <a:pt x="86" y="90"/>
                      </a:cubicBezTo>
                      <a:cubicBezTo>
                        <a:pt x="83" y="86"/>
                        <a:pt x="82" y="94"/>
                        <a:pt x="78" y="92"/>
                      </a:cubicBezTo>
                      <a:cubicBezTo>
                        <a:pt x="78" y="96"/>
                        <a:pt x="81" y="90"/>
                        <a:pt x="80" y="97"/>
                      </a:cubicBezTo>
                      <a:cubicBezTo>
                        <a:pt x="82" y="97"/>
                        <a:pt x="83" y="100"/>
                        <a:pt x="85" y="100"/>
                      </a:cubicBezTo>
                      <a:cubicBezTo>
                        <a:pt x="84" y="100"/>
                        <a:pt x="84" y="100"/>
                        <a:pt x="84" y="100"/>
                      </a:cubicBezTo>
                      <a:cubicBezTo>
                        <a:pt x="84" y="101"/>
                        <a:pt x="84" y="100"/>
                        <a:pt x="84" y="101"/>
                      </a:cubicBezTo>
                      <a:cubicBezTo>
                        <a:pt x="83" y="101"/>
                        <a:pt x="83" y="102"/>
                        <a:pt x="83" y="104"/>
                      </a:cubicBezTo>
                      <a:cubicBezTo>
                        <a:pt x="84" y="103"/>
                        <a:pt x="86" y="102"/>
                        <a:pt x="87" y="105"/>
                      </a:cubicBezTo>
                      <a:cubicBezTo>
                        <a:pt x="87" y="109"/>
                        <a:pt x="84" y="105"/>
                        <a:pt x="84" y="107"/>
                      </a:cubicBezTo>
                      <a:cubicBezTo>
                        <a:pt x="85" y="109"/>
                        <a:pt x="86" y="111"/>
                        <a:pt x="88" y="111"/>
                      </a:cubicBezTo>
                      <a:cubicBezTo>
                        <a:pt x="87" y="114"/>
                        <a:pt x="88" y="111"/>
                        <a:pt x="88" y="114"/>
                      </a:cubicBezTo>
                      <a:cubicBezTo>
                        <a:pt x="87" y="116"/>
                        <a:pt x="87" y="115"/>
                        <a:pt x="86" y="115"/>
                      </a:cubicBezTo>
                      <a:cubicBezTo>
                        <a:pt x="86" y="115"/>
                        <a:pt x="87" y="118"/>
                        <a:pt x="86" y="118"/>
                      </a:cubicBezTo>
                      <a:cubicBezTo>
                        <a:pt x="86" y="117"/>
                        <a:pt x="86" y="118"/>
                        <a:pt x="85" y="118"/>
                      </a:cubicBezTo>
                      <a:cubicBezTo>
                        <a:pt x="85" y="117"/>
                        <a:pt x="86" y="115"/>
                        <a:pt x="85" y="115"/>
                      </a:cubicBezTo>
                      <a:cubicBezTo>
                        <a:pt x="84" y="117"/>
                        <a:pt x="83" y="120"/>
                        <a:pt x="82" y="116"/>
                      </a:cubicBezTo>
                      <a:cubicBezTo>
                        <a:pt x="82" y="118"/>
                        <a:pt x="83" y="118"/>
                        <a:pt x="83" y="120"/>
                      </a:cubicBezTo>
                      <a:cubicBezTo>
                        <a:pt x="82" y="120"/>
                        <a:pt x="82" y="120"/>
                        <a:pt x="81" y="121"/>
                      </a:cubicBezTo>
                      <a:cubicBezTo>
                        <a:pt x="81" y="118"/>
                        <a:pt x="81" y="118"/>
                        <a:pt x="81" y="118"/>
                      </a:cubicBezTo>
                      <a:cubicBezTo>
                        <a:pt x="80" y="120"/>
                        <a:pt x="80" y="121"/>
                        <a:pt x="79" y="124"/>
                      </a:cubicBezTo>
                      <a:cubicBezTo>
                        <a:pt x="78" y="123"/>
                        <a:pt x="76" y="122"/>
                        <a:pt x="76" y="125"/>
                      </a:cubicBezTo>
                      <a:cubicBezTo>
                        <a:pt x="77" y="126"/>
                        <a:pt x="78" y="122"/>
                        <a:pt x="79" y="127"/>
                      </a:cubicBezTo>
                      <a:cubicBezTo>
                        <a:pt x="82" y="127"/>
                        <a:pt x="85" y="128"/>
                        <a:pt x="86" y="127"/>
                      </a:cubicBezTo>
                      <a:cubicBezTo>
                        <a:pt x="87" y="126"/>
                        <a:pt x="89" y="128"/>
                        <a:pt x="90" y="127"/>
                      </a:cubicBezTo>
                      <a:cubicBezTo>
                        <a:pt x="91" y="127"/>
                        <a:pt x="92" y="125"/>
                        <a:pt x="93" y="129"/>
                      </a:cubicBezTo>
                      <a:cubicBezTo>
                        <a:pt x="92" y="127"/>
                        <a:pt x="92" y="130"/>
                        <a:pt x="91" y="128"/>
                      </a:cubicBezTo>
                      <a:cubicBezTo>
                        <a:pt x="90" y="129"/>
                        <a:pt x="91" y="130"/>
                        <a:pt x="91" y="131"/>
                      </a:cubicBezTo>
                      <a:cubicBezTo>
                        <a:pt x="81" y="126"/>
                        <a:pt x="70" y="144"/>
                        <a:pt x="60" y="141"/>
                      </a:cubicBezTo>
                      <a:cubicBezTo>
                        <a:pt x="60" y="149"/>
                        <a:pt x="57" y="146"/>
                        <a:pt x="56" y="144"/>
                      </a:cubicBezTo>
                      <a:cubicBezTo>
                        <a:pt x="55" y="148"/>
                        <a:pt x="54" y="143"/>
                        <a:pt x="54" y="147"/>
                      </a:cubicBezTo>
                      <a:cubicBezTo>
                        <a:pt x="54" y="149"/>
                        <a:pt x="56" y="147"/>
                        <a:pt x="56" y="150"/>
                      </a:cubicBezTo>
                      <a:cubicBezTo>
                        <a:pt x="56" y="152"/>
                        <a:pt x="56" y="155"/>
                        <a:pt x="56" y="155"/>
                      </a:cubicBezTo>
                      <a:cubicBezTo>
                        <a:pt x="53" y="157"/>
                        <a:pt x="52" y="150"/>
                        <a:pt x="51" y="154"/>
                      </a:cubicBezTo>
                      <a:cubicBezTo>
                        <a:pt x="52" y="154"/>
                        <a:pt x="53" y="160"/>
                        <a:pt x="55" y="160"/>
                      </a:cubicBezTo>
                      <a:cubicBezTo>
                        <a:pt x="55" y="160"/>
                        <a:pt x="55" y="166"/>
                        <a:pt x="55" y="164"/>
                      </a:cubicBezTo>
                      <a:cubicBezTo>
                        <a:pt x="55" y="158"/>
                        <a:pt x="56" y="163"/>
                        <a:pt x="56" y="160"/>
                      </a:cubicBezTo>
                      <a:cubicBezTo>
                        <a:pt x="57" y="160"/>
                        <a:pt x="57" y="162"/>
                        <a:pt x="57" y="164"/>
                      </a:cubicBezTo>
                      <a:cubicBezTo>
                        <a:pt x="57" y="168"/>
                        <a:pt x="55" y="167"/>
                        <a:pt x="54" y="170"/>
                      </a:cubicBezTo>
                      <a:cubicBezTo>
                        <a:pt x="54" y="174"/>
                        <a:pt x="55" y="175"/>
                        <a:pt x="56" y="174"/>
                      </a:cubicBezTo>
                      <a:cubicBezTo>
                        <a:pt x="59" y="180"/>
                        <a:pt x="64" y="172"/>
                        <a:pt x="67" y="174"/>
                      </a:cubicBezTo>
                      <a:cubicBezTo>
                        <a:pt x="68" y="174"/>
                        <a:pt x="67" y="176"/>
                        <a:pt x="68" y="175"/>
                      </a:cubicBezTo>
                      <a:cubicBezTo>
                        <a:pt x="70" y="174"/>
                        <a:pt x="72" y="170"/>
                        <a:pt x="74" y="176"/>
                      </a:cubicBezTo>
                      <a:cubicBezTo>
                        <a:pt x="75" y="174"/>
                        <a:pt x="76" y="175"/>
                        <a:pt x="78" y="176"/>
                      </a:cubicBezTo>
                      <a:cubicBezTo>
                        <a:pt x="78" y="173"/>
                        <a:pt x="78" y="173"/>
                        <a:pt x="79" y="173"/>
                      </a:cubicBezTo>
                      <a:cubicBezTo>
                        <a:pt x="79" y="175"/>
                        <a:pt x="79" y="174"/>
                        <a:pt x="79" y="176"/>
                      </a:cubicBezTo>
                      <a:cubicBezTo>
                        <a:pt x="78" y="177"/>
                        <a:pt x="78" y="177"/>
                        <a:pt x="78" y="178"/>
                      </a:cubicBezTo>
                      <a:cubicBezTo>
                        <a:pt x="78" y="179"/>
                        <a:pt x="79" y="178"/>
                        <a:pt x="78" y="181"/>
                      </a:cubicBezTo>
                      <a:cubicBezTo>
                        <a:pt x="77" y="181"/>
                        <a:pt x="77" y="185"/>
                        <a:pt x="75" y="186"/>
                      </a:cubicBezTo>
                      <a:cubicBezTo>
                        <a:pt x="76" y="186"/>
                        <a:pt x="76" y="188"/>
                        <a:pt x="76" y="187"/>
                      </a:cubicBezTo>
                      <a:cubicBezTo>
                        <a:pt x="77" y="182"/>
                        <a:pt x="79" y="183"/>
                        <a:pt x="80" y="176"/>
                      </a:cubicBezTo>
                      <a:cubicBezTo>
                        <a:pt x="80" y="177"/>
                        <a:pt x="80" y="181"/>
                        <a:pt x="80" y="182"/>
                      </a:cubicBezTo>
                      <a:cubicBezTo>
                        <a:pt x="82" y="186"/>
                        <a:pt x="84" y="182"/>
                        <a:pt x="85" y="185"/>
                      </a:cubicBezTo>
                      <a:cubicBezTo>
                        <a:pt x="85" y="188"/>
                        <a:pt x="85" y="188"/>
                        <a:pt x="84" y="190"/>
                      </a:cubicBezTo>
                      <a:cubicBezTo>
                        <a:pt x="86" y="190"/>
                        <a:pt x="84" y="192"/>
                        <a:pt x="84" y="194"/>
                      </a:cubicBezTo>
                      <a:cubicBezTo>
                        <a:pt x="85" y="191"/>
                        <a:pt x="87" y="192"/>
                        <a:pt x="89" y="191"/>
                      </a:cubicBezTo>
                      <a:cubicBezTo>
                        <a:pt x="98" y="200"/>
                        <a:pt x="110" y="189"/>
                        <a:pt x="119" y="194"/>
                      </a:cubicBezTo>
                      <a:cubicBezTo>
                        <a:pt x="122" y="191"/>
                        <a:pt x="125" y="191"/>
                        <a:pt x="127" y="190"/>
                      </a:cubicBezTo>
                      <a:cubicBezTo>
                        <a:pt x="128" y="186"/>
                        <a:pt x="130" y="184"/>
                        <a:pt x="131" y="186"/>
                      </a:cubicBezTo>
                      <a:cubicBezTo>
                        <a:pt x="132" y="184"/>
                        <a:pt x="135" y="184"/>
                        <a:pt x="136" y="183"/>
                      </a:cubicBezTo>
                      <a:cubicBezTo>
                        <a:pt x="135" y="183"/>
                        <a:pt x="136" y="185"/>
                        <a:pt x="136" y="186"/>
                      </a:cubicBezTo>
                      <a:cubicBezTo>
                        <a:pt x="134" y="186"/>
                        <a:pt x="133" y="185"/>
                        <a:pt x="133" y="189"/>
                      </a:cubicBezTo>
                      <a:cubicBezTo>
                        <a:pt x="133" y="189"/>
                        <a:pt x="133" y="189"/>
                        <a:pt x="132" y="188"/>
                      </a:cubicBezTo>
                      <a:cubicBezTo>
                        <a:pt x="133" y="188"/>
                        <a:pt x="133" y="188"/>
                        <a:pt x="133" y="187"/>
                      </a:cubicBezTo>
                      <a:cubicBezTo>
                        <a:pt x="131" y="186"/>
                        <a:pt x="133" y="192"/>
                        <a:pt x="132" y="193"/>
                      </a:cubicBezTo>
                      <a:cubicBezTo>
                        <a:pt x="132" y="188"/>
                        <a:pt x="131" y="194"/>
                        <a:pt x="131" y="188"/>
                      </a:cubicBezTo>
                      <a:cubicBezTo>
                        <a:pt x="131" y="187"/>
                        <a:pt x="132" y="190"/>
                        <a:pt x="132" y="187"/>
                      </a:cubicBezTo>
                      <a:cubicBezTo>
                        <a:pt x="130" y="187"/>
                        <a:pt x="128" y="188"/>
                        <a:pt x="127" y="189"/>
                      </a:cubicBezTo>
                      <a:cubicBezTo>
                        <a:pt x="128" y="192"/>
                        <a:pt x="130" y="188"/>
                        <a:pt x="130" y="189"/>
                      </a:cubicBezTo>
                      <a:cubicBezTo>
                        <a:pt x="131" y="190"/>
                        <a:pt x="131" y="192"/>
                        <a:pt x="131" y="193"/>
                      </a:cubicBezTo>
                      <a:cubicBezTo>
                        <a:pt x="132" y="195"/>
                        <a:pt x="133" y="192"/>
                        <a:pt x="133" y="196"/>
                      </a:cubicBezTo>
                      <a:cubicBezTo>
                        <a:pt x="131" y="199"/>
                        <a:pt x="131" y="193"/>
                        <a:pt x="129" y="194"/>
                      </a:cubicBezTo>
                      <a:cubicBezTo>
                        <a:pt x="130" y="194"/>
                        <a:pt x="130" y="194"/>
                        <a:pt x="129" y="195"/>
                      </a:cubicBezTo>
                      <a:cubicBezTo>
                        <a:pt x="128" y="195"/>
                        <a:pt x="128" y="194"/>
                        <a:pt x="127" y="196"/>
                      </a:cubicBezTo>
                      <a:cubicBezTo>
                        <a:pt x="126" y="194"/>
                        <a:pt x="125" y="189"/>
                        <a:pt x="125" y="196"/>
                      </a:cubicBezTo>
                      <a:cubicBezTo>
                        <a:pt x="125" y="195"/>
                        <a:pt x="126" y="195"/>
                        <a:pt x="127" y="198"/>
                      </a:cubicBezTo>
                      <a:cubicBezTo>
                        <a:pt x="128" y="200"/>
                        <a:pt x="129" y="193"/>
                        <a:pt x="130" y="196"/>
                      </a:cubicBezTo>
                      <a:cubicBezTo>
                        <a:pt x="130" y="197"/>
                        <a:pt x="129" y="198"/>
                        <a:pt x="129" y="200"/>
                      </a:cubicBezTo>
                      <a:cubicBezTo>
                        <a:pt x="130" y="201"/>
                        <a:pt x="129" y="197"/>
                        <a:pt x="130" y="198"/>
                      </a:cubicBezTo>
                      <a:cubicBezTo>
                        <a:pt x="130" y="199"/>
                        <a:pt x="130" y="199"/>
                        <a:pt x="130" y="200"/>
                      </a:cubicBezTo>
                      <a:cubicBezTo>
                        <a:pt x="131" y="199"/>
                        <a:pt x="132" y="197"/>
                        <a:pt x="133" y="201"/>
                      </a:cubicBezTo>
                      <a:cubicBezTo>
                        <a:pt x="131" y="203"/>
                        <a:pt x="129" y="203"/>
                        <a:pt x="128" y="205"/>
                      </a:cubicBezTo>
                      <a:cubicBezTo>
                        <a:pt x="128" y="203"/>
                        <a:pt x="127" y="201"/>
                        <a:pt x="127" y="203"/>
                      </a:cubicBezTo>
                      <a:cubicBezTo>
                        <a:pt x="127" y="204"/>
                        <a:pt x="127" y="204"/>
                        <a:pt x="127" y="205"/>
                      </a:cubicBezTo>
                      <a:cubicBezTo>
                        <a:pt x="131" y="208"/>
                        <a:pt x="130" y="201"/>
                        <a:pt x="131" y="207"/>
                      </a:cubicBezTo>
                      <a:cubicBezTo>
                        <a:pt x="131" y="206"/>
                        <a:pt x="130" y="209"/>
                        <a:pt x="129" y="207"/>
                      </a:cubicBezTo>
                      <a:cubicBezTo>
                        <a:pt x="129" y="212"/>
                        <a:pt x="127" y="212"/>
                        <a:pt x="126" y="211"/>
                      </a:cubicBezTo>
                      <a:cubicBezTo>
                        <a:pt x="129" y="217"/>
                        <a:pt x="131" y="207"/>
                        <a:pt x="134" y="206"/>
                      </a:cubicBezTo>
                      <a:cubicBezTo>
                        <a:pt x="134" y="209"/>
                        <a:pt x="132" y="209"/>
                        <a:pt x="133" y="212"/>
                      </a:cubicBezTo>
                      <a:cubicBezTo>
                        <a:pt x="136" y="207"/>
                        <a:pt x="139" y="214"/>
                        <a:pt x="142" y="214"/>
                      </a:cubicBezTo>
                      <a:cubicBezTo>
                        <a:pt x="140" y="217"/>
                        <a:pt x="138" y="218"/>
                        <a:pt x="136" y="217"/>
                      </a:cubicBezTo>
                      <a:cubicBezTo>
                        <a:pt x="135" y="216"/>
                        <a:pt x="136" y="219"/>
                        <a:pt x="135" y="219"/>
                      </a:cubicBezTo>
                      <a:cubicBezTo>
                        <a:pt x="134" y="216"/>
                        <a:pt x="131" y="219"/>
                        <a:pt x="128" y="221"/>
                      </a:cubicBezTo>
                      <a:cubicBezTo>
                        <a:pt x="128" y="220"/>
                        <a:pt x="128" y="220"/>
                        <a:pt x="128" y="219"/>
                      </a:cubicBezTo>
                      <a:cubicBezTo>
                        <a:pt x="127" y="225"/>
                        <a:pt x="125" y="220"/>
                        <a:pt x="123" y="222"/>
                      </a:cubicBezTo>
                      <a:cubicBezTo>
                        <a:pt x="124" y="223"/>
                        <a:pt x="124" y="222"/>
                        <a:pt x="124" y="223"/>
                      </a:cubicBezTo>
                      <a:cubicBezTo>
                        <a:pt x="121" y="221"/>
                        <a:pt x="117" y="222"/>
                        <a:pt x="114" y="226"/>
                      </a:cubicBezTo>
                      <a:cubicBezTo>
                        <a:pt x="114" y="223"/>
                        <a:pt x="114" y="223"/>
                        <a:pt x="114" y="223"/>
                      </a:cubicBezTo>
                      <a:cubicBezTo>
                        <a:pt x="111" y="226"/>
                        <a:pt x="107" y="230"/>
                        <a:pt x="103" y="226"/>
                      </a:cubicBezTo>
                      <a:cubicBezTo>
                        <a:pt x="103" y="228"/>
                        <a:pt x="103" y="229"/>
                        <a:pt x="103" y="229"/>
                      </a:cubicBezTo>
                      <a:cubicBezTo>
                        <a:pt x="94" y="227"/>
                        <a:pt x="84" y="236"/>
                        <a:pt x="76" y="234"/>
                      </a:cubicBezTo>
                      <a:cubicBezTo>
                        <a:pt x="77" y="234"/>
                        <a:pt x="77" y="234"/>
                        <a:pt x="77" y="235"/>
                      </a:cubicBezTo>
                      <a:cubicBezTo>
                        <a:pt x="73" y="231"/>
                        <a:pt x="70" y="233"/>
                        <a:pt x="67" y="234"/>
                      </a:cubicBezTo>
                      <a:cubicBezTo>
                        <a:pt x="66" y="232"/>
                        <a:pt x="66" y="230"/>
                        <a:pt x="66" y="229"/>
                      </a:cubicBezTo>
                      <a:cubicBezTo>
                        <a:pt x="66" y="232"/>
                        <a:pt x="66" y="231"/>
                        <a:pt x="66" y="234"/>
                      </a:cubicBezTo>
                      <a:cubicBezTo>
                        <a:pt x="65" y="231"/>
                        <a:pt x="63" y="231"/>
                        <a:pt x="61" y="233"/>
                      </a:cubicBezTo>
                      <a:cubicBezTo>
                        <a:pt x="61" y="232"/>
                        <a:pt x="61" y="231"/>
                        <a:pt x="61" y="231"/>
                      </a:cubicBezTo>
                      <a:cubicBezTo>
                        <a:pt x="60" y="234"/>
                        <a:pt x="58" y="235"/>
                        <a:pt x="57" y="233"/>
                      </a:cubicBezTo>
                      <a:cubicBezTo>
                        <a:pt x="57" y="233"/>
                        <a:pt x="57" y="234"/>
                        <a:pt x="57" y="235"/>
                      </a:cubicBezTo>
                      <a:cubicBezTo>
                        <a:pt x="56" y="236"/>
                        <a:pt x="55" y="236"/>
                        <a:pt x="55" y="233"/>
                      </a:cubicBezTo>
                      <a:cubicBezTo>
                        <a:pt x="55" y="234"/>
                        <a:pt x="54" y="234"/>
                        <a:pt x="54" y="231"/>
                      </a:cubicBezTo>
                      <a:cubicBezTo>
                        <a:pt x="53" y="232"/>
                        <a:pt x="54" y="235"/>
                        <a:pt x="53" y="236"/>
                      </a:cubicBezTo>
                      <a:cubicBezTo>
                        <a:pt x="46" y="233"/>
                        <a:pt x="36" y="235"/>
                        <a:pt x="27" y="237"/>
                      </a:cubicBezTo>
                      <a:cubicBezTo>
                        <a:pt x="34" y="238"/>
                        <a:pt x="41" y="239"/>
                        <a:pt x="48" y="236"/>
                      </a:cubicBezTo>
                      <a:cubicBezTo>
                        <a:pt x="48" y="238"/>
                        <a:pt x="49" y="235"/>
                        <a:pt x="49" y="238"/>
                      </a:cubicBezTo>
                      <a:cubicBezTo>
                        <a:pt x="53" y="235"/>
                        <a:pt x="57" y="242"/>
                        <a:pt x="61" y="237"/>
                      </a:cubicBezTo>
                      <a:cubicBezTo>
                        <a:pt x="61" y="238"/>
                        <a:pt x="61" y="240"/>
                        <a:pt x="61" y="240"/>
                      </a:cubicBezTo>
                      <a:cubicBezTo>
                        <a:pt x="61" y="237"/>
                        <a:pt x="62" y="236"/>
                        <a:pt x="62" y="236"/>
                      </a:cubicBezTo>
                      <a:cubicBezTo>
                        <a:pt x="62" y="239"/>
                        <a:pt x="64" y="235"/>
                        <a:pt x="65" y="239"/>
                      </a:cubicBezTo>
                      <a:cubicBezTo>
                        <a:pt x="65" y="236"/>
                        <a:pt x="67" y="239"/>
                        <a:pt x="68" y="240"/>
                      </a:cubicBezTo>
                      <a:cubicBezTo>
                        <a:pt x="68" y="239"/>
                        <a:pt x="68" y="237"/>
                        <a:pt x="69" y="237"/>
                      </a:cubicBezTo>
                      <a:cubicBezTo>
                        <a:pt x="69" y="240"/>
                        <a:pt x="70" y="236"/>
                        <a:pt x="70" y="239"/>
                      </a:cubicBezTo>
                      <a:cubicBezTo>
                        <a:pt x="70" y="235"/>
                        <a:pt x="72" y="238"/>
                        <a:pt x="72" y="237"/>
                      </a:cubicBezTo>
                      <a:cubicBezTo>
                        <a:pt x="73" y="241"/>
                        <a:pt x="74" y="239"/>
                        <a:pt x="75" y="239"/>
                      </a:cubicBezTo>
                      <a:cubicBezTo>
                        <a:pt x="75" y="238"/>
                        <a:pt x="75" y="237"/>
                        <a:pt x="75" y="236"/>
                      </a:cubicBezTo>
                      <a:cubicBezTo>
                        <a:pt x="80" y="238"/>
                        <a:pt x="85" y="236"/>
                        <a:pt x="90" y="239"/>
                      </a:cubicBezTo>
                      <a:cubicBezTo>
                        <a:pt x="90" y="239"/>
                        <a:pt x="90" y="239"/>
                        <a:pt x="90" y="239"/>
                      </a:cubicBezTo>
                      <a:cubicBezTo>
                        <a:pt x="91" y="240"/>
                        <a:pt x="90" y="237"/>
                        <a:pt x="91" y="238"/>
                      </a:cubicBezTo>
                      <a:cubicBezTo>
                        <a:pt x="91" y="240"/>
                        <a:pt x="91" y="239"/>
                        <a:pt x="91" y="241"/>
                      </a:cubicBezTo>
                      <a:cubicBezTo>
                        <a:pt x="92" y="239"/>
                        <a:pt x="93" y="241"/>
                        <a:pt x="94" y="242"/>
                      </a:cubicBezTo>
                      <a:cubicBezTo>
                        <a:pt x="94" y="239"/>
                        <a:pt x="94" y="240"/>
                        <a:pt x="94" y="238"/>
                      </a:cubicBezTo>
                      <a:cubicBezTo>
                        <a:pt x="94" y="239"/>
                        <a:pt x="94" y="237"/>
                        <a:pt x="95" y="238"/>
                      </a:cubicBezTo>
                      <a:cubicBezTo>
                        <a:pt x="95" y="239"/>
                        <a:pt x="94" y="239"/>
                        <a:pt x="94" y="241"/>
                      </a:cubicBezTo>
                      <a:cubicBezTo>
                        <a:pt x="95" y="242"/>
                        <a:pt x="95" y="238"/>
                        <a:pt x="96" y="239"/>
                      </a:cubicBezTo>
                      <a:cubicBezTo>
                        <a:pt x="96" y="243"/>
                        <a:pt x="97" y="240"/>
                        <a:pt x="97" y="242"/>
                      </a:cubicBezTo>
                      <a:cubicBezTo>
                        <a:pt x="98" y="239"/>
                        <a:pt x="98" y="239"/>
                        <a:pt x="98" y="237"/>
                      </a:cubicBezTo>
                      <a:cubicBezTo>
                        <a:pt x="98" y="238"/>
                        <a:pt x="99" y="239"/>
                        <a:pt x="99" y="236"/>
                      </a:cubicBezTo>
                      <a:cubicBezTo>
                        <a:pt x="99" y="237"/>
                        <a:pt x="99" y="238"/>
                        <a:pt x="99" y="239"/>
                      </a:cubicBezTo>
                      <a:cubicBezTo>
                        <a:pt x="99" y="238"/>
                        <a:pt x="101" y="235"/>
                        <a:pt x="101" y="239"/>
                      </a:cubicBezTo>
                      <a:cubicBezTo>
                        <a:pt x="100" y="238"/>
                        <a:pt x="99" y="242"/>
                        <a:pt x="98" y="239"/>
                      </a:cubicBezTo>
                      <a:cubicBezTo>
                        <a:pt x="98" y="246"/>
                        <a:pt x="102" y="237"/>
                        <a:pt x="103" y="244"/>
                      </a:cubicBezTo>
                      <a:cubicBezTo>
                        <a:pt x="99" y="245"/>
                        <a:pt x="95" y="244"/>
                        <a:pt x="91" y="244"/>
                      </a:cubicBezTo>
                      <a:cubicBezTo>
                        <a:pt x="91" y="245"/>
                        <a:pt x="91" y="246"/>
                        <a:pt x="91" y="246"/>
                      </a:cubicBezTo>
                      <a:cubicBezTo>
                        <a:pt x="90" y="246"/>
                        <a:pt x="90" y="247"/>
                        <a:pt x="90" y="245"/>
                      </a:cubicBezTo>
                      <a:cubicBezTo>
                        <a:pt x="90" y="243"/>
                        <a:pt x="90" y="247"/>
                        <a:pt x="90" y="244"/>
                      </a:cubicBezTo>
                      <a:cubicBezTo>
                        <a:pt x="89" y="243"/>
                        <a:pt x="88" y="244"/>
                        <a:pt x="87" y="245"/>
                      </a:cubicBezTo>
                      <a:cubicBezTo>
                        <a:pt x="87" y="245"/>
                        <a:pt x="88" y="247"/>
                        <a:pt x="88" y="249"/>
                      </a:cubicBezTo>
                      <a:cubicBezTo>
                        <a:pt x="84" y="245"/>
                        <a:pt x="80" y="248"/>
                        <a:pt x="77" y="248"/>
                      </a:cubicBezTo>
                      <a:cubicBezTo>
                        <a:pt x="72" y="247"/>
                        <a:pt x="67" y="246"/>
                        <a:pt x="63" y="245"/>
                      </a:cubicBezTo>
                      <a:cubicBezTo>
                        <a:pt x="63" y="243"/>
                        <a:pt x="63" y="243"/>
                        <a:pt x="63" y="243"/>
                      </a:cubicBezTo>
                      <a:cubicBezTo>
                        <a:pt x="63" y="247"/>
                        <a:pt x="59" y="241"/>
                        <a:pt x="58" y="246"/>
                      </a:cubicBezTo>
                      <a:cubicBezTo>
                        <a:pt x="57" y="245"/>
                        <a:pt x="57" y="244"/>
                        <a:pt x="57" y="242"/>
                      </a:cubicBezTo>
                      <a:cubicBezTo>
                        <a:pt x="56" y="242"/>
                        <a:pt x="56" y="241"/>
                        <a:pt x="56" y="243"/>
                      </a:cubicBezTo>
                      <a:cubicBezTo>
                        <a:pt x="56" y="242"/>
                        <a:pt x="57" y="244"/>
                        <a:pt x="57" y="247"/>
                      </a:cubicBezTo>
                      <a:cubicBezTo>
                        <a:pt x="56" y="247"/>
                        <a:pt x="53" y="247"/>
                        <a:pt x="52" y="245"/>
                      </a:cubicBezTo>
                      <a:cubicBezTo>
                        <a:pt x="50" y="249"/>
                        <a:pt x="47" y="246"/>
                        <a:pt x="45" y="249"/>
                      </a:cubicBezTo>
                      <a:cubicBezTo>
                        <a:pt x="47" y="251"/>
                        <a:pt x="49" y="246"/>
                        <a:pt x="49" y="254"/>
                      </a:cubicBezTo>
                      <a:cubicBezTo>
                        <a:pt x="48" y="252"/>
                        <a:pt x="47" y="258"/>
                        <a:pt x="46" y="255"/>
                      </a:cubicBezTo>
                      <a:cubicBezTo>
                        <a:pt x="46" y="258"/>
                        <a:pt x="45" y="258"/>
                        <a:pt x="45" y="257"/>
                      </a:cubicBezTo>
                      <a:cubicBezTo>
                        <a:pt x="44" y="263"/>
                        <a:pt x="41" y="257"/>
                        <a:pt x="39" y="261"/>
                      </a:cubicBezTo>
                      <a:cubicBezTo>
                        <a:pt x="39" y="259"/>
                        <a:pt x="38" y="258"/>
                        <a:pt x="37" y="257"/>
                      </a:cubicBezTo>
                      <a:cubicBezTo>
                        <a:pt x="37" y="260"/>
                        <a:pt x="38" y="258"/>
                        <a:pt x="38" y="260"/>
                      </a:cubicBezTo>
                      <a:cubicBezTo>
                        <a:pt x="38" y="261"/>
                        <a:pt x="39" y="259"/>
                        <a:pt x="39" y="261"/>
                      </a:cubicBezTo>
                      <a:cubicBezTo>
                        <a:pt x="35" y="263"/>
                        <a:pt x="32" y="265"/>
                        <a:pt x="28" y="266"/>
                      </a:cubicBezTo>
                      <a:cubicBezTo>
                        <a:pt x="28" y="274"/>
                        <a:pt x="26" y="268"/>
                        <a:pt x="25" y="269"/>
                      </a:cubicBezTo>
                      <a:cubicBezTo>
                        <a:pt x="26" y="273"/>
                        <a:pt x="23" y="270"/>
                        <a:pt x="23" y="270"/>
                      </a:cubicBezTo>
                      <a:cubicBezTo>
                        <a:pt x="21" y="271"/>
                        <a:pt x="19" y="273"/>
                        <a:pt x="18" y="275"/>
                      </a:cubicBezTo>
                      <a:cubicBezTo>
                        <a:pt x="19" y="279"/>
                        <a:pt x="20" y="273"/>
                        <a:pt x="21" y="276"/>
                      </a:cubicBezTo>
                      <a:cubicBezTo>
                        <a:pt x="21" y="277"/>
                        <a:pt x="21" y="279"/>
                        <a:pt x="21" y="280"/>
                      </a:cubicBezTo>
                      <a:cubicBezTo>
                        <a:pt x="20" y="278"/>
                        <a:pt x="19" y="280"/>
                        <a:pt x="19" y="282"/>
                      </a:cubicBezTo>
                      <a:cubicBezTo>
                        <a:pt x="21" y="281"/>
                        <a:pt x="21" y="282"/>
                        <a:pt x="22" y="284"/>
                      </a:cubicBezTo>
                      <a:cubicBezTo>
                        <a:pt x="21" y="286"/>
                        <a:pt x="19" y="291"/>
                        <a:pt x="18" y="287"/>
                      </a:cubicBezTo>
                      <a:cubicBezTo>
                        <a:pt x="17" y="290"/>
                        <a:pt x="16" y="289"/>
                        <a:pt x="14" y="290"/>
                      </a:cubicBezTo>
                      <a:cubicBezTo>
                        <a:pt x="15" y="295"/>
                        <a:pt x="13" y="293"/>
                        <a:pt x="11" y="294"/>
                      </a:cubicBezTo>
                      <a:cubicBezTo>
                        <a:pt x="10" y="297"/>
                        <a:pt x="11" y="299"/>
                        <a:pt x="10" y="300"/>
                      </a:cubicBezTo>
                      <a:cubicBezTo>
                        <a:pt x="10" y="302"/>
                        <a:pt x="11" y="299"/>
                        <a:pt x="11" y="301"/>
                      </a:cubicBezTo>
                      <a:cubicBezTo>
                        <a:pt x="11" y="305"/>
                        <a:pt x="10" y="309"/>
                        <a:pt x="9" y="309"/>
                      </a:cubicBezTo>
                      <a:cubicBezTo>
                        <a:pt x="9" y="308"/>
                        <a:pt x="9" y="307"/>
                        <a:pt x="9" y="306"/>
                      </a:cubicBezTo>
                      <a:cubicBezTo>
                        <a:pt x="8" y="307"/>
                        <a:pt x="7" y="309"/>
                        <a:pt x="7" y="311"/>
                      </a:cubicBezTo>
                      <a:cubicBezTo>
                        <a:pt x="6" y="308"/>
                        <a:pt x="6" y="311"/>
                        <a:pt x="6" y="311"/>
                      </a:cubicBezTo>
                      <a:cubicBezTo>
                        <a:pt x="5" y="312"/>
                        <a:pt x="3" y="309"/>
                        <a:pt x="2" y="314"/>
                      </a:cubicBezTo>
                      <a:cubicBezTo>
                        <a:pt x="3" y="316"/>
                        <a:pt x="4" y="313"/>
                        <a:pt x="4" y="317"/>
                      </a:cubicBezTo>
                      <a:cubicBezTo>
                        <a:pt x="4" y="320"/>
                        <a:pt x="3" y="315"/>
                        <a:pt x="3" y="318"/>
                      </a:cubicBezTo>
                      <a:cubicBezTo>
                        <a:pt x="4" y="321"/>
                        <a:pt x="6" y="317"/>
                        <a:pt x="6" y="321"/>
                      </a:cubicBezTo>
                      <a:cubicBezTo>
                        <a:pt x="4" y="321"/>
                        <a:pt x="4" y="321"/>
                        <a:pt x="4" y="321"/>
                      </a:cubicBezTo>
                      <a:cubicBezTo>
                        <a:pt x="4" y="324"/>
                        <a:pt x="5" y="324"/>
                        <a:pt x="5" y="326"/>
                      </a:cubicBezTo>
                      <a:cubicBezTo>
                        <a:pt x="5" y="326"/>
                        <a:pt x="6" y="327"/>
                        <a:pt x="6" y="326"/>
                      </a:cubicBezTo>
                      <a:cubicBezTo>
                        <a:pt x="5" y="326"/>
                        <a:pt x="5" y="325"/>
                        <a:pt x="5" y="323"/>
                      </a:cubicBezTo>
                      <a:cubicBezTo>
                        <a:pt x="6" y="323"/>
                        <a:pt x="7" y="323"/>
                        <a:pt x="8" y="324"/>
                      </a:cubicBezTo>
                      <a:cubicBezTo>
                        <a:pt x="6" y="329"/>
                        <a:pt x="3" y="329"/>
                        <a:pt x="1" y="328"/>
                      </a:cubicBezTo>
                      <a:cubicBezTo>
                        <a:pt x="1" y="330"/>
                        <a:pt x="1" y="332"/>
                        <a:pt x="1" y="332"/>
                      </a:cubicBezTo>
                      <a:cubicBezTo>
                        <a:pt x="2" y="333"/>
                        <a:pt x="3" y="333"/>
                        <a:pt x="2" y="331"/>
                      </a:cubicBezTo>
                      <a:cubicBezTo>
                        <a:pt x="2" y="330"/>
                        <a:pt x="2" y="332"/>
                        <a:pt x="3" y="334"/>
                      </a:cubicBezTo>
                      <a:cubicBezTo>
                        <a:pt x="1" y="338"/>
                        <a:pt x="2" y="333"/>
                        <a:pt x="0" y="334"/>
                      </a:cubicBezTo>
                      <a:cubicBezTo>
                        <a:pt x="1" y="335"/>
                        <a:pt x="1" y="336"/>
                        <a:pt x="1" y="338"/>
                      </a:cubicBezTo>
                      <a:close/>
                      <a:moveTo>
                        <a:pt x="102" y="40"/>
                      </a:moveTo>
                      <a:cubicBezTo>
                        <a:pt x="102" y="37"/>
                        <a:pt x="102" y="39"/>
                        <a:pt x="103" y="40"/>
                      </a:cubicBezTo>
                      <a:cubicBezTo>
                        <a:pt x="103" y="42"/>
                        <a:pt x="102" y="41"/>
                        <a:pt x="102" y="40"/>
                      </a:cubicBezTo>
                      <a:close/>
                      <a:moveTo>
                        <a:pt x="132" y="33"/>
                      </a:moveTo>
                      <a:cubicBezTo>
                        <a:pt x="133" y="33"/>
                        <a:pt x="133" y="32"/>
                        <a:pt x="134" y="31"/>
                      </a:cubicBezTo>
                      <a:cubicBezTo>
                        <a:pt x="134" y="31"/>
                        <a:pt x="134" y="32"/>
                        <a:pt x="134" y="33"/>
                      </a:cubicBezTo>
                      <a:cubicBezTo>
                        <a:pt x="133" y="33"/>
                        <a:pt x="133" y="34"/>
                        <a:pt x="133" y="35"/>
                      </a:cubicBezTo>
                      <a:cubicBezTo>
                        <a:pt x="133" y="35"/>
                        <a:pt x="133" y="33"/>
                        <a:pt x="132" y="33"/>
                      </a:cubicBezTo>
                      <a:close/>
                      <a:moveTo>
                        <a:pt x="208" y="4"/>
                      </a:moveTo>
                      <a:cubicBezTo>
                        <a:pt x="208" y="5"/>
                        <a:pt x="208" y="6"/>
                        <a:pt x="208" y="6"/>
                      </a:cubicBezTo>
                      <a:cubicBezTo>
                        <a:pt x="208" y="8"/>
                        <a:pt x="208" y="8"/>
                        <a:pt x="207" y="8"/>
                      </a:cubicBezTo>
                      <a:cubicBezTo>
                        <a:pt x="208" y="6"/>
                        <a:pt x="207" y="6"/>
                        <a:pt x="207" y="4"/>
                      </a:cubicBezTo>
                      <a:cubicBezTo>
                        <a:pt x="207" y="4"/>
                        <a:pt x="206" y="6"/>
                        <a:pt x="206" y="3"/>
                      </a:cubicBezTo>
                      <a:cubicBezTo>
                        <a:pt x="207" y="4"/>
                        <a:pt x="207" y="4"/>
                        <a:pt x="208" y="4"/>
                      </a:cubicBezTo>
                      <a:close/>
                      <a:moveTo>
                        <a:pt x="325" y="115"/>
                      </a:moveTo>
                      <a:cubicBezTo>
                        <a:pt x="325" y="113"/>
                        <a:pt x="325" y="117"/>
                        <a:pt x="326" y="115"/>
                      </a:cubicBezTo>
                      <a:cubicBezTo>
                        <a:pt x="326" y="116"/>
                        <a:pt x="326" y="117"/>
                        <a:pt x="326" y="118"/>
                      </a:cubicBezTo>
                      <a:cubicBezTo>
                        <a:pt x="325" y="118"/>
                        <a:pt x="325" y="117"/>
                        <a:pt x="325" y="117"/>
                      </a:cubicBezTo>
                      <a:cubicBezTo>
                        <a:pt x="325" y="116"/>
                        <a:pt x="325" y="116"/>
                        <a:pt x="325" y="115"/>
                      </a:cubicBezTo>
                      <a:close/>
                      <a:moveTo>
                        <a:pt x="344" y="434"/>
                      </a:moveTo>
                      <a:cubicBezTo>
                        <a:pt x="345" y="435"/>
                        <a:pt x="346" y="430"/>
                        <a:pt x="346" y="434"/>
                      </a:cubicBezTo>
                      <a:cubicBezTo>
                        <a:pt x="346" y="436"/>
                        <a:pt x="344" y="438"/>
                        <a:pt x="344" y="434"/>
                      </a:cubicBezTo>
                      <a:close/>
                      <a:moveTo>
                        <a:pt x="156" y="394"/>
                      </a:moveTo>
                      <a:cubicBezTo>
                        <a:pt x="157" y="393"/>
                        <a:pt x="158" y="392"/>
                        <a:pt x="159" y="393"/>
                      </a:cubicBezTo>
                      <a:cubicBezTo>
                        <a:pt x="158" y="396"/>
                        <a:pt x="157" y="395"/>
                        <a:pt x="156" y="394"/>
                      </a:cubicBezTo>
                      <a:close/>
                      <a:moveTo>
                        <a:pt x="3" y="333"/>
                      </a:moveTo>
                      <a:cubicBezTo>
                        <a:pt x="3" y="332"/>
                        <a:pt x="3" y="332"/>
                        <a:pt x="3" y="330"/>
                      </a:cubicBezTo>
                      <a:cubicBezTo>
                        <a:pt x="4" y="329"/>
                        <a:pt x="4" y="331"/>
                        <a:pt x="5" y="331"/>
                      </a:cubicBezTo>
                      <a:cubicBezTo>
                        <a:pt x="5" y="332"/>
                        <a:pt x="4" y="331"/>
                        <a:pt x="4" y="331"/>
                      </a:cubicBezTo>
                      <a:cubicBezTo>
                        <a:pt x="4" y="332"/>
                        <a:pt x="4" y="333"/>
                        <a:pt x="4" y="333"/>
                      </a:cubicBezTo>
                      <a:cubicBezTo>
                        <a:pt x="4" y="335"/>
                        <a:pt x="3" y="334"/>
                        <a:pt x="3" y="333"/>
                      </a:cubicBezTo>
                      <a:close/>
                      <a:moveTo>
                        <a:pt x="11" y="304"/>
                      </a:moveTo>
                      <a:cubicBezTo>
                        <a:pt x="11" y="303"/>
                        <a:pt x="12" y="303"/>
                        <a:pt x="13" y="303"/>
                      </a:cubicBezTo>
                      <a:cubicBezTo>
                        <a:pt x="13" y="305"/>
                        <a:pt x="12" y="305"/>
                        <a:pt x="11" y="306"/>
                      </a:cubicBezTo>
                      <a:cubicBezTo>
                        <a:pt x="12" y="305"/>
                        <a:pt x="11" y="305"/>
                        <a:pt x="11" y="304"/>
                      </a:cubicBezTo>
                      <a:close/>
                      <a:moveTo>
                        <a:pt x="21" y="279"/>
                      </a:moveTo>
                      <a:cubicBezTo>
                        <a:pt x="22" y="277"/>
                        <a:pt x="23" y="275"/>
                        <a:pt x="23" y="279"/>
                      </a:cubicBezTo>
                      <a:cubicBezTo>
                        <a:pt x="22" y="278"/>
                        <a:pt x="22" y="279"/>
                        <a:pt x="21" y="279"/>
                      </a:cubicBezTo>
                      <a:close/>
                      <a:moveTo>
                        <a:pt x="44" y="360"/>
                      </a:moveTo>
                      <a:cubicBezTo>
                        <a:pt x="43" y="359"/>
                        <a:pt x="46" y="357"/>
                        <a:pt x="45" y="360"/>
                      </a:cubicBezTo>
                      <a:cubicBezTo>
                        <a:pt x="45" y="360"/>
                        <a:pt x="44" y="359"/>
                        <a:pt x="44" y="360"/>
                      </a:cubicBezTo>
                      <a:close/>
                      <a:moveTo>
                        <a:pt x="49" y="364"/>
                      </a:moveTo>
                      <a:cubicBezTo>
                        <a:pt x="49" y="362"/>
                        <a:pt x="50" y="362"/>
                        <a:pt x="50" y="362"/>
                      </a:cubicBezTo>
                      <a:cubicBezTo>
                        <a:pt x="50" y="361"/>
                        <a:pt x="51" y="359"/>
                        <a:pt x="51" y="362"/>
                      </a:cubicBezTo>
                      <a:cubicBezTo>
                        <a:pt x="50" y="362"/>
                        <a:pt x="50" y="363"/>
                        <a:pt x="49" y="364"/>
                      </a:cubicBezTo>
                      <a:close/>
                      <a:moveTo>
                        <a:pt x="88" y="89"/>
                      </a:moveTo>
                      <a:cubicBezTo>
                        <a:pt x="88" y="87"/>
                        <a:pt x="89" y="87"/>
                        <a:pt x="89" y="89"/>
                      </a:cubicBezTo>
                      <a:cubicBezTo>
                        <a:pt x="89" y="92"/>
                        <a:pt x="88" y="90"/>
                        <a:pt x="88" y="89"/>
                      </a:cubicBezTo>
                      <a:close/>
                      <a:moveTo>
                        <a:pt x="96" y="239"/>
                      </a:moveTo>
                      <a:cubicBezTo>
                        <a:pt x="96" y="236"/>
                        <a:pt x="97" y="238"/>
                        <a:pt x="97" y="238"/>
                      </a:cubicBezTo>
                      <a:cubicBezTo>
                        <a:pt x="97" y="240"/>
                        <a:pt x="96" y="240"/>
                        <a:pt x="96" y="239"/>
                      </a:cubicBezTo>
                      <a:close/>
                      <a:moveTo>
                        <a:pt x="119" y="235"/>
                      </a:moveTo>
                      <a:cubicBezTo>
                        <a:pt x="119" y="238"/>
                        <a:pt x="118" y="236"/>
                        <a:pt x="118" y="238"/>
                      </a:cubicBezTo>
                      <a:cubicBezTo>
                        <a:pt x="118" y="239"/>
                        <a:pt x="119" y="237"/>
                        <a:pt x="119" y="238"/>
                      </a:cubicBezTo>
                      <a:cubicBezTo>
                        <a:pt x="121" y="230"/>
                        <a:pt x="125" y="235"/>
                        <a:pt x="128" y="235"/>
                      </a:cubicBezTo>
                      <a:cubicBezTo>
                        <a:pt x="130" y="234"/>
                        <a:pt x="132" y="230"/>
                        <a:pt x="134" y="231"/>
                      </a:cubicBezTo>
                      <a:cubicBezTo>
                        <a:pt x="134" y="232"/>
                        <a:pt x="134" y="232"/>
                        <a:pt x="134" y="233"/>
                      </a:cubicBezTo>
                      <a:cubicBezTo>
                        <a:pt x="135" y="231"/>
                        <a:pt x="136" y="234"/>
                        <a:pt x="136" y="233"/>
                      </a:cubicBezTo>
                      <a:cubicBezTo>
                        <a:pt x="137" y="236"/>
                        <a:pt x="136" y="235"/>
                        <a:pt x="137" y="235"/>
                      </a:cubicBezTo>
                      <a:cubicBezTo>
                        <a:pt x="137" y="236"/>
                        <a:pt x="137" y="237"/>
                        <a:pt x="137" y="239"/>
                      </a:cubicBezTo>
                      <a:cubicBezTo>
                        <a:pt x="137" y="239"/>
                        <a:pt x="137" y="237"/>
                        <a:pt x="137" y="236"/>
                      </a:cubicBezTo>
                      <a:cubicBezTo>
                        <a:pt x="136" y="238"/>
                        <a:pt x="136" y="239"/>
                        <a:pt x="136" y="241"/>
                      </a:cubicBezTo>
                      <a:cubicBezTo>
                        <a:pt x="136" y="240"/>
                        <a:pt x="135" y="238"/>
                        <a:pt x="135" y="237"/>
                      </a:cubicBezTo>
                      <a:cubicBezTo>
                        <a:pt x="135" y="238"/>
                        <a:pt x="135" y="240"/>
                        <a:pt x="134" y="240"/>
                      </a:cubicBezTo>
                      <a:cubicBezTo>
                        <a:pt x="135" y="243"/>
                        <a:pt x="136" y="240"/>
                        <a:pt x="137" y="244"/>
                      </a:cubicBezTo>
                      <a:cubicBezTo>
                        <a:pt x="136" y="244"/>
                        <a:pt x="135" y="242"/>
                        <a:pt x="135" y="242"/>
                      </a:cubicBezTo>
                      <a:cubicBezTo>
                        <a:pt x="135" y="244"/>
                        <a:pt x="136" y="244"/>
                        <a:pt x="136" y="245"/>
                      </a:cubicBezTo>
                      <a:cubicBezTo>
                        <a:pt x="138" y="242"/>
                        <a:pt x="138" y="234"/>
                        <a:pt x="140" y="233"/>
                      </a:cubicBezTo>
                      <a:cubicBezTo>
                        <a:pt x="139" y="231"/>
                        <a:pt x="139" y="231"/>
                        <a:pt x="138" y="231"/>
                      </a:cubicBezTo>
                      <a:cubicBezTo>
                        <a:pt x="140" y="226"/>
                        <a:pt x="141" y="231"/>
                        <a:pt x="142" y="227"/>
                      </a:cubicBezTo>
                      <a:cubicBezTo>
                        <a:pt x="143" y="228"/>
                        <a:pt x="143" y="228"/>
                        <a:pt x="143" y="229"/>
                      </a:cubicBezTo>
                      <a:cubicBezTo>
                        <a:pt x="144" y="229"/>
                        <a:pt x="145" y="225"/>
                        <a:pt x="145" y="228"/>
                      </a:cubicBezTo>
                      <a:cubicBezTo>
                        <a:pt x="145" y="228"/>
                        <a:pt x="145" y="226"/>
                        <a:pt x="146" y="226"/>
                      </a:cubicBezTo>
                      <a:cubicBezTo>
                        <a:pt x="147" y="231"/>
                        <a:pt x="150" y="223"/>
                        <a:pt x="151" y="227"/>
                      </a:cubicBezTo>
                      <a:cubicBezTo>
                        <a:pt x="152" y="223"/>
                        <a:pt x="154" y="224"/>
                        <a:pt x="155" y="225"/>
                      </a:cubicBezTo>
                      <a:cubicBezTo>
                        <a:pt x="156" y="219"/>
                        <a:pt x="160" y="221"/>
                        <a:pt x="161" y="225"/>
                      </a:cubicBezTo>
                      <a:cubicBezTo>
                        <a:pt x="163" y="224"/>
                        <a:pt x="163" y="222"/>
                        <a:pt x="164" y="222"/>
                      </a:cubicBezTo>
                      <a:cubicBezTo>
                        <a:pt x="163" y="222"/>
                        <a:pt x="163" y="219"/>
                        <a:pt x="163" y="221"/>
                      </a:cubicBezTo>
                      <a:cubicBezTo>
                        <a:pt x="163" y="218"/>
                        <a:pt x="163" y="218"/>
                        <a:pt x="165" y="218"/>
                      </a:cubicBezTo>
                      <a:cubicBezTo>
                        <a:pt x="165" y="218"/>
                        <a:pt x="165" y="219"/>
                        <a:pt x="164" y="219"/>
                      </a:cubicBezTo>
                      <a:cubicBezTo>
                        <a:pt x="166" y="220"/>
                        <a:pt x="170" y="211"/>
                        <a:pt x="173" y="221"/>
                      </a:cubicBezTo>
                      <a:cubicBezTo>
                        <a:pt x="172" y="221"/>
                        <a:pt x="171" y="221"/>
                        <a:pt x="171" y="223"/>
                      </a:cubicBezTo>
                      <a:cubicBezTo>
                        <a:pt x="171" y="221"/>
                        <a:pt x="173" y="225"/>
                        <a:pt x="174" y="220"/>
                      </a:cubicBezTo>
                      <a:cubicBezTo>
                        <a:pt x="174" y="219"/>
                        <a:pt x="175" y="221"/>
                        <a:pt x="175" y="222"/>
                      </a:cubicBezTo>
                      <a:cubicBezTo>
                        <a:pt x="175" y="224"/>
                        <a:pt x="175" y="226"/>
                        <a:pt x="174" y="226"/>
                      </a:cubicBezTo>
                      <a:cubicBezTo>
                        <a:pt x="174" y="228"/>
                        <a:pt x="175" y="225"/>
                        <a:pt x="175" y="228"/>
                      </a:cubicBezTo>
                      <a:cubicBezTo>
                        <a:pt x="173" y="228"/>
                        <a:pt x="172" y="226"/>
                        <a:pt x="171" y="227"/>
                      </a:cubicBezTo>
                      <a:cubicBezTo>
                        <a:pt x="172" y="228"/>
                        <a:pt x="172" y="229"/>
                        <a:pt x="174" y="229"/>
                      </a:cubicBezTo>
                      <a:cubicBezTo>
                        <a:pt x="171" y="234"/>
                        <a:pt x="169" y="234"/>
                        <a:pt x="166" y="233"/>
                      </a:cubicBezTo>
                      <a:cubicBezTo>
                        <a:pt x="166" y="237"/>
                        <a:pt x="167" y="236"/>
                        <a:pt x="168" y="239"/>
                      </a:cubicBezTo>
                      <a:cubicBezTo>
                        <a:pt x="166" y="237"/>
                        <a:pt x="163" y="242"/>
                        <a:pt x="163" y="241"/>
                      </a:cubicBezTo>
                      <a:cubicBezTo>
                        <a:pt x="163" y="239"/>
                        <a:pt x="163" y="239"/>
                        <a:pt x="163" y="239"/>
                      </a:cubicBezTo>
                      <a:cubicBezTo>
                        <a:pt x="163" y="237"/>
                        <a:pt x="163" y="237"/>
                        <a:pt x="163" y="237"/>
                      </a:cubicBezTo>
                      <a:cubicBezTo>
                        <a:pt x="163" y="235"/>
                        <a:pt x="162" y="238"/>
                        <a:pt x="162" y="241"/>
                      </a:cubicBezTo>
                      <a:cubicBezTo>
                        <a:pt x="162" y="241"/>
                        <a:pt x="161" y="242"/>
                        <a:pt x="161" y="242"/>
                      </a:cubicBezTo>
                      <a:cubicBezTo>
                        <a:pt x="161" y="240"/>
                        <a:pt x="161" y="240"/>
                        <a:pt x="161" y="240"/>
                      </a:cubicBezTo>
                      <a:cubicBezTo>
                        <a:pt x="161" y="236"/>
                        <a:pt x="159" y="241"/>
                        <a:pt x="158" y="242"/>
                      </a:cubicBezTo>
                      <a:cubicBezTo>
                        <a:pt x="158" y="244"/>
                        <a:pt x="158" y="240"/>
                        <a:pt x="158" y="240"/>
                      </a:cubicBezTo>
                      <a:cubicBezTo>
                        <a:pt x="157" y="242"/>
                        <a:pt x="153" y="242"/>
                        <a:pt x="152" y="240"/>
                      </a:cubicBezTo>
                      <a:cubicBezTo>
                        <a:pt x="151" y="241"/>
                        <a:pt x="151" y="241"/>
                        <a:pt x="152" y="244"/>
                      </a:cubicBezTo>
                      <a:cubicBezTo>
                        <a:pt x="151" y="244"/>
                        <a:pt x="151" y="244"/>
                        <a:pt x="150" y="241"/>
                      </a:cubicBezTo>
                      <a:cubicBezTo>
                        <a:pt x="150" y="246"/>
                        <a:pt x="148" y="242"/>
                        <a:pt x="147" y="241"/>
                      </a:cubicBezTo>
                      <a:cubicBezTo>
                        <a:pt x="147" y="241"/>
                        <a:pt x="148" y="243"/>
                        <a:pt x="147" y="243"/>
                      </a:cubicBezTo>
                      <a:cubicBezTo>
                        <a:pt x="147" y="243"/>
                        <a:pt x="147" y="243"/>
                        <a:pt x="147" y="242"/>
                      </a:cubicBezTo>
                      <a:cubicBezTo>
                        <a:pt x="146" y="242"/>
                        <a:pt x="147" y="245"/>
                        <a:pt x="146" y="244"/>
                      </a:cubicBezTo>
                      <a:cubicBezTo>
                        <a:pt x="146" y="242"/>
                        <a:pt x="146" y="240"/>
                        <a:pt x="146" y="237"/>
                      </a:cubicBezTo>
                      <a:cubicBezTo>
                        <a:pt x="145" y="237"/>
                        <a:pt x="146" y="240"/>
                        <a:pt x="146" y="242"/>
                      </a:cubicBezTo>
                      <a:cubicBezTo>
                        <a:pt x="145" y="243"/>
                        <a:pt x="145" y="239"/>
                        <a:pt x="144" y="239"/>
                      </a:cubicBezTo>
                      <a:cubicBezTo>
                        <a:pt x="144" y="243"/>
                        <a:pt x="143" y="249"/>
                        <a:pt x="143" y="243"/>
                      </a:cubicBezTo>
                      <a:cubicBezTo>
                        <a:pt x="143" y="242"/>
                        <a:pt x="143" y="244"/>
                        <a:pt x="144" y="244"/>
                      </a:cubicBezTo>
                      <a:cubicBezTo>
                        <a:pt x="144" y="242"/>
                        <a:pt x="143" y="242"/>
                        <a:pt x="144" y="240"/>
                      </a:cubicBezTo>
                      <a:cubicBezTo>
                        <a:pt x="143" y="242"/>
                        <a:pt x="143" y="241"/>
                        <a:pt x="142" y="239"/>
                      </a:cubicBezTo>
                      <a:cubicBezTo>
                        <a:pt x="142" y="241"/>
                        <a:pt x="141" y="244"/>
                        <a:pt x="142" y="247"/>
                      </a:cubicBezTo>
                      <a:cubicBezTo>
                        <a:pt x="141" y="246"/>
                        <a:pt x="140" y="245"/>
                        <a:pt x="140" y="244"/>
                      </a:cubicBezTo>
                      <a:cubicBezTo>
                        <a:pt x="140" y="242"/>
                        <a:pt x="140" y="242"/>
                        <a:pt x="141" y="242"/>
                      </a:cubicBezTo>
                      <a:cubicBezTo>
                        <a:pt x="141" y="242"/>
                        <a:pt x="141" y="239"/>
                        <a:pt x="141" y="238"/>
                      </a:cubicBezTo>
                      <a:cubicBezTo>
                        <a:pt x="140" y="238"/>
                        <a:pt x="141" y="239"/>
                        <a:pt x="140" y="240"/>
                      </a:cubicBezTo>
                      <a:cubicBezTo>
                        <a:pt x="140" y="240"/>
                        <a:pt x="140" y="239"/>
                        <a:pt x="139" y="240"/>
                      </a:cubicBezTo>
                      <a:cubicBezTo>
                        <a:pt x="139" y="238"/>
                        <a:pt x="139" y="239"/>
                        <a:pt x="139" y="236"/>
                      </a:cubicBezTo>
                      <a:cubicBezTo>
                        <a:pt x="138" y="239"/>
                        <a:pt x="138" y="244"/>
                        <a:pt x="137" y="244"/>
                      </a:cubicBezTo>
                      <a:cubicBezTo>
                        <a:pt x="137" y="245"/>
                        <a:pt x="137" y="246"/>
                        <a:pt x="138" y="246"/>
                      </a:cubicBezTo>
                      <a:cubicBezTo>
                        <a:pt x="136" y="253"/>
                        <a:pt x="132" y="243"/>
                        <a:pt x="131" y="248"/>
                      </a:cubicBezTo>
                      <a:cubicBezTo>
                        <a:pt x="130" y="247"/>
                        <a:pt x="130" y="246"/>
                        <a:pt x="130" y="248"/>
                      </a:cubicBezTo>
                      <a:cubicBezTo>
                        <a:pt x="129" y="243"/>
                        <a:pt x="130" y="242"/>
                        <a:pt x="131" y="240"/>
                      </a:cubicBezTo>
                      <a:cubicBezTo>
                        <a:pt x="131" y="242"/>
                        <a:pt x="131" y="242"/>
                        <a:pt x="131" y="243"/>
                      </a:cubicBezTo>
                      <a:cubicBezTo>
                        <a:pt x="132" y="244"/>
                        <a:pt x="133" y="248"/>
                        <a:pt x="134" y="243"/>
                      </a:cubicBezTo>
                      <a:cubicBezTo>
                        <a:pt x="133" y="244"/>
                        <a:pt x="131" y="240"/>
                        <a:pt x="130" y="240"/>
                      </a:cubicBezTo>
                      <a:cubicBezTo>
                        <a:pt x="130" y="238"/>
                        <a:pt x="130" y="238"/>
                        <a:pt x="130" y="236"/>
                      </a:cubicBezTo>
                      <a:cubicBezTo>
                        <a:pt x="129" y="237"/>
                        <a:pt x="130" y="241"/>
                        <a:pt x="130" y="242"/>
                      </a:cubicBezTo>
                      <a:cubicBezTo>
                        <a:pt x="129" y="240"/>
                        <a:pt x="128" y="244"/>
                        <a:pt x="127" y="240"/>
                      </a:cubicBezTo>
                      <a:cubicBezTo>
                        <a:pt x="127" y="241"/>
                        <a:pt x="127" y="242"/>
                        <a:pt x="127" y="242"/>
                      </a:cubicBezTo>
                      <a:cubicBezTo>
                        <a:pt x="127" y="244"/>
                        <a:pt x="127" y="240"/>
                        <a:pt x="126" y="240"/>
                      </a:cubicBezTo>
                      <a:cubicBezTo>
                        <a:pt x="126" y="241"/>
                        <a:pt x="126" y="242"/>
                        <a:pt x="126" y="242"/>
                      </a:cubicBezTo>
                      <a:cubicBezTo>
                        <a:pt x="126" y="245"/>
                        <a:pt x="126" y="241"/>
                        <a:pt x="126" y="242"/>
                      </a:cubicBezTo>
                      <a:cubicBezTo>
                        <a:pt x="126" y="243"/>
                        <a:pt x="126" y="243"/>
                        <a:pt x="126" y="243"/>
                      </a:cubicBezTo>
                      <a:cubicBezTo>
                        <a:pt x="126" y="245"/>
                        <a:pt x="125" y="244"/>
                        <a:pt x="125" y="246"/>
                      </a:cubicBezTo>
                      <a:cubicBezTo>
                        <a:pt x="125" y="244"/>
                        <a:pt x="124" y="241"/>
                        <a:pt x="124" y="245"/>
                      </a:cubicBezTo>
                      <a:cubicBezTo>
                        <a:pt x="121" y="241"/>
                        <a:pt x="118" y="241"/>
                        <a:pt x="115" y="241"/>
                      </a:cubicBezTo>
                      <a:cubicBezTo>
                        <a:pt x="115" y="239"/>
                        <a:pt x="115" y="239"/>
                        <a:pt x="115" y="239"/>
                      </a:cubicBezTo>
                      <a:cubicBezTo>
                        <a:pt x="114" y="242"/>
                        <a:pt x="112" y="240"/>
                        <a:pt x="110" y="241"/>
                      </a:cubicBezTo>
                      <a:cubicBezTo>
                        <a:pt x="111" y="234"/>
                        <a:pt x="114" y="239"/>
                        <a:pt x="116" y="238"/>
                      </a:cubicBezTo>
                      <a:cubicBezTo>
                        <a:pt x="117" y="237"/>
                        <a:pt x="118" y="234"/>
                        <a:pt x="119" y="235"/>
                      </a:cubicBezTo>
                      <a:close/>
                      <a:moveTo>
                        <a:pt x="104" y="241"/>
                      </a:moveTo>
                      <a:cubicBezTo>
                        <a:pt x="105" y="235"/>
                        <a:pt x="108" y="240"/>
                        <a:pt x="110" y="238"/>
                      </a:cubicBezTo>
                      <a:cubicBezTo>
                        <a:pt x="109" y="243"/>
                        <a:pt x="106" y="241"/>
                        <a:pt x="104" y="241"/>
                      </a:cubicBezTo>
                      <a:close/>
                      <a:moveTo>
                        <a:pt x="115" y="376"/>
                      </a:moveTo>
                      <a:cubicBezTo>
                        <a:pt x="116" y="373"/>
                        <a:pt x="117" y="375"/>
                        <a:pt x="118" y="374"/>
                      </a:cubicBezTo>
                      <a:cubicBezTo>
                        <a:pt x="117" y="376"/>
                        <a:pt x="116" y="378"/>
                        <a:pt x="115" y="376"/>
                      </a:cubicBezTo>
                      <a:close/>
                      <a:moveTo>
                        <a:pt x="136" y="232"/>
                      </a:moveTo>
                      <a:cubicBezTo>
                        <a:pt x="136" y="229"/>
                        <a:pt x="136" y="229"/>
                        <a:pt x="137" y="229"/>
                      </a:cubicBezTo>
                      <a:cubicBezTo>
                        <a:pt x="137" y="231"/>
                        <a:pt x="137" y="231"/>
                        <a:pt x="137" y="231"/>
                      </a:cubicBezTo>
                      <a:lnTo>
                        <a:pt x="136" y="232"/>
                      </a:lnTo>
                      <a:close/>
                      <a:moveTo>
                        <a:pt x="138" y="402"/>
                      </a:moveTo>
                      <a:cubicBezTo>
                        <a:pt x="138" y="400"/>
                        <a:pt x="139" y="402"/>
                        <a:pt x="140" y="402"/>
                      </a:cubicBezTo>
                      <a:cubicBezTo>
                        <a:pt x="140" y="404"/>
                        <a:pt x="138" y="403"/>
                        <a:pt x="138" y="402"/>
                      </a:cubicBezTo>
                      <a:close/>
                      <a:moveTo>
                        <a:pt x="138" y="242"/>
                      </a:moveTo>
                      <a:cubicBezTo>
                        <a:pt x="139" y="242"/>
                        <a:pt x="139" y="247"/>
                        <a:pt x="138" y="248"/>
                      </a:cubicBezTo>
                      <a:cubicBezTo>
                        <a:pt x="138" y="247"/>
                        <a:pt x="138" y="245"/>
                        <a:pt x="138" y="242"/>
                      </a:cubicBezTo>
                      <a:close/>
                      <a:moveTo>
                        <a:pt x="139" y="243"/>
                      </a:moveTo>
                      <a:cubicBezTo>
                        <a:pt x="139" y="242"/>
                        <a:pt x="139" y="242"/>
                        <a:pt x="139" y="242"/>
                      </a:cubicBezTo>
                      <a:cubicBezTo>
                        <a:pt x="139" y="244"/>
                        <a:pt x="140" y="244"/>
                        <a:pt x="140" y="246"/>
                      </a:cubicBezTo>
                      <a:cubicBezTo>
                        <a:pt x="139" y="246"/>
                        <a:pt x="139" y="244"/>
                        <a:pt x="139" y="243"/>
                      </a:cubicBezTo>
                      <a:close/>
                      <a:moveTo>
                        <a:pt x="140" y="387"/>
                      </a:moveTo>
                      <a:cubicBezTo>
                        <a:pt x="140" y="385"/>
                        <a:pt x="141" y="384"/>
                        <a:pt x="141" y="388"/>
                      </a:cubicBezTo>
                      <a:cubicBezTo>
                        <a:pt x="140" y="389"/>
                        <a:pt x="140" y="387"/>
                        <a:pt x="140" y="387"/>
                      </a:cubicBezTo>
                      <a:close/>
                      <a:moveTo>
                        <a:pt x="146" y="396"/>
                      </a:moveTo>
                      <a:cubicBezTo>
                        <a:pt x="146" y="396"/>
                        <a:pt x="147" y="398"/>
                        <a:pt x="147" y="396"/>
                      </a:cubicBezTo>
                      <a:cubicBezTo>
                        <a:pt x="148" y="397"/>
                        <a:pt x="146" y="401"/>
                        <a:pt x="146" y="396"/>
                      </a:cubicBezTo>
                      <a:close/>
                      <a:moveTo>
                        <a:pt x="145" y="215"/>
                      </a:moveTo>
                      <a:cubicBezTo>
                        <a:pt x="146" y="212"/>
                        <a:pt x="146" y="214"/>
                        <a:pt x="147" y="214"/>
                      </a:cubicBezTo>
                      <a:cubicBezTo>
                        <a:pt x="147" y="217"/>
                        <a:pt x="146" y="215"/>
                        <a:pt x="145" y="215"/>
                      </a:cubicBezTo>
                      <a:close/>
                      <a:moveTo>
                        <a:pt x="147" y="403"/>
                      </a:moveTo>
                      <a:cubicBezTo>
                        <a:pt x="146" y="400"/>
                        <a:pt x="148" y="403"/>
                        <a:pt x="148" y="401"/>
                      </a:cubicBezTo>
                      <a:cubicBezTo>
                        <a:pt x="149" y="401"/>
                        <a:pt x="148" y="405"/>
                        <a:pt x="148" y="404"/>
                      </a:cubicBezTo>
                      <a:cubicBezTo>
                        <a:pt x="148" y="405"/>
                        <a:pt x="147" y="404"/>
                        <a:pt x="147" y="403"/>
                      </a:cubicBezTo>
                      <a:close/>
                      <a:moveTo>
                        <a:pt x="149" y="59"/>
                      </a:moveTo>
                      <a:cubicBezTo>
                        <a:pt x="149" y="57"/>
                        <a:pt x="149" y="57"/>
                        <a:pt x="149" y="56"/>
                      </a:cubicBezTo>
                      <a:cubicBezTo>
                        <a:pt x="150" y="56"/>
                        <a:pt x="150" y="58"/>
                        <a:pt x="150" y="57"/>
                      </a:cubicBezTo>
                      <a:cubicBezTo>
                        <a:pt x="150" y="60"/>
                        <a:pt x="149" y="59"/>
                        <a:pt x="149" y="59"/>
                      </a:cubicBezTo>
                      <a:close/>
                      <a:moveTo>
                        <a:pt x="151" y="60"/>
                      </a:moveTo>
                      <a:cubicBezTo>
                        <a:pt x="152" y="60"/>
                        <a:pt x="152" y="58"/>
                        <a:pt x="153" y="59"/>
                      </a:cubicBezTo>
                      <a:cubicBezTo>
                        <a:pt x="153" y="63"/>
                        <a:pt x="151" y="61"/>
                        <a:pt x="151" y="60"/>
                      </a:cubicBezTo>
                      <a:close/>
                      <a:moveTo>
                        <a:pt x="151" y="40"/>
                      </a:moveTo>
                      <a:cubicBezTo>
                        <a:pt x="152" y="41"/>
                        <a:pt x="152" y="39"/>
                        <a:pt x="153" y="40"/>
                      </a:cubicBezTo>
                      <a:cubicBezTo>
                        <a:pt x="153" y="43"/>
                        <a:pt x="151" y="43"/>
                        <a:pt x="151" y="40"/>
                      </a:cubicBezTo>
                      <a:close/>
                      <a:moveTo>
                        <a:pt x="152" y="58"/>
                      </a:moveTo>
                      <a:cubicBezTo>
                        <a:pt x="152" y="56"/>
                        <a:pt x="152" y="54"/>
                        <a:pt x="153" y="56"/>
                      </a:cubicBezTo>
                      <a:cubicBezTo>
                        <a:pt x="152" y="57"/>
                        <a:pt x="152" y="59"/>
                        <a:pt x="152" y="58"/>
                      </a:cubicBezTo>
                      <a:close/>
                      <a:moveTo>
                        <a:pt x="155" y="58"/>
                      </a:moveTo>
                      <a:cubicBezTo>
                        <a:pt x="155" y="57"/>
                        <a:pt x="156" y="55"/>
                        <a:pt x="156" y="57"/>
                      </a:cubicBezTo>
                      <a:cubicBezTo>
                        <a:pt x="156" y="59"/>
                        <a:pt x="156" y="57"/>
                        <a:pt x="155" y="58"/>
                      </a:cubicBezTo>
                      <a:cubicBezTo>
                        <a:pt x="155" y="59"/>
                        <a:pt x="156" y="58"/>
                        <a:pt x="156" y="58"/>
                      </a:cubicBezTo>
                      <a:cubicBezTo>
                        <a:pt x="156" y="61"/>
                        <a:pt x="155" y="59"/>
                        <a:pt x="155" y="58"/>
                      </a:cubicBezTo>
                      <a:close/>
                      <a:moveTo>
                        <a:pt x="161" y="53"/>
                      </a:moveTo>
                      <a:cubicBezTo>
                        <a:pt x="161" y="49"/>
                        <a:pt x="163" y="53"/>
                        <a:pt x="163" y="51"/>
                      </a:cubicBezTo>
                      <a:cubicBezTo>
                        <a:pt x="163" y="55"/>
                        <a:pt x="162" y="52"/>
                        <a:pt x="161" y="53"/>
                      </a:cubicBezTo>
                      <a:close/>
                      <a:moveTo>
                        <a:pt x="162" y="56"/>
                      </a:moveTo>
                      <a:cubicBezTo>
                        <a:pt x="162" y="55"/>
                        <a:pt x="163" y="55"/>
                        <a:pt x="164" y="56"/>
                      </a:cubicBezTo>
                      <a:cubicBezTo>
                        <a:pt x="164" y="58"/>
                        <a:pt x="163" y="56"/>
                        <a:pt x="163" y="59"/>
                      </a:cubicBezTo>
                      <a:cubicBezTo>
                        <a:pt x="163" y="58"/>
                        <a:pt x="162" y="57"/>
                        <a:pt x="162" y="56"/>
                      </a:cubicBezTo>
                      <a:close/>
                      <a:moveTo>
                        <a:pt x="163" y="216"/>
                      </a:moveTo>
                      <a:cubicBezTo>
                        <a:pt x="165" y="213"/>
                        <a:pt x="165" y="213"/>
                        <a:pt x="167" y="211"/>
                      </a:cubicBezTo>
                      <a:cubicBezTo>
                        <a:pt x="167" y="213"/>
                        <a:pt x="166" y="211"/>
                        <a:pt x="167" y="215"/>
                      </a:cubicBezTo>
                      <a:cubicBezTo>
                        <a:pt x="165" y="214"/>
                        <a:pt x="164" y="216"/>
                        <a:pt x="163" y="216"/>
                      </a:cubicBezTo>
                      <a:close/>
                      <a:moveTo>
                        <a:pt x="163" y="53"/>
                      </a:moveTo>
                      <a:cubicBezTo>
                        <a:pt x="164" y="52"/>
                        <a:pt x="165" y="48"/>
                        <a:pt x="166" y="53"/>
                      </a:cubicBezTo>
                      <a:cubicBezTo>
                        <a:pt x="165" y="51"/>
                        <a:pt x="164" y="53"/>
                        <a:pt x="163" y="53"/>
                      </a:cubicBezTo>
                      <a:close/>
                      <a:moveTo>
                        <a:pt x="164" y="60"/>
                      </a:moveTo>
                      <a:cubicBezTo>
                        <a:pt x="164" y="57"/>
                        <a:pt x="165" y="56"/>
                        <a:pt x="165" y="57"/>
                      </a:cubicBezTo>
                      <a:cubicBezTo>
                        <a:pt x="165" y="58"/>
                        <a:pt x="165" y="60"/>
                        <a:pt x="164" y="60"/>
                      </a:cubicBezTo>
                      <a:close/>
                      <a:moveTo>
                        <a:pt x="165" y="56"/>
                      </a:moveTo>
                      <a:cubicBezTo>
                        <a:pt x="166" y="55"/>
                        <a:pt x="167" y="56"/>
                        <a:pt x="168" y="55"/>
                      </a:cubicBezTo>
                      <a:cubicBezTo>
                        <a:pt x="168" y="59"/>
                        <a:pt x="166" y="54"/>
                        <a:pt x="166" y="59"/>
                      </a:cubicBezTo>
                      <a:cubicBezTo>
                        <a:pt x="166" y="60"/>
                        <a:pt x="166" y="59"/>
                        <a:pt x="165" y="59"/>
                      </a:cubicBezTo>
                      <a:cubicBezTo>
                        <a:pt x="166" y="58"/>
                        <a:pt x="166" y="56"/>
                        <a:pt x="165" y="56"/>
                      </a:cubicBezTo>
                      <a:close/>
                      <a:moveTo>
                        <a:pt x="171" y="396"/>
                      </a:moveTo>
                      <a:cubicBezTo>
                        <a:pt x="171" y="393"/>
                        <a:pt x="171" y="395"/>
                        <a:pt x="172" y="394"/>
                      </a:cubicBezTo>
                      <a:cubicBezTo>
                        <a:pt x="172" y="397"/>
                        <a:pt x="171" y="397"/>
                        <a:pt x="171" y="396"/>
                      </a:cubicBezTo>
                      <a:close/>
                      <a:moveTo>
                        <a:pt x="170" y="57"/>
                      </a:moveTo>
                      <a:cubicBezTo>
                        <a:pt x="172" y="55"/>
                        <a:pt x="174" y="56"/>
                        <a:pt x="176" y="54"/>
                      </a:cubicBezTo>
                      <a:cubicBezTo>
                        <a:pt x="176" y="50"/>
                        <a:pt x="175" y="55"/>
                        <a:pt x="175" y="52"/>
                      </a:cubicBezTo>
                      <a:cubicBezTo>
                        <a:pt x="175" y="49"/>
                        <a:pt x="176" y="51"/>
                        <a:pt x="176" y="50"/>
                      </a:cubicBezTo>
                      <a:cubicBezTo>
                        <a:pt x="177" y="53"/>
                        <a:pt x="176" y="55"/>
                        <a:pt x="176" y="58"/>
                      </a:cubicBezTo>
                      <a:cubicBezTo>
                        <a:pt x="174" y="58"/>
                        <a:pt x="172" y="60"/>
                        <a:pt x="170" y="57"/>
                      </a:cubicBezTo>
                      <a:close/>
                      <a:moveTo>
                        <a:pt x="175" y="227"/>
                      </a:moveTo>
                      <a:cubicBezTo>
                        <a:pt x="175" y="223"/>
                        <a:pt x="176" y="224"/>
                        <a:pt x="177" y="224"/>
                      </a:cubicBezTo>
                      <a:cubicBezTo>
                        <a:pt x="177" y="228"/>
                        <a:pt x="175" y="227"/>
                        <a:pt x="175" y="227"/>
                      </a:cubicBezTo>
                      <a:close/>
                      <a:moveTo>
                        <a:pt x="177" y="221"/>
                      </a:moveTo>
                      <a:cubicBezTo>
                        <a:pt x="177" y="216"/>
                        <a:pt x="180" y="220"/>
                        <a:pt x="178" y="220"/>
                      </a:cubicBezTo>
                      <a:cubicBezTo>
                        <a:pt x="178" y="220"/>
                        <a:pt x="178" y="221"/>
                        <a:pt x="177" y="221"/>
                      </a:cubicBezTo>
                      <a:close/>
                      <a:moveTo>
                        <a:pt x="179" y="52"/>
                      </a:moveTo>
                      <a:cubicBezTo>
                        <a:pt x="179" y="49"/>
                        <a:pt x="180" y="51"/>
                        <a:pt x="180" y="50"/>
                      </a:cubicBezTo>
                      <a:cubicBezTo>
                        <a:pt x="180" y="53"/>
                        <a:pt x="180" y="51"/>
                        <a:pt x="179" y="52"/>
                      </a:cubicBezTo>
                      <a:close/>
                      <a:moveTo>
                        <a:pt x="181" y="54"/>
                      </a:moveTo>
                      <a:cubicBezTo>
                        <a:pt x="181" y="52"/>
                        <a:pt x="181" y="51"/>
                        <a:pt x="182" y="51"/>
                      </a:cubicBezTo>
                      <a:cubicBezTo>
                        <a:pt x="181" y="52"/>
                        <a:pt x="181" y="53"/>
                        <a:pt x="181" y="54"/>
                      </a:cubicBezTo>
                      <a:close/>
                      <a:moveTo>
                        <a:pt x="185" y="45"/>
                      </a:moveTo>
                      <a:cubicBezTo>
                        <a:pt x="185" y="44"/>
                        <a:pt x="186" y="42"/>
                        <a:pt x="186" y="44"/>
                      </a:cubicBezTo>
                      <a:cubicBezTo>
                        <a:pt x="186" y="44"/>
                        <a:pt x="186" y="43"/>
                        <a:pt x="186" y="42"/>
                      </a:cubicBezTo>
                      <a:cubicBezTo>
                        <a:pt x="187" y="43"/>
                        <a:pt x="186" y="44"/>
                        <a:pt x="186" y="46"/>
                      </a:cubicBezTo>
                      <a:cubicBezTo>
                        <a:pt x="186" y="46"/>
                        <a:pt x="186" y="44"/>
                        <a:pt x="185" y="45"/>
                      </a:cubicBezTo>
                      <a:close/>
                      <a:moveTo>
                        <a:pt x="187" y="46"/>
                      </a:moveTo>
                      <a:cubicBezTo>
                        <a:pt x="187" y="45"/>
                        <a:pt x="187" y="44"/>
                        <a:pt x="187" y="44"/>
                      </a:cubicBezTo>
                      <a:cubicBezTo>
                        <a:pt x="187" y="42"/>
                        <a:pt x="188" y="43"/>
                        <a:pt x="188" y="43"/>
                      </a:cubicBezTo>
                      <a:cubicBezTo>
                        <a:pt x="188" y="44"/>
                        <a:pt x="188" y="46"/>
                        <a:pt x="187" y="46"/>
                      </a:cubicBezTo>
                      <a:close/>
                      <a:moveTo>
                        <a:pt x="192" y="38"/>
                      </a:moveTo>
                      <a:cubicBezTo>
                        <a:pt x="192" y="35"/>
                        <a:pt x="193" y="38"/>
                        <a:pt x="193" y="36"/>
                      </a:cubicBezTo>
                      <a:cubicBezTo>
                        <a:pt x="193" y="39"/>
                        <a:pt x="192" y="37"/>
                        <a:pt x="192" y="38"/>
                      </a:cubicBezTo>
                      <a:close/>
                      <a:moveTo>
                        <a:pt x="192" y="10"/>
                      </a:moveTo>
                      <a:cubicBezTo>
                        <a:pt x="193" y="10"/>
                        <a:pt x="194" y="11"/>
                        <a:pt x="194" y="16"/>
                      </a:cubicBezTo>
                      <a:cubicBezTo>
                        <a:pt x="193" y="14"/>
                        <a:pt x="193" y="13"/>
                        <a:pt x="192" y="10"/>
                      </a:cubicBezTo>
                      <a:close/>
                      <a:moveTo>
                        <a:pt x="193" y="34"/>
                      </a:moveTo>
                      <a:cubicBezTo>
                        <a:pt x="193" y="32"/>
                        <a:pt x="194" y="31"/>
                        <a:pt x="193" y="30"/>
                      </a:cubicBezTo>
                      <a:cubicBezTo>
                        <a:pt x="193" y="27"/>
                        <a:pt x="194" y="30"/>
                        <a:pt x="195" y="29"/>
                      </a:cubicBezTo>
                      <a:cubicBezTo>
                        <a:pt x="194" y="32"/>
                        <a:pt x="194" y="32"/>
                        <a:pt x="193" y="34"/>
                      </a:cubicBezTo>
                      <a:close/>
                      <a:moveTo>
                        <a:pt x="195" y="399"/>
                      </a:moveTo>
                      <a:cubicBezTo>
                        <a:pt x="196" y="397"/>
                        <a:pt x="195" y="397"/>
                        <a:pt x="195" y="395"/>
                      </a:cubicBezTo>
                      <a:cubicBezTo>
                        <a:pt x="197" y="397"/>
                        <a:pt x="197" y="397"/>
                        <a:pt x="198" y="397"/>
                      </a:cubicBezTo>
                      <a:cubicBezTo>
                        <a:pt x="198" y="400"/>
                        <a:pt x="196" y="398"/>
                        <a:pt x="195" y="399"/>
                      </a:cubicBezTo>
                      <a:close/>
                      <a:moveTo>
                        <a:pt x="194" y="15"/>
                      </a:moveTo>
                      <a:cubicBezTo>
                        <a:pt x="194" y="12"/>
                        <a:pt x="196" y="12"/>
                        <a:pt x="196" y="15"/>
                      </a:cubicBezTo>
                      <a:cubicBezTo>
                        <a:pt x="195" y="15"/>
                        <a:pt x="195" y="17"/>
                        <a:pt x="194" y="15"/>
                      </a:cubicBezTo>
                      <a:close/>
                      <a:moveTo>
                        <a:pt x="195" y="35"/>
                      </a:moveTo>
                      <a:cubicBezTo>
                        <a:pt x="195" y="33"/>
                        <a:pt x="196" y="33"/>
                        <a:pt x="196" y="34"/>
                      </a:cubicBezTo>
                      <a:cubicBezTo>
                        <a:pt x="196" y="36"/>
                        <a:pt x="195" y="34"/>
                        <a:pt x="195" y="35"/>
                      </a:cubicBezTo>
                      <a:close/>
                      <a:moveTo>
                        <a:pt x="199" y="398"/>
                      </a:moveTo>
                      <a:cubicBezTo>
                        <a:pt x="198" y="394"/>
                        <a:pt x="200" y="396"/>
                        <a:pt x="200" y="397"/>
                      </a:cubicBezTo>
                      <a:cubicBezTo>
                        <a:pt x="200" y="398"/>
                        <a:pt x="199" y="399"/>
                        <a:pt x="199" y="398"/>
                      </a:cubicBezTo>
                      <a:close/>
                      <a:moveTo>
                        <a:pt x="198" y="27"/>
                      </a:moveTo>
                      <a:cubicBezTo>
                        <a:pt x="198" y="24"/>
                        <a:pt x="198" y="24"/>
                        <a:pt x="199" y="25"/>
                      </a:cubicBezTo>
                      <a:cubicBezTo>
                        <a:pt x="199" y="26"/>
                        <a:pt x="198" y="27"/>
                        <a:pt x="198" y="27"/>
                      </a:cubicBezTo>
                      <a:close/>
                      <a:moveTo>
                        <a:pt x="202" y="20"/>
                      </a:moveTo>
                      <a:cubicBezTo>
                        <a:pt x="203" y="20"/>
                        <a:pt x="204" y="17"/>
                        <a:pt x="205" y="18"/>
                      </a:cubicBezTo>
                      <a:cubicBezTo>
                        <a:pt x="205" y="20"/>
                        <a:pt x="205" y="20"/>
                        <a:pt x="205" y="23"/>
                      </a:cubicBezTo>
                      <a:cubicBezTo>
                        <a:pt x="204" y="21"/>
                        <a:pt x="203" y="23"/>
                        <a:pt x="204" y="20"/>
                      </a:cubicBezTo>
                      <a:cubicBezTo>
                        <a:pt x="203" y="23"/>
                        <a:pt x="202" y="20"/>
                        <a:pt x="202" y="20"/>
                      </a:cubicBezTo>
                      <a:close/>
                      <a:moveTo>
                        <a:pt x="202" y="21"/>
                      </a:moveTo>
                      <a:cubicBezTo>
                        <a:pt x="202" y="22"/>
                        <a:pt x="202" y="25"/>
                        <a:pt x="201" y="25"/>
                      </a:cubicBezTo>
                      <a:cubicBezTo>
                        <a:pt x="202" y="20"/>
                        <a:pt x="201" y="25"/>
                        <a:pt x="200" y="21"/>
                      </a:cubicBezTo>
                      <a:cubicBezTo>
                        <a:pt x="201" y="21"/>
                        <a:pt x="201" y="21"/>
                        <a:pt x="202" y="21"/>
                      </a:cubicBezTo>
                      <a:close/>
                      <a:moveTo>
                        <a:pt x="204" y="5"/>
                      </a:moveTo>
                      <a:cubicBezTo>
                        <a:pt x="205" y="2"/>
                        <a:pt x="205" y="4"/>
                        <a:pt x="206" y="5"/>
                      </a:cubicBezTo>
                      <a:cubicBezTo>
                        <a:pt x="205" y="7"/>
                        <a:pt x="205" y="5"/>
                        <a:pt x="204" y="5"/>
                      </a:cubicBezTo>
                      <a:close/>
                      <a:moveTo>
                        <a:pt x="218" y="407"/>
                      </a:moveTo>
                      <a:cubicBezTo>
                        <a:pt x="218" y="406"/>
                        <a:pt x="218" y="406"/>
                        <a:pt x="218" y="405"/>
                      </a:cubicBezTo>
                      <a:cubicBezTo>
                        <a:pt x="219" y="404"/>
                        <a:pt x="219" y="406"/>
                        <a:pt x="220" y="405"/>
                      </a:cubicBezTo>
                      <a:cubicBezTo>
                        <a:pt x="219" y="408"/>
                        <a:pt x="218" y="408"/>
                        <a:pt x="218" y="407"/>
                      </a:cubicBezTo>
                      <a:close/>
                      <a:moveTo>
                        <a:pt x="218" y="20"/>
                      </a:moveTo>
                      <a:cubicBezTo>
                        <a:pt x="219" y="17"/>
                        <a:pt x="220" y="21"/>
                        <a:pt x="220" y="17"/>
                      </a:cubicBezTo>
                      <a:cubicBezTo>
                        <a:pt x="221" y="17"/>
                        <a:pt x="221" y="19"/>
                        <a:pt x="222" y="17"/>
                      </a:cubicBezTo>
                      <a:cubicBezTo>
                        <a:pt x="222" y="21"/>
                        <a:pt x="222" y="21"/>
                        <a:pt x="222" y="21"/>
                      </a:cubicBezTo>
                      <a:cubicBezTo>
                        <a:pt x="221" y="20"/>
                        <a:pt x="220" y="22"/>
                        <a:pt x="218" y="20"/>
                      </a:cubicBezTo>
                      <a:close/>
                      <a:moveTo>
                        <a:pt x="221" y="406"/>
                      </a:moveTo>
                      <a:cubicBezTo>
                        <a:pt x="222" y="407"/>
                        <a:pt x="222" y="406"/>
                        <a:pt x="223" y="407"/>
                      </a:cubicBezTo>
                      <a:cubicBezTo>
                        <a:pt x="223" y="409"/>
                        <a:pt x="221" y="409"/>
                        <a:pt x="221" y="406"/>
                      </a:cubicBezTo>
                      <a:close/>
                      <a:moveTo>
                        <a:pt x="222" y="18"/>
                      </a:moveTo>
                      <a:cubicBezTo>
                        <a:pt x="223" y="14"/>
                        <a:pt x="224" y="14"/>
                        <a:pt x="225" y="17"/>
                      </a:cubicBezTo>
                      <a:cubicBezTo>
                        <a:pt x="226" y="13"/>
                        <a:pt x="227" y="10"/>
                        <a:pt x="228" y="14"/>
                      </a:cubicBezTo>
                      <a:cubicBezTo>
                        <a:pt x="228" y="16"/>
                        <a:pt x="226" y="13"/>
                        <a:pt x="226" y="20"/>
                      </a:cubicBezTo>
                      <a:cubicBezTo>
                        <a:pt x="224" y="19"/>
                        <a:pt x="223" y="20"/>
                        <a:pt x="222" y="18"/>
                      </a:cubicBezTo>
                      <a:close/>
                      <a:moveTo>
                        <a:pt x="223" y="29"/>
                      </a:moveTo>
                      <a:cubicBezTo>
                        <a:pt x="223" y="27"/>
                        <a:pt x="224" y="27"/>
                        <a:pt x="224" y="28"/>
                      </a:cubicBezTo>
                      <a:cubicBezTo>
                        <a:pt x="224" y="30"/>
                        <a:pt x="224" y="32"/>
                        <a:pt x="223" y="32"/>
                      </a:cubicBezTo>
                      <a:cubicBezTo>
                        <a:pt x="223" y="30"/>
                        <a:pt x="223" y="29"/>
                        <a:pt x="223" y="29"/>
                      </a:cubicBezTo>
                      <a:close/>
                      <a:moveTo>
                        <a:pt x="224" y="31"/>
                      </a:moveTo>
                      <a:cubicBezTo>
                        <a:pt x="225" y="28"/>
                        <a:pt x="225" y="31"/>
                        <a:pt x="226" y="30"/>
                      </a:cubicBezTo>
                      <a:cubicBezTo>
                        <a:pt x="226" y="31"/>
                        <a:pt x="226" y="31"/>
                        <a:pt x="226" y="33"/>
                      </a:cubicBezTo>
                      <a:cubicBezTo>
                        <a:pt x="226" y="32"/>
                        <a:pt x="225" y="32"/>
                        <a:pt x="224" y="31"/>
                      </a:cubicBezTo>
                      <a:close/>
                      <a:moveTo>
                        <a:pt x="228" y="425"/>
                      </a:moveTo>
                      <a:cubicBezTo>
                        <a:pt x="228" y="423"/>
                        <a:pt x="229" y="423"/>
                        <a:pt x="229" y="424"/>
                      </a:cubicBezTo>
                      <a:cubicBezTo>
                        <a:pt x="229" y="427"/>
                        <a:pt x="228" y="424"/>
                        <a:pt x="228" y="425"/>
                      </a:cubicBezTo>
                      <a:close/>
                      <a:moveTo>
                        <a:pt x="226" y="7"/>
                      </a:moveTo>
                      <a:cubicBezTo>
                        <a:pt x="226" y="5"/>
                        <a:pt x="227" y="7"/>
                        <a:pt x="227" y="6"/>
                      </a:cubicBezTo>
                      <a:cubicBezTo>
                        <a:pt x="227" y="8"/>
                        <a:pt x="228" y="8"/>
                        <a:pt x="228" y="8"/>
                      </a:cubicBezTo>
                      <a:cubicBezTo>
                        <a:pt x="228" y="11"/>
                        <a:pt x="227" y="8"/>
                        <a:pt x="226" y="7"/>
                      </a:cubicBezTo>
                      <a:close/>
                      <a:moveTo>
                        <a:pt x="227" y="20"/>
                      </a:moveTo>
                      <a:cubicBezTo>
                        <a:pt x="227" y="17"/>
                        <a:pt x="227" y="17"/>
                        <a:pt x="227" y="17"/>
                      </a:cubicBezTo>
                      <a:cubicBezTo>
                        <a:pt x="228" y="17"/>
                        <a:pt x="228" y="17"/>
                        <a:pt x="228" y="17"/>
                      </a:cubicBezTo>
                      <a:cubicBezTo>
                        <a:pt x="228" y="20"/>
                        <a:pt x="228" y="19"/>
                        <a:pt x="227" y="20"/>
                      </a:cubicBezTo>
                      <a:close/>
                      <a:moveTo>
                        <a:pt x="229" y="426"/>
                      </a:moveTo>
                      <a:cubicBezTo>
                        <a:pt x="230" y="425"/>
                        <a:pt x="230" y="424"/>
                        <a:pt x="231" y="424"/>
                      </a:cubicBezTo>
                      <a:cubicBezTo>
                        <a:pt x="230" y="426"/>
                        <a:pt x="230" y="428"/>
                        <a:pt x="229" y="426"/>
                      </a:cubicBezTo>
                      <a:close/>
                      <a:moveTo>
                        <a:pt x="230" y="414"/>
                      </a:moveTo>
                      <a:cubicBezTo>
                        <a:pt x="230" y="412"/>
                        <a:pt x="231" y="414"/>
                        <a:pt x="231" y="414"/>
                      </a:cubicBezTo>
                      <a:cubicBezTo>
                        <a:pt x="231" y="418"/>
                        <a:pt x="230" y="415"/>
                        <a:pt x="230" y="414"/>
                      </a:cubicBezTo>
                      <a:close/>
                      <a:moveTo>
                        <a:pt x="232" y="410"/>
                      </a:moveTo>
                      <a:cubicBezTo>
                        <a:pt x="232" y="408"/>
                        <a:pt x="232" y="409"/>
                        <a:pt x="233" y="409"/>
                      </a:cubicBezTo>
                      <a:cubicBezTo>
                        <a:pt x="233" y="411"/>
                        <a:pt x="232" y="412"/>
                        <a:pt x="232" y="410"/>
                      </a:cubicBezTo>
                      <a:close/>
                      <a:moveTo>
                        <a:pt x="234" y="413"/>
                      </a:moveTo>
                      <a:cubicBezTo>
                        <a:pt x="233" y="413"/>
                        <a:pt x="233" y="412"/>
                        <a:pt x="233" y="412"/>
                      </a:cubicBezTo>
                      <a:cubicBezTo>
                        <a:pt x="234" y="410"/>
                        <a:pt x="233" y="411"/>
                        <a:pt x="233" y="409"/>
                      </a:cubicBezTo>
                      <a:cubicBezTo>
                        <a:pt x="233" y="409"/>
                        <a:pt x="233" y="407"/>
                        <a:pt x="234" y="408"/>
                      </a:cubicBezTo>
                      <a:cubicBezTo>
                        <a:pt x="234" y="408"/>
                        <a:pt x="234" y="409"/>
                        <a:pt x="234" y="409"/>
                      </a:cubicBezTo>
                      <a:cubicBezTo>
                        <a:pt x="234" y="411"/>
                        <a:pt x="234" y="411"/>
                        <a:pt x="234" y="413"/>
                      </a:cubicBezTo>
                      <a:close/>
                      <a:moveTo>
                        <a:pt x="233" y="5"/>
                      </a:moveTo>
                      <a:cubicBezTo>
                        <a:pt x="233" y="6"/>
                        <a:pt x="234" y="6"/>
                        <a:pt x="234" y="6"/>
                      </a:cubicBezTo>
                      <a:cubicBezTo>
                        <a:pt x="234" y="8"/>
                        <a:pt x="233" y="9"/>
                        <a:pt x="234" y="9"/>
                      </a:cubicBezTo>
                      <a:cubicBezTo>
                        <a:pt x="234" y="11"/>
                        <a:pt x="233" y="7"/>
                        <a:pt x="233" y="5"/>
                      </a:cubicBezTo>
                      <a:cubicBezTo>
                        <a:pt x="233" y="5"/>
                        <a:pt x="233" y="3"/>
                        <a:pt x="234" y="4"/>
                      </a:cubicBezTo>
                      <a:cubicBezTo>
                        <a:pt x="234" y="5"/>
                        <a:pt x="233" y="5"/>
                        <a:pt x="233" y="5"/>
                      </a:cubicBezTo>
                      <a:close/>
                      <a:moveTo>
                        <a:pt x="235" y="431"/>
                      </a:moveTo>
                      <a:cubicBezTo>
                        <a:pt x="235" y="428"/>
                        <a:pt x="236" y="427"/>
                        <a:pt x="236" y="431"/>
                      </a:cubicBezTo>
                      <a:cubicBezTo>
                        <a:pt x="236" y="432"/>
                        <a:pt x="235" y="432"/>
                        <a:pt x="235" y="431"/>
                      </a:cubicBezTo>
                      <a:close/>
                      <a:moveTo>
                        <a:pt x="235" y="413"/>
                      </a:moveTo>
                      <a:cubicBezTo>
                        <a:pt x="235" y="411"/>
                        <a:pt x="236" y="411"/>
                        <a:pt x="236" y="409"/>
                      </a:cubicBezTo>
                      <a:cubicBezTo>
                        <a:pt x="236" y="410"/>
                        <a:pt x="236" y="411"/>
                        <a:pt x="236" y="412"/>
                      </a:cubicBezTo>
                      <a:cubicBezTo>
                        <a:pt x="236" y="413"/>
                        <a:pt x="236" y="414"/>
                        <a:pt x="235" y="413"/>
                      </a:cubicBezTo>
                      <a:close/>
                      <a:moveTo>
                        <a:pt x="237" y="12"/>
                      </a:moveTo>
                      <a:cubicBezTo>
                        <a:pt x="237" y="11"/>
                        <a:pt x="237" y="10"/>
                        <a:pt x="237" y="9"/>
                      </a:cubicBezTo>
                      <a:cubicBezTo>
                        <a:pt x="237" y="9"/>
                        <a:pt x="237" y="11"/>
                        <a:pt x="237" y="11"/>
                      </a:cubicBezTo>
                      <a:cubicBezTo>
                        <a:pt x="237" y="12"/>
                        <a:pt x="237" y="12"/>
                        <a:pt x="237" y="13"/>
                      </a:cubicBezTo>
                      <a:cubicBezTo>
                        <a:pt x="237" y="13"/>
                        <a:pt x="237" y="12"/>
                        <a:pt x="237" y="13"/>
                      </a:cubicBezTo>
                      <a:cubicBezTo>
                        <a:pt x="237" y="13"/>
                        <a:pt x="237" y="12"/>
                        <a:pt x="237" y="12"/>
                      </a:cubicBezTo>
                      <a:close/>
                      <a:moveTo>
                        <a:pt x="238" y="8"/>
                      </a:moveTo>
                      <a:cubicBezTo>
                        <a:pt x="238" y="11"/>
                        <a:pt x="238" y="12"/>
                        <a:pt x="238" y="14"/>
                      </a:cubicBezTo>
                      <a:cubicBezTo>
                        <a:pt x="237" y="12"/>
                        <a:pt x="237" y="8"/>
                        <a:pt x="238" y="8"/>
                      </a:cubicBezTo>
                      <a:close/>
                      <a:moveTo>
                        <a:pt x="240" y="422"/>
                      </a:moveTo>
                      <a:cubicBezTo>
                        <a:pt x="240" y="421"/>
                        <a:pt x="240" y="421"/>
                        <a:pt x="240" y="421"/>
                      </a:cubicBezTo>
                      <a:cubicBezTo>
                        <a:pt x="241" y="419"/>
                        <a:pt x="241" y="422"/>
                        <a:pt x="241" y="420"/>
                      </a:cubicBezTo>
                      <a:cubicBezTo>
                        <a:pt x="241" y="422"/>
                        <a:pt x="242" y="422"/>
                        <a:pt x="242" y="422"/>
                      </a:cubicBezTo>
                      <a:cubicBezTo>
                        <a:pt x="241" y="424"/>
                        <a:pt x="241" y="420"/>
                        <a:pt x="240" y="422"/>
                      </a:cubicBezTo>
                      <a:close/>
                      <a:moveTo>
                        <a:pt x="241" y="36"/>
                      </a:moveTo>
                      <a:cubicBezTo>
                        <a:pt x="243" y="32"/>
                        <a:pt x="246" y="33"/>
                        <a:pt x="248" y="32"/>
                      </a:cubicBezTo>
                      <a:cubicBezTo>
                        <a:pt x="247" y="37"/>
                        <a:pt x="243" y="35"/>
                        <a:pt x="241" y="36"/>
                      </a:cubicBezTo>
                      <a:close/>
                      <a:moveTo>
                        <a:pt x="243" y="30"/>
                      </a:moveTo>
                      <a:cubicBezTo>
                        <a:pt x="243" y="28"/>
                        <a:pt x="243" y="28"/>
                        <a:pt x="243" y="28"/>
                      </a:cubicBezTo>
                      <a:cubicBezTo>
                        <a:pt x="244" y="28"/>
                        <a:pt x="244" y="28"/>
                        <a:pt x="245" y="29"/>
                      </a:cubicBezTo>
                      <a:cubicBezTo>
                        <a:pt x="245" y="31"/>
                        <a:pt x="244" y="30"/>
                        <a:pt x="243" y="30"/>
                      </a:cubicBezTo>
                      <a:close/>
                      <a:moveTo>
                        <a:pt x="245" y="28"/>
                      </a:moveTo>
                      <a:cubicBezTo>
                        <a:pt x="245" y="27"/>
                        <a:pt x="245" y="26"/>
                        <a:pt x="245" y="25"/>
                      </a:cubicBezTo>
                      <a:cubicBezTo>
                        <a:pt x="245" y="26"/>
                        <a:pt x="246" y="25"/>
                        <a:pt x="246" y="28"/>
                      </a:cubicBezTo>
                      <a:lnTo>
                        <a:pt x="245" y="28"/>
                      </a:lnTo>
                      <a:close/>
                      <a:moveTo>
                        <a:pt x="246" y="14"/>
                      </a:moveTo>
                      <a:cubicBezTo>
                        <a:pt x="246" y="13"/>
                        <a:pt x="246" y="14"/>
                        <a:pt x="246" y="14"/>
                      </a:cubicBezTo>
                      <a:cubicBezTo>
                        <a:pt x="247" y="10"/>
                        <a:pt x="246" y="17"/>
                        <a:pt x="247" y="16"/>
                      </a:cubicBezTo>
                      <a:cubicBezTo>
                        <a:pt x="247" y="17"/>
                        <a:pt x="246" y="17"/>
                        <a:pt x="246" y="17"/>
                      </a:cubicBezTo>
                      <a:cubicBezTo>
                        <a:pt x="246" y="16"/>
                        <a:pt x="246" y="14"/>
                        <a:pt x="246" y="14"/>
                      </a:cubicBezTo>
                      <a:close/>
                      <a:moveTo>
                        <a:pt x="250" y="32"/>
                      </a:moveTo>
                      <a:cubicBezTo>
                        <a:pt x="250" y="29"/>
                        <a:pt x="251" y="30"/>
                        <a:pt x="251" y="29"/>
                      </a:cubicBezTo>
                      <a:cubicBezTo>
                        <a:pt x="251" y="33"/>
                        <a:pt x="250" y="30"/>
                        <a:pt x="250" y="32"/>
                      </a:cubicBezTo>
                      <a:close/>
                      <a:moveTo>
                        <a:pt x="259" y="451"/>
                      </a:moveTo>
                      <a:cubicBezTo>
                        <a:pt x="259" y="450"/>
                        <a:pt x="260" y="448"/>
                        <a:pt x="260" y="450"/>
                      </a:cubicBezTo>
                      <a:cubicBezTo>
                        <a:pt x="260" y="452"/>
                        <a:pt x="259" y="450"/>
                        <a:pt x="259" y="451"/>
                      </a:cubicBezTo>
                      <a:close/>
                      <a:moveTo>
                        <a:pt x="277" y="44"/>
                      </a:moveTo>
                      <a:cubicBezTo>
                        <a:pt x="278" y="50"/>
                        <a:pt x="277" y="53"/>
                        <a:pt x="275" y="52"/>
                      </a:cubicBezTo>
                      <a:cubicBezTo>
                        <a:pt x="275" y="54"/>
                        <a:pt x="275" y="53"/>
                        <a:pt x="276" y="54"/>
                      </a:cubicBezTo>
                      <a:cubicBezTo>
                        <a:pt x="276" y="56"/>
                        <a:pt x="275" y="55"/>
                        <a:pt x="275" y="56"/>
                      </a:cubicBezTo>
                      <a:cubicBezTo>
                        <a:pt x="275" y="56"/>
                        <a:pt x="275" y="54"/>
                        <a:pt x="275" y="53"/>
                      </a:cubicBezTo>
                      <a:cubicBezTo>
                        <a:pt x="273" y="54"/>
                        <a:pt x="273" y="55"/>
                        <a:pt x="270" y="55"/>
                      </a:cubicBezTo>
                      <a:cubicBezTo>
                        <a:pt x="270" y="52"/>
                        <a:pt x="269" y="55"/>
                        <a:pt x="269" y="52"/>
                      </a:cubicBezTo>
                      <a:cubicBezTo>
                        <a:pt x="269" y="53"/>
                        <a:pt x="270" y="54"/>
                        <a:pt x="269" y="55"/>
                      </a:cubicBezTo>
                      <a:cubicBezTo>
                        <a:pt x="268" y="55"/>
                        <a:pt x="268" y="52"/>
                        <a:pt x="266" y="54"/>
                      </a:cubicBezTo>
                      <a:cubicBezTo>
                        <a:pt x="266" y="56"/>
                        <a:pt x="268" y="53"/>
                        <a:pt x="267" y="56"/>
                      </a:cubicBezTo>
                      <a:cubicBezTo>
                        <a:pt x="266" y="55"/>
                        <a:pt x="266" y="56"/>
                        <a:pt x="265" y="57"/>
                      </a:cubicBezTo>
                      <a:cubicBezTo>
                        <a:pt x="265" y="55"/>
                        <a:pt x="265" y="54"/>
                        <a:pt x="265" y="53"/>
                      </a:cubicBezTo>
                      <a:cubicBezTo>
                        <a:pt x="265" y="53"/>
                        <a:pt x="265" y="54"/>
                        <a:pt x="265" y="56"/>
                      </a:cubicBezTo>
                      <a:cubicBezTo>
                        <a:pt x="264" y="57"/>
                        <a:pt x="263" y="55"/>
                        <a:pt x="263" y="53"/>
                      </a:cubicBezTo>
                      <a:cubicBezTo>
                        <a:pt x="264" y="47"/>
                        <a:pt x="268" y="53"/>
                        <a:pt x="269" y="49"/>
                      </a:cubicBezTo>
                      <a:cubicBezTo>
                        <a:pt x="271" y="50"/>
                        <a:pt x="273" y="50"/>
                        <a:pt x="276" y="51"/>
                      </a:cubicBezTo>
                      <a:cubicBezTo>
                        <a:pt x="276" y="49"/>
                        <a:pt x="275" y="50"/>
                        <a:pt x="275" y="49"/>
                      </a:cubicBezTo>
                      <a:cubicBezTo>
                        <a:pt x="275" y="46"/>
                        <a:pt x="276" y="47"/>
                        <a:pt x="276" y="50"/>
                      </a:cubicBezTo>
                      <a:cubicBezTo>
                        <a:pt x="277" y="48"/>
                        <a:pt x="277" y="47"/>
                        <a:pt x="277" y="44"/>
                      </a:cubicBezTo>
                      <a:close/>
                      <a:moveTo>
                        <a:pt x="266" y="470"/>
                      </a:moveTo>
                      <a:cubicBezTo>
                        <a:pt x="266" y="468"/>
                        <a:pt x="267" y="467"/>
                        <a:pt x="267" y="469"/>
                      </a:cubicBezTo>
                      <a:cubicBezTo>
                        <a:pt x="267" y="470"/>
                        <a:pt x="266" y="470"/>
                        <a:pt x="266" y="470"/>
                      </a:cubicBezTo>
                      <a:close/>
                      <a:moveTo>
                        <a:pt x="266" y="476"/>
                      </a:moveTo>
                      <a:cubicBezTo>
                        <a:pt x="266" y="473"/>
                        <a:pt x="267" y="473"/>
                        <a:pt x="267" y="476"/>
                      </a:cubicBezTo>
                      <a:lnTo>
                        <a:pt x="266" y="476"/>
                      </a:lnTo>
                      <a:close/>
                      <a:moveTo>
                        <a:pt x="266" y="415"/>
                      </a:moveTo>
                      <a:cubicBezTo>
                        <a:pt x="266" y="413"/>
                        <a:pt x="268" y="413"/>
                        <a:pt x="268" y="417"/>
                      </a:cubicBezTo>
                      <a:cubicBezTo>
                        <a:pt x="267" y="415"/>
                        <a:pt x="267" y="415"/>
                        <a:pt x="266" y="415"/>
                      </a:cubicBezTo>
                      <a:close/>
                      <a:moveTo>
                        <a:pt x="267" y="469"/>
                      </a:moveTo>
                      <a:cubicBezTo>
                        <a:pt x="268" y="465"/>
                        <a:pt x="270" y="469"/>
                        <a:pt x="271" y="467"/>
                      </a:cubicBezTo>
                      <a:cubicBezTo>
                        <a:pt x="271" y="469"/>
                        <a:pt x="270" y="470"/>
                        <a:pt x="270" y="472"/>
                      </a:cubicBezTo>
                      <a:cubicBezTo>
                        <a:pt x="269" y="472"/>
                        <a:pt x="269" y="469"/>
                        <a:pt x="268" y="471"/>
                      </a:cubicBezTo>
                      <a:cubicBezTo>
                        <a:pt x="268" y="470"/>
                        <a:pt x="268" y="468"/>
                        <a:pt x="267" y="469"/>
                      </a:cubicBezTo>
                      <a:close/>
                      <a:moveTo>
                        <a:pt x="267" y="64"/>
                      </a:moveTo>
                      <a:cubicBezTo>
                        <a:pt x="267" y="62"/>
                        <a:pt x="268" y="63"/>
                        <a:pt x="268" y="63"/>
                      </a:cubicBezTo>
                      <a:cubicBezTo>
                        <a:pt x="268" y="67"/>
                        <a:pt x="268" y="64"/>
                        <a:pt x="267" y="64"/>
                      </a:cubicBezTo>
                      <a:close/>
                      <a:moveTo>
                        <a:pt x="269" y="436"/>
                      </a:moveTo>
                      <a:cubicBezTo>
                        <a:pt x="269" y="435"/>
                        <a:pt x="269" y="434"/>
                        <a:pt x="269" y="433"/>
                      </a:cubicBezTo>
                      <a:cubicBezTo>
                        <a:pt x="269" y="432"/>
                        <a:pt x="269" y="435"/>
                        <a:pt x="270" y="434"/>
                      </a:cubicBezTo>
                      <a:cubicBezTo>
                        <a:pt x="270" y="436"/>
                        <a:pt x="269" y="436"/>
                        <a:pt x="269" y="436"/>
                      </a:cubicBezTo>
                      <a:close/>
                      <a:moveTo>
                        <a:pt x="269" y="429"/>
                      </a:moveTo>
                      <a:cubicBezTo>
                        <a:pt x="269" y="426"/>
                        <a:pt x="269" y="426"/>
                        <a:pt x="269" y="426"/>
                      </a:cubicBezTo>
                      <a:cubicBezTo>
                        <a:pt x="270" y="424"/>
                        <a:pt x="271" y="427"/>
                        <a:pt x="272" y="428"/>
                      </a:cubicBezTo>
                      <a:cubicBezTo>
                        <a:pt x="271" y="430"/>
                        <a:pt x="270" y="427"/>
                        <a:pt x="269" y="429"/>
                      </a:cubicBezTo>
                      <a:close/>
                      <a:moveTo>
                        <a:pt x="272" y="427"/>
                      </a:moveTo>
                      <a:cubicBezTo>
                        <a:pt x="273" y="424"/>
                        <a:pt x="275" y="429"/>
                        <a:pt x="277" y="426"/>
                      </a:cubicBezTo>
                      <a:cubicBezTo>
                        <a:pt x="276" y="428"/>
                        <a:pt x="276" y="428"/>
                        <a:pt x="276" y="431"/>
                      </a:cubicBezTo>
                      <a:cubicBezTo>
                        <a:pt x="275" y="429"/>
                        <a:pt x="274" y="427"/>
                        <a:pt x="273" y="431"/>
                      </a:cubicBezTo>
                      <a:cubicBezTo>
                        <a:pt x="273" y="431"/>
                        <a:pt x="273" y="429"/>
                        <a:pt x="273" y="428"/>
                      </a:cubicBezTo>
                      <a:cubicBezTo>
                        <a:pt x="272" y="428"/>
                        <a:pt x="273" y="429"/>
                        <a:pt x="273" y="431"/>
                      </a:cubicBezTo>
                      <a:cubicBezTo>
                        <a:pt x="272" y="431"/>
                        <a:pt x="272" y="427"/>
                        <a:pt x="272" y="427"/>
                      </a:cubicBezTo>
                      <a:close/>
                      <a:moveTo>
                        <a:pt x="271" y="71"/>
                      </a:moveTo>
                      <a:cubicBezTo>
                        <a:pt x="271" y="67"/>
                        <a:pt x="272" y="71"/>
                        <a:pt x="272" y="70"/>
                      </a:cubicBezTo>
                      <a:cubicBezTo>
                        <a:pt x="272" y="72"/>
                        <a:pt x="271" y="71"/>
                        <a:pt x="271" y="71"/>
                      </a:cubicBezTo>
                      <a:close/>
                      <a:moveTo>
                        <a:pt x="273" y="94"/>
                      </a:moveTo>
                      <a:cubicBezTo>
                        <a:pt x="275" y="90"/>
                        <a:pt x="279" y="92"/>
                        <a:pt x="281" y="93"/>
                      </a:cubicBezTo>
                      <a:cubicBezTo>
                        <a:pt x="281" y="92"/>
                        <a:pt x="281" y="89"/>
                        <a:pt x="280" y="89"/>
                      </a:cubicBezTo>
                      <a:cubicBezTo>
                        <a:pt x="280" y="87"/>
                        <a:pt x="281" y="89"/>
                        <a:pt x="281" y="89"/>
                      </a:cubicBezTo>
                      <a:cubicBezTo>
                        <a:pt x="281" y="91"/>
                        <a:pt x="281" y="91"/>
                        <a:pt x="281" y="93"/>
                      </a:cubicBezTo>
                      <a:cubicBezTo>
                        <a:pt x="281" y="94"/>
                        <a:pt x="282" y="93"/>
                        <a:pt x="283" y="93"/>
                      </a:cubicBezTo>
                      <a:cubicBezTo>
                        <a:pt x="280" y="101"/>
                        <a:pt x="277" y="95"/>
                        <a:pt x="273" y="96"/>
                      </a:cubicBezTo>
                      <a:cubicBezTo>
                        <a:pt x="273" y="95"/>
                        <a:pt x="273" y="94"/>
                        <a:pt x="273" y="94"/>
                      </a:cubicBezTo>
                      <a:close/>
                      <a:moveTo>
                        <a:pt x="273" y="46"/>
                      </a:moveTo>
                      <a:cubicBezTo>
                        <a:pt x="273" y="44"/>
                        <a:pt x="274" y="45"/>
                        <a:pt x="274" y="44"/>
                      </a:cubicBezTo>
                      <a:cubicBezTo>
                        <a:pt x="274" y="45"/>
                        <a:pt x="275" y="46"/>
                        <a:pt x="275" y="47"/>
                      </a:cubicBezTo>
                      <a:cubicBezTo>
                        <a:pt x="274" y="48"/>
                        <a:pt x="274" y="45"/>
                        <a:pt x="273" y="46"/>
                      </a:cubicBezTo>
                      <a:close/>
                      <a:moveTo>
                        <a:pt x="277" y="431"/>
                      </a:moveTo>
                      <a:cubicBezTo>
                        <a:pt x="277" y="427"/>
                        <a:pt x="278" y="427"/>
                        <a:pt x="279" y="427"/>
                      </a:cubicBezTo>
                      <a:cubicBezTo>
                        <a:pt x="279" y="429"/>
                        <a:pt x="278" y="429"/>
                        <a:pt x="278" y="430"/>
                      </a:cubicBezTo>
                      <a:cubicBezTo>
                        <a:pt x="278" y="429"/>
                        <a:pt x="278" y="431"/>
                        <a:pt x="277" y="431"/>
                      </a:cubicBezTo>
                      <a:close/>
                      <a:moveTo>
                        <a:pt x="278" y="55"/>
                      </a:moveTo>
                      <a:cubicBezTo>
                        <a:pt x="278" y="53"/>
                        <a:pt x="278" y="51"/>
                        <a:pt x="278" y="49"/>
                      </a:cubicBezTo>
                      <a:cubicBezTo>
                        <a:pt x="279" y="49"/>
                        <a:pt x="279" y="51"/>
                        <a:pt x="280" y="53"/>
                      </a:cubicBezTo>
                      <a:cubicBezTo>
                        <a:pt x="280" y="56"/>
                        <a:pt x="279" y="53"/>
                        <a:pt x="278" y="55"/>
                      </a:cubicBezTo>
                      <a:close/>
                      <a:moveTo>
                        <a:pt x="284" y="39"/>
                      </a:moveTo>
                      <a:cubicBezTo>
                        <a:pt x="283" y="39"/>
                        <a:pt x="283" y="39"/>
                        <a:pt x="283" y="39"/>
                      </a:cubicBezTo>
                      <a:cubicBezTo>
                        <a:pt x="286" y="37"/>
                        <a:pt x="290" y="35"/>
                        <a:pt x="294" y="39"/>
                      </a:cubicBezTo>
                      <a:cubicBezTo>
                        <a:pt x="294" y="38"/>
                        <a:pt x="294" y="37"/>
                        <a:pt x="294" y="37"/>
                      </a:cubicBezTo>
                      <a:cubicBezTo>
                        <a:pt x="295" y="37"/>
                        <a:pt x="295" y="38"/>
                        <a:pt x="296" y="38"/>
                      </a:cubicBezTo>
                      <a:cubicBezTo>
                        <a:pt x="296" y="41"/>
                        <a:pt x="295" y="40"/>
                        <a:pt x="294" y="40"/>
                      </a:cubicBezTo>
                      <a:cubicBezTo>
                        <a:pt x="294" y="41"/>
                        <a:pt x="294" y="43"/>
                        <a:pt x="294" y="43"/>
                      </a:cubicBezTo>
                      <a:cubicBezTo>
                        <a:pt x="292" y="45"/>
                        <a:pt x="289" y="43"/>
                        <a:pt x="286" y="47"/>
                      </a:cubicBezTo>
                      <a:cubicBezTo>
                        <a:pt x="285" y="47"/>
                        <a:pt x="285" y="46"/>
                        <a:pt x="284" y="43"/>
                      </a:cubicBezTo>
                      <a:cubicBezTo>
                        <a:pt x="284" y="44"/>
                        <a:pt x="284" y="46"/>
                        <a:pt x="284" y="48"/>
                      </a:cubicBezTo>
                      <a:cubicBezTo>
                        <a:pt x="284" y="48"/>
                        <a:pt x="283" y="44"/>
                        <a:pt x="283" y="47"/>
                      </a:cubicBezTo>
                      <a:cubicBezTo>
                        <a:pt x="283" y="46"/>
                        <a:pt x="283" y="46"/>
                        <a:pt x="283" y="43"/>
                      </a:cubicBezTo>
                      <a:cubicBezTo>
                        <a:pt x="282" y="45"/>
                        <a:pt x="281" y="46"/>
                        <a:pt x="281" y="45"/>
                      </a:cubicBezTo>
                      <a:cubicBezTo>
                        <a:pt x="280" y="48"/>
                        <a:pt x="281" y="47"/>
                        <a:pt x="282" y="47"/>
                      </a:cubicBezTo>
                      <a:cubicBezTo>
                        <a:pt x="281" y="50"/>
                        <a:pt x="280" y="49"/>
                        <a:pt x="279" y="47"/>
                      </a:cubicBezTo>
                      <a:cubicBezTo>
                        <a:pt x="279" y="44"/>
                        <a:pt x="280" y="42"/>
                        <a:pt x="279" y="41"/>
                      </a:cubicBezTo>
                      <a:cubicBezTo>
                        <a:pt x="280" y="38"/>
                        <a:pt x="282" y="44"/>
                        <a:pt x="282" y="40"/>
                      </a:cubicBezTo>
                      <a:cubicBezTo>
                        <a:pt x="281" y="38"/>
                        <a:pt x="278" y="41"/>
                        <a:pt x="277" y="36"/>
                      </a:cubicBezTo>
                      <a:cubicBezTo>
                        <a:pt x="280" y="33"/>
                        <a:pt x="281" y="37"/>
                        <a:pt x="284" y="36"/>
                      </a:cubicBezTo>
                      <a:lnTo>
                        <a:pt x="284" y="39"/>
                      </a:lnTo>
                      <a:close/>
                      <a:moveTo>
                        <a:pt x="278" y="71"/>
                      </a:moveTo>
                      <a:cubicBezTo>
                        <a:pt x="278" y="69"/>
                        <a:pt x="279" y="67"/>
                        <a:pt x="279" y="69"/>
                      </a:cubicBezTo>
                      <a:cubicBezTo>
                        <a:pt x="279" y="71"/>
                        <a:pt x="279" y="71"/>
                        <a:pt x="278" y="71"/>
                      </a:cubicBezTo>
                      <a:close/>
                      <a:moveTo>
                        <a:pt x="280" y="66"/>
                      </a:moveTo>
                      <a:cubicBezTo>
                        <a:pt x="280" y="67"/>
                        <a:pt x="280" y="67"/>
                        <a:pt x="280" y="68"/>
                      </a:cubicBezTo>
                      <a:cubicBezTo>
                        <a:pt x="282" y="68"/>
                        <a:pt x="283" y="66"/>
                        <a:pt x="285" y="65"/>
                      </a:cubicBezTo>
                      <a:cubicBezTo>
                        <a:pt x="286" y="73"/>
                        <a:pt x="281" y="72"/>
                        <a:pt x="280" y="73"/>
                      </a:cubicBezTo>
                      <a:cubicBezTo>
                        <a:pt x="279" y="71"/>
                        <a:pt x="279" y="67"/>
                        <a:pt x="280" y="66"/>
                      </a:cubicBezTo>
                      <a:close/>
                      <a:moveTo>
                        <a:pt x="281" y="54"/>
                      </a:moveTo>
                      <a:cubicBezTo>
                        <a:pt x="281" y="52"/>
                        <a:pt x="282" y="51"/>
                        <a:pt x="282" y="49"/>
                      </a:cubicBezTo>
                      <a:cubicBezTo>
                        <a:pt x="282" y="52"/>
                        <a:pt x="284" y="49"/>
                        <a:pt x="284" y="53"/>
                      </a:cubicBezTo>
                      <a:cubicBezTo>
                        <a:pt x="283" y="50"/>
                        <a:pt x="282" y="55"/>
                        <a:pt x="281" y="54"/>
                      </a:cubicBezTo>
                      <a:close/>
                      <a:moveTo>
                        <a:pt x="289" y="89"/>
                      </a:moveTo>
                      <a:cubicBezTo>
                        <a:pt x="289" y="90"/>
                        <a:pt x="289" y="89"/>
                        <a:pt x="289" y="90"/>
                      </a:cubicBezTo>
                      <a:cubicBezTo>
                        <a:pt x="289" y="91"/>
                        <a:pt x="289" y="90"/>
                        <a:pt x="289" y="91"/>
                      </a:cubicBezTo>
                      <a:cubicBezTo>
                        <a:pt x="289" y="93"/>
                        <a:pt x="290" y="91"/>
                        <a:pt x="290" y="92"/>
                      </a:cubicBezTo>
                      <a:cubicBezTo>
                        <a:pt x="290" y="96"/>
                        <a:pt x="288" y="95"/>
                        <a:pt x="287" y="97"/>
                      </a:cubicBezTo>
                      <a:cubicBezTo>
                        <a:pt x="287" y="95"/>
                        <a:pt x="287" y="93"/>
                        <a:pt x="287" y="92"/>
                      </a:cubicBezTo>
                      <a:cubicBezTo>
                        <a:pt x="287" y="89"/>
                        <a:pt x="286" y="92"/>
                        <a:pt x="286" y="91"/>
                      </a:cubicBezTo>
                      <a:cubicBezTo>
                        <a:pt x="286" y="92"/>
                        <a:pt x="287" y="92"/>
                        <a:pt x="287" y="95"/>
                      </a:cubicBezTo>
                      <a:cubicBezTo>
                        <a:pt x="285" y="95"/>
                        <a:pt x="285" y="94"/>
                        <a:pt x="284" y="96"/>
                      </a:cubicBezTo>
                      <a:cubicBezTo>
                        <a:pt x="283" y="95"/>
                        <a:pt x="284" y="95"/>
                        <a:pt x="283" y="96"/>
                      </a:cubicBezTo>
                      <a:cubicBezTo>
                        <a:pt x="283" y="90"/>
                        <a:pt x="284" y="94"/>
                        <a:pt x="285" y="92"/>
                      </a:cubicBezTo>
                      <a:cubicBezTo>
                        <a:pt x="284" y="89"/>
                        <a:pt x="282" y="96"/>
                        <a:pt x="282" y="90"/>
                      </a:cubicBezTo>
                      <a:cubicBezTo>
                        <a:pt x="284" y="91"/>
                        <a:pt x="287" y="84"/>
                        <a:pt x="290" y="90"/>
                      </a:cubicBezTo>
                      <a:cubicBezTo>
                        <a:pt x="290" y="92"/>
                        <a:pt x="290" y="88"/>
                        <a:pt x="289" y="89"/>
                      </a:cubicBezTo>
                      <a:close/>
                      <a:moveTo>
                        <a:pt x="284" y="58"/>
                      </a:moveTo>
                      <a:cubicBezTo>
                        <a:pt x="283" y="58"/>
                        <a:pt x="284" y="55"/>
                        <a:pt x="284" y="55"/>
                      </a:cubicBezTo>
                      <a:cubicBezTo>
                        <a:pt x="284" y="52"/>
                        <a:pt x="284" y="55"/>
                        <a:pt x="284" y="56"/>
                      </a:cubicBezTo>
                      <a:cubicBezTo>
                        <a:pt x="284" y="58"/>
                        <a:pt x="284" y="57"/>
                        <a:pt x="284" y="58"/>
                      </a:cubicBezTo>
                      <a:close/>
                      <a:moveTo>
                        <a:pt x="285" y="55"/>
                      </a:moveTo>
                      <a:cubicBezTo>
                        <a:pt x="286" y="53"/>
                        <a:pt x="289" y="54"/>
                        <a:pt x="289" y="58"/>
                      </a:cubicBezTo>
                      <a:cubicBezTo>
                        <a:pt x="288" y="55"/>
                        <a:pt x="286" y="58"/>
                        <a:pt x="285" y="55"/>
                      </a:cubicBezTo>
                      <a:close/>
                      <a:moveTo>
                        <a:pt x="288" y="121"/>
                      </a:moveTo>
                      <a:cubicBezTo>
                        <a:pt x="288" y="121"/>
                        <a:pt x="288" y="120"/>
                        <a:pt x="288" y="119"/>
                      </a:cubicBezTo>
                      <a:cubicBezTo>
                        <a:pt x="288" y="116"/>
                        <a:pt x="290" y="119"/>
                        <a:pt x="290" y="119"/>
                      </a:cubicBezTo>
                      <a:cubicBezTo>
                        <a:pt x="290" y="124"/>
                        <a:pt x="289" y="118"/>
                        <a:pt x="288" y="121"/>
                      </a:cubicBezTo>
                      <a:close/>
                      <a:moveTo>
                        <a:pt x="290" y="121"/>
                      </a:moveTo>
                      <a:cubicBezTo>
                        <a:pt x="291" y="121"/>
                        <a:pt x="291" y="121"/>
                        <a:pt x="291" y="121"/>
                      </a:cubicBezTo>
                      <a:cubicBezTo>
                        <a:pt x="291" y="122"/>
                        <a:pt x="291" y="122"/>
                        <a:pt x="291" y="123"/>
                      </a:cubicBezTo>
                      <a:cubicBezTo>
                        <a:pt x="291" y="124"/>
                        <a:pt x="291" y="123"/>
                        <a:pt x="291" y="124"/>
                      </a:cubicBezTo>
                      <a:cubicBezTo>
                        <a:pt x="290" y="124"/>
                        <a:pt x="290" y="123"/>
                        <a:pt x="290" y="121"/>
                      </a:cubicBezTo>
                      <a:close/>
                      <a:moveTo>
                        <a:pt x="289" y="55"/>
                      </a:moveTo>
                      <a:cubicBezTo>
                        <a:pt x="290" y="52"/>
                        <a:pt x="293" y="55"/>
                        <a:pt x="296" y="53"/>
                      </a:cubicBezTo>
                      <a:cubicBezTo>
                        <a:pt x="294" y="59"/>
                        <a:pt x="292" y="55"/>
                        <a:pt x="290" y="56"/>
                      </a:cubicBezTo>
                      <a:cubicBezTo>
                        <a:pt x="290" y="54"/>
                        <a:pt x="289" y="55"/>
                        <a:pt x="289" y="55"/>
                      </a:cubicBezTo>
                      <a:close/>
                      <a:moveTo>
                        <a:pt x="296" y="126"/>
                      </a:moveTo>
                      <a:cubicBezTo>
                        <a:pt x="297" y="128"/>
                        <a:pt x="298" y="125"/>
                        <a:pt x="298" y="129"/>
                      </a:cubicBezTo>
                      <a:cubicBezTo>
                        <a:pt x="298" y="128"/>
                        <a:pt x="299" y="127"/>
                        <a:pt x="299" y="127"/>
                      </a:cubicBezTo>
                      <a:cubicBezTo>
                        <a:pt x="300" y="129"/>
                        <a:pt x="300" y="130"/>
                        <a:pt x="300" y="131"/>
                      </a:cubicBezTo>
                      <a:cubicBezTo>
                        <a:pt x="299" y="131"/>
                        <a:pt x="299" y="129"/>
                        <a:pt x="299" y="129"/>
                      </a:cubicBezTo>
                      <a:cubicBezTo>
                        <a:pt x="299" y="129"/>
                        <a:pt x="299" y="131"/>
                        <a:pt x="299" y="131"/>
                      </a:cubicBezTo>
                      <a:cubicBezTo>
                        <a:pt x="297" y="133"/>
                        <a:pt x="296" y="133"/>
                        <a:pt x="294" y="132"/>
                      </a:cubicBezTo>
                      <a:cubicBezTo>
                        <a:pt x="295" y="131"/>
                        <a:pt x="295" y="128"/>
                        <a:pt x="296" y="130"/>
                      </a:cubicBezTo>
                      <a:cubicBezTo>
                        <a:pt x="296" y="125"/>
                        <a:pt x="295" y="128"/>
                        <a:pt x="294" y="129"/>
                      </a:cubicBezTo>
                      <a:cubicBezTo>
                        <a:pt x="294" y="128"/>
                        <a:pt x="294" y="126"/>
                        <a:pt x="294" y="126"/>
                      </a:cubicBezTo>
                      <a:cubicBezTo>
                        <a:pt x="294" y="123"/>
                        <a:pt x="295" y="126"/>
                        <a:pt x="295" y="124"/>
                      </a:cubicBezTo>
                      <a:cubicBezTo>
                        <a:pt x="295" y="122"/>
                        <a:pt x="293" y="125"/>
                        <a:pt x="293" y="123"/>
                      </a:cubicBezTo>
                      <a:cubicBezTo>
                        <a:pt x="293" y="125"/>
                        <a:pt x="293" y="128"/>
                        <a:pt x="293" y="127"/>
                      </a:cubicBezTo>
                      <a:cubicBezTo>
                        <a:pt x="293" y="122"/>
                        <a:pt x="292" y="121"/>
                        <a:pt x="291" y="120"/>
                      </a:cubicBezTo>
                      <a:cubicBezTo>
                        <a:pt x="291" y="119"/>
                        <a:pt x="291" y="118"/>
                        <a:pt x="291" y="117"/>
                      </a:cubicBezTo>
                      <a:cubicBezTo>
                        <a:pt x="293" y="120"/>
                        <a:pt x="297" y="114"/>
                        <a:pt x="300" y="115"/>
                      </a:cubicBezTo>
                      <a:cubicBezTo>
                        <a:pt x="300" y="117"/>
                        <a:pt x="300" y="117"/>
                        <a:pt x="300" y="119"/>
                      </a:cubicBezTo>
                      <a:cubicBezTo>
                        <a:pt x="301" y="118"/>
                        <a:pt x="301" y="115"/>
                        <a:pt x="301" y="115"/>
                      </a:cubicBezTo>
                      <a:cubicBezTo>
                        <a:pt x="301" y="119"/>
                        <a:pt x="301" y="119"/>
                        <a:pt x="301" y="119"/>
                      </a:cubicBezTo>
                      <a:cubicBezTo>
                        <a:pt x="302" y="119"/>
                        <a:pt x="302" y="118"/>
                        <a:pt x="302" y="118"/>
                      </a:cubicBezTo>
                      <a:cubicBezTo>
                        <a:pt x="303" y="117"/>
                        <a:pt x="302" y="116"/>
                        <a:pt x="302" y="115"/>
                      </a:cubicBezTo>
                      <a:cubicBezTo>
                        <a:pt x="303" y="115"/>
                        <a:pt x="303" y="115"/>
                        <a:pt x="303" y="115"/>
                      </a:cubicBezTo>
                      <a:cubicBezTo>
                        <a:pt x="303" y="116"/>
                        <a:pt x="303" y="117"/>
                        <a:pt x="303" y="117"/>
                      </a:cubicBezTo>
                      <a:cubicBezTo>
                        <a:pt x="303" y="119"/>
                        <a:pt x="303" y="121"/>
                        <a:pt x="302" y="121"/>
                      </a:cubicBezTo>
                      <a:cubicBezTo>
                        <a:pt x="302" y="122"/>
                        <a:pt x="302" y="123"/>
                        <a:pt x="302" y="124"/>
                      </a:cubicBezTo>
                      <a:cubicBezTo>
                        <a:pt x="302" y="123"/>
                        <a:pt x="301" y="126"/>
                        <a:pt x="301" y="124"/>
                      </a:cubicBezTo>
                      <a:cubicBezTo>
                        <a:pt x="300" y="124"/>
                        <a:pt x="300" y="125"/>
                        <a:pt x="300" y="127"/>
                      </a:cubicBezTo>
                      <a:cubicBezTo>
                        <a:pt x="299" y="126"/>
                        <a:pt x="298" y="126"/>
                        <a:pt x="296" y="126"/>
                      </a:cubicBezTo>
                      <a:close/>
                      <a:moveTo>
                        <a:pt x="297" y="46"/>
                      </a:moveTo>
                      <a:cubicBezTo>
                        <a:pt x="297" y="49"/>
                        <a:pt x="296" y="48"/>
                        <a:pt x="296" y="50"/>
                      </a:cubicBezTo>
                      <a:cubicBezTo>
                        <a:pt x="295" y="49"/>
                        <a:pt x="295" y="50"/>
                        <a:pt x="294" y="49"/>
                      </a:cubicBezTo>
                      <a:cubicBezTo>
                        <a:pt x="295" y="53"/>
                        <a:pt x="291" y="52"/>
                        <a:pt x="291" y="50"/>
                      </a:cubicBezTo>
                      <a:cubicBezTo>
                        <a:pt x="293" y="46"/>
                        <a:pt x="295" y="50"/>
                        <a:pt x="297" y="46"/>
                      </a:cubicBezTo>
                      <a:close/>
                      <a:moveTo>
                        <a:pt x="296" y="43"/>
                      </a:moveTo>
                      <a:cubicBezTo>
                        <a:pt x="296" y="41"/>
                        <a:pt x="297" y="42"/>
                        <a:pt x="297" y="43"/>
                      </a:cubicBezTo>
                      <a:cubicBezTo>
                        <a:pt x="297" y="45"/>
                        <a:pt x="296" y="44"/>
                        <a:pt x="296" y="43"/>
                      </a:cubicBezTo>
                      <a:close/>
                      <a:moveTo>
                        <a:pt x="297" y="50"/>
                      </a:moveTo>
                      <a:cubicBezTo>
                        <a:pt x="297" y="47"/>
                        <a:pt x="297" y="46"/>
                        <a:pt x="298" y="47"/>
                      </a:cubicBezTo>
                      <a:cubicBezTo>
                        <a:pt x="298" y="49"/>
                        <a:pt x="298" y="48"/>
                        <a:pt x="298" y="50"/>
                      </a:cubicBezTo>
                      <a:cubicBezTo>
                        <a:pt x="299" y="52"/>
                        <a:pt x="301" y="50"/>
                        <a:pt x="301" y="56"/>
                      </a:cubicBezTo>
                      <a:cubicBezTo>
                        <a:pt x="300" y="54"/>
                        <a:pt x="299" y="56"/>
                        <a:pt x="298" y="58"/>
                      </a:cubicBezTo>
                      <a:cubicBezTo>
                        <a:pt x="298" y="57"/>
                        <a:pt x="298" y="56"/>
                        <a:pt x="298" y="56"/>
                      </a:cubicBezTo>
                      <a:cubicBezTo>
                        <a:pt x="298" y="54"/>
                        <a:pt x="298" y="54"/>
                        <a:pt x="299" y="55"/>
                      </a:cubicBezTo>
                      <a:cubicBezTo>
                        <a:pt x="298" y="52"/>
                        <a:pt x="298" y="50"/>
                        <a:pt x="297" y="50"/>
                      </a:cubicBezTo>
                      <a:close/>
                      <a:moveTo>
                        <a:pt x="303" y="49"/>
                      </a:moveTo>
                      <a:cubicBezTo>
                        <a:pt x="303" y="47"/>
                        <a:pt x="304" y="48"/>
                        <a:pt x="304" y="50"/>
                      </a:cubicBezTo>
                      <a:cubicBezTo>
                        <a:pt x="304" y="51"/>
                        <a:pt x="304" y="51"/>
                        <a:pt x="303" y="51"/>
                      </a:cubicBezTo>
                      <a:cubicBezTo>
                        <a:pt x="303" y="50"/>
                        <a:pt x="303" y="49"/>
                        <a:pt x="303" y="49"/>
                      </a:cubicBezTo>
                      <a:close/>
                      <a:moveTo>
                        <a:pt x="309" y="482"/>
                      </a:moveTo>
                      <a:cubicBezTo>
                        <a:pt x="310" y="479"/>
                        <a:pt x="310" y="483"/>
                        <a:pt x="311" y="483"/>
                      </a:cubicBezTo>
                      <a:cubicBezTo>
                        <a:pt x="311" y="485"/>
                        <a:pt x="310" y="483"/>
                        <a:pt x="310" y="485"/>
                      </a:cubicBezTo>
                      <a:cubicBezTo>
                        <a:pt x="309" y="485"/>
                        <a:pt x="310" y="482"/>
                        <a:pt x="309" y="482"/>
                      </a:cubicBezTo>
                      <a:close/>
                      <a:moveTo>
                        <a:pt x="315" y="472"/>
                      </a:moveTo>
                      <a:cubicBezTo>
                        <a:pt x="317" y="471"/>
                        <a:pt x="318" y="474"/>
                        <a:pt x="319" y="470"/>
                      </a:cubicBezTo>
                      <a:cubicBezTo>
                        <a:pt x="319" y="470"/>
                        <a:pt x="319" y="474"/>
                        <a:pt x="320" y="473"/>
                      </a:cubicBezTo>
                      <a:cubicBezTo>
                        <a:pt x="320" y="475"/>
                        <a:pt x="319" y="476"/>
                        <a:pt x="320" y="477"/>
                      </a:cubicBezTo>
                      <a:cubicBezTo>
                        <a:pt x="319" y="479"/>
                        <a:pt x="318" y="479"/>
                        <a:pt x="317" y="479"/>
                      </a:cubicBezTo>
                      <a:cubicBezTo>
                        <a:pt x="317" y="478"/>
                        <a:pt x="317" y="476"/>
                        <a:pt x="317" y="475"/>
                      </a:cubicBezTo>
                      <a:cubicBezTo>
                        <a:pt x="317" y="474"/>
                        <a:pt x="316" y="474"/>
                        <a:pt x="315" y="472"/>
                      </a:cubicBezTo>
                      <a:close/>
                      <a:moveTo>
                        <a:pt x="317" y="68"/>
                      </a:moveTo>
                      <a:cubicBezTo>
                        <a:pt x="317" y="66"/>
                        <a:pt x="318" y="67"/>
                        <a:pt x="319" y="67"/>
                      </a:cubicBezTo>
                      <a:cubicBezTo>
                        <a:pt x="319" y="69"/>
                        <a:pt x="318" y="69"/>
                        <a:pt x="317" y="68"/>
                      </a:cubicBezTo>
                      <a:close/>
                      <a:moveTo>
                        <a:pt x="318" y="52"/>
                      </a:moveTo>
                      <a:cubicBezTo>
                        <a:pt x="318" y="50"/>
                        <a:pt x="319" y="52"/>
                        <a:pt x="320" y="51"/>
                      </a:cubicBezTo>
                      <a:cubicBezTo>
                        <a:pt x="319" y="56"/>
                        <a:pt x="319" y="51"/>
                        <a:pt x="318" y="52"/>
                      </a:cubicBezTo>
                      <a:close/>
                      <a:moveTo>
                        <a:pt x="326" y="61"/>
                      </a:moveTo>
                      <a:cubicBezTo>
                        <a:pt x="325" y="60"/>
                        <a:pt x="326" y="58"/>
                        <a:pt x="327" y="59"/>
                      </a:cubicBezTo>
                      <a:cubicBezTo>
                        <a:pt x="327" y="63"/>
                        <a:pt x="326" y="60"/>
                        <a:pt x="326" y="61"/>
                      </a:cubicBezTo>
                      <a:close/>
                      <a:moveTo>
                        <a:pt x="333" y="426"/>
                      </a:moveTo>
                      <a:cubicBezTo>
                        <a:pt x="334" y="425"/>
                        <a:pt x="335" y="425"/>
                        <a:pt x="334" y="422"/>
                      </a:cubicBezTo>
                      <a:cubicBezTo>
                        <a:pt x="336" y="421"/>
                        <a:pt x="336" y="431"/>
                        <a:pt x="335" y="434"/>
                      </a:cubicBezTo>
                      <a:cubicBezTo>
                        <a:pt x="334" y="432"/>
                        <a:pt x="333" y="432"/>
                        <a:pt x="333" y="426"/>
                      </a:cubicBezTo>
                      <a:close/>
                      <a:moveTo>
                        <a:pt x="339" y="148"/>
                      </a:moveTo>
                      <a:cubicBezTo>
                        <a:pt x="339" y="145"/>
                        <a:pt x="340" y="145"/>
                        <a:pt x="340" y="145"/>
                      </a:cubicBezTo>
                      <a:cubicBezTo>
                        <a:pt x="340" y="147"/>
                        <a:pt x="341" y="147"/>
                        <a:pt x="341" y="148"/>
                      </a:cubicBezTo>
                      <a:cubicBezTo>
                        <a:pt x="340" y="149"/>
                        <a:pt x="340" y="149"/>
                        <a:pt x="339" y="148"/>
                      </a:cubicBezTo>
                      <a:close/>
                      <a:moveTo>
                        <a:pt x="353" y="417"/>
                      </a:moveTo>
                      <a:cubicBezTo>
                        <a:pt x="353" y="413"/>
                        <a:pt x="354" y="414"/>
                        <a:pt x="354" y="412"/>
                      </a:cubicBezTo>
                      <a:cubicBezTo>
                        <a:pt x="354" y="406"/>
                        <a:pt x="354" y="404"/>
                        <a:pt x="355" y="400"/>
                      </a:cubicBezTo>
                      <a:cubicBezTo>
                        <a:pt x="355" y="399"/>
                        <a:pt x="356" y="401"/>
                        <a:pt x="356" y="402"/>
                      </a:cubicBezTo>
                      <a:cubicBezTo>
                        <a:pt x="356" y="409"/>
                        <a:pt x="356" y="409"/>
                        <a:pt x="356" y="415"/>
                      </a:cubicBezTo>
                      <a:cubicBezTo>
                        <a:pt x="355" y="416"/>
                        <a:pt x="354" y="415"/>
                        <a:pt x="354" y="419"/>
                      </a:cubicBezTo>
                      <a:cubicBezTo>
                        <a:pt x="354" y="418"/>
                        <a:pt x="354" y="418"/>
                        <a:pt x="353" y="417"/>
                      </a:cubicBezTo>
                      <a:close/>
                      <a:moveTo>
                        <a:pt x="354" y="253"/>
                      </a:moveTo>
                      <a:cubicBezTo>
                        <a:pt x="354" y="251"/>
                        <a:pt x="355" y="252"/>
                        <a:pt x="355" y="253"/>
                      </a:cubicBezTo>
                      <a:cubicBezTo>
                        <a:pt x="355" y="254"/>
                        <a:pt x="355" y="254"/>
                        <a:pt x="354" y="255"/>
                      </a:cubicBezTo>
                      <a:cubicBezTo>
                        <a:pt x="355" y="253"/>
                        <a:pt x="354" y="253"/>
                        <a:pt x="354" y="253"/>
                      </a:cubicBezTo>
                      <a:close/>
                      <a:moveTo>
                        <a:pt x="357" y="407"/>
                      </a:moveTo>
                      <a:cubicBezTo>
                        <a:pt x="357" y="407"/>
                        <a:pt x="357" y="408"/>
                        <a:pt x="358" y="408"/>
                      </a:cubicBezTo>
                      <a:cubicBezTo>
                        <a:pt x="358" y="410"/>
                        <a:pt x="357" y="410"/>
                        <a:pt x="358" y="412"/>
                      </a:cubicBezTo>
                      <a:cubicBezTo>
                        <a:pt x="357" y="411"/>
                        <a:pt x="357" y="410"/>
                        <a:pt x="357" y="407"/>
                      </a:cubicBezTo>
                      <a:close/>
                      <a:moveTo>
                        <a:pt x="357" y="136"/>
                      </a:moveTo>
                      <a:cubicBezTo>
                        <a:pt x="357" y="133"/>
                        <a:pt x="358" y="134"/>
                        <a:pt x="358" y="136"/>
                      </a:cubicBezTo>
                      <a:cubicBezTo>
                        <a:pt x="358" y="138"/>
                        <a:pt x="357" y="136"/>
                        <a:pt x="357" y="136"/>
                      </a:cubicBezTo>
                      <a:close/>
                      <a:moveTo>
                        <a:pt x="365" y="148"/>
                      </a:moveTo>
                      <a:cubicBezTo>
                        <a:pt x="365" y="148"/>
                        <a:pt x="365" y="148"/>
                        <a:pt x="365" y="148"/>
                      </a:cubicBezTo>
                      <a:cubicBezTo>
                        <a:pt x="365" y="151"/>
                        <a:pt x="366" y="152"/>
                        <a:pt x="365" y="153"/>
                      </a:cubicBezTo>
                      <a:cubicBezTo>
                        <a:pt x="365" y="150"/>
                        <a:pt x="364" y="150"/>
                        <a:pt x="365" y="1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8" name="Freeform 3435">
                  <a:extLst>
                    <a:ext uri="{FF2B5EF4-FFF2-40B4-BE49-F238E27FC236}">
                      <a16:creationId xmlns:a16="http://schemas.microsoft.com/office/drawing/2014/main" id="{7289EE8F-998E-46E6-8709-A1C22E2D2E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9" y="4013"/>
                  <a:ext cx="10" cy="17"/>
                </a:xfrm>
                <a:custGeom>
                  <a:avLst/>
                  <a:gdLst>
                    <a:gd name="T0" fmla="*/ 4 w 5"/>
                    <a:gd name="T1" fmla="*/ 7 h 9"/>
                    <a:gd name="T2" fmla="*/ 1 w 5"/>
                    <a:gd name="T3" fmla="*/ 8 h 9"/>
                    <a:gd name="T4" fmla="*/ 0 w 5"/>
                    <a:gd name="T5" fmla="*/ 7 h 9"/>
                    <a:gd name="T6" fmla="*/ 4 w 5"/>
                    <a:gd name="T7" fmla="*/ 3 h 9"/>
                    <a:gd name="T8" fmla="*/ 3 w 5"/>
                    <a:gd name="T9" fmla="*/ 2 h 9"/>
                    <a:gd name="T10" fmla="*/ 5 w 5"/>
                    <a:gd name="T11" fmla="*/ 5 h 9"/>
                    <a:gd name="T12" fmla="*/ 4 w 5"/>
                    <a:gd name="T13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9">
                      <a:moveTo>
                        <a:pt x="4" y="7"/>
                      </a:moveTo>
                      <a:cubicBezTo>
                        <a:pt x="3" y="5"/>
                        <a:pt x="2" y="7"/>
                        <a:pt x="1" y="8"/>
                      </a:cubicBezTo>
                      <a:cubicBezTo>
                        <a:pt x="1" y="4"/>
                        <a:pt x="0" y="9"/>
                        <a:pt x="0" y="7"/>
                      </a:cubicBezTo>
                      <a:cubicBezTo>
                        <a:pt x="1" y="3"/>
                        <a:pt x="3" y="7"/>
                        <a:pt x="4" y="3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0"/>
                        <a:pt x="5" y="2"/>
                        <a:pt x="5" y="5"/>
                      </a:cubicBezTo>
                      <a:cubicBezTo>
                        <a:pt x="4" y="5"/>
                        <a:pt x="4" y="4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9" name="Freeform 3436">
                  <a:extLst>
                    <a:ext uri="{FF2B5EF4-FFF2-40B4-BE49-F238E27FC236}">
                      <a16:creationId xmlns:a16="http://schemas.microsoft.com/office/drawing/2014/main" id="{DC0BAB63-B3BA-40DF-9EEB-63F6488826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0" y="3256"/>
                  <a:ext cx="92" cy="57"/>
                </a:xfrm>
                <a:custGeom>
                  <a:avLst/>
                  <a:gdLst>
                    <a:gd name="T0" fmla="*/ 29 w 49"/>
                    <a:gd name="T1" fmla="*/ 13 h 30"/>
                    <a:gd name="T2" fmla="*/ 32 w 49"/>
                    <a:gd name="T3" fmla="*/ 13 h 30"/>
                    <a:gd name="T4" fmla="*/ 39 w 49"/>
                    <a:gd name="T5" fmla="*/ 7 h 30"/>
                    <a:gd name="T6" fmla="*/ 45 w 49"/>
                    <a:gd name="T7" fmla="*/ 4 h 30"/>
                    <a:gd name="T8" fmla="*/ 44 w 49"/>
                    <a:gd name="T9" fmla="*/ 2 h 30"/>
                    <a:gd name="T10" fmla="*/ 15 w 49"/>
                    <a:gd name="T11" fmla="*/ 10 h 30"/>
                    <a:gd name="T12" fmla="*/ 11 w 49"/>
                    <a:gd name="T13" fmla="*/ 5 h 30"/>
                    <a:gd name="T14" fmla="*/ 11 w 49"/>
                    <a:gd name="T15" fmla="*/ 9 h 30"/>
                    <a:gd name="T16" fmla="*/ 5 w 49"/>
                    <a:gd name="T17" fmla="*/ 8 h 30"/>
                    <a:gd name="T18" fmla="*/ 3 w 49"/>
                    <a:gd name="T19" fmla="*/ 12 h 30"/>
                    <a:gd name="T20" fmla="*/ 1 w 49"/>
                    <a:gd name="T21" fmla="*/ 14 h 30"/>
                    <a:gd name="T22" fmla="*/ 1 w 49"/>
                    <a:gd name="T23" fmla="*/ 15 h 30"/>
                    <a:gd name="T24" fmla="*/ 3 w 49"/>
                    <a:gd name="T25" fmla="*/ 15 h 30"/>
                    <a:gd name="T26" fmla="*/ 4 w 49"/>
                    <a:gd name="T27" fmla="*/ 16 h 30"/>
                    <a:gd name="T28" fmla="*/ 5 w 49"/>
                    <a:gd name="T29" fmla="*/ 17 h 30"/>
                    <a:gd name="T30" fmla="*/ 6 w 49"/>
                    <a:gd name="T31" fmla="*/ 22 h 30"/>
                    <a:gd name="T32" fmla="*/ 7 w 49"/>
                    <a:gd name="T33" fmla="*/ 17 h 30"/>
                    <a:gd name="T34" fmla="*/ 9 w 49"/>
                    <a:gd name="T35" fmla="*/ 21 h 30"/>
                    <a:gd name="T36" fmla="*/ 12 w 49"/>
                    <a:gd name="T37" fmla="*/ 24 h 30"/>
                    <a:gd name="T38" fmla="*/ 12 w 49"/>
                    <a:gd name="T39" fmla="*/ 21 h 30"/>
                    <a:gd name="T40" fmla="*/ 14 w 49"/>
                    <a:gd name="T41" fmla="*/ 23 h 30"/>
                    <a:gd name="T42" fmla="*/ 16 w 49"/>
                    <a:gd name="T43" fmla="*/ 20 h 30"/>
                    <a:gd name="T44" fmla="*/ 15 w 49"/>
                    <a:gd name="T45" fmla="*/ 25 h 30"/>
                    <a:gd name="T46" fmla="*/ 18 w 49"/>
                    <a:gd name="T47" fmla="*/ 21 h 30"/>
                    <a:gd name="T48" fmla="*/ 21 w 49"/>
                    <a:gd name="T49" fmla="*/ 27 h 30"/>
                    <a:gd name="T50" fmla="*/ 22 w 49"/>
                    <a:gd name="T51" fmla="*/ 30 h 30"/>
                    <a:gd name="T52" fmla="*/ 30 w 49"/>
                    <a:gd name="T53" fmla="*/ 25 h 30"/>
                    <a:gd name="T54" fmla="*/ 31 w 49"/>
                    <a:gd name="T55" fmla="*/ 21 h 30"/>
                    <a:gd name="T56" fmla="*/ 29 w 49"/>
                    <a:gd name="T57" fmla="*/ 14 h 30"/>
                    <a:gd name="T58" fmla="*/ 8 w 49"/>
                    <a:gd name="T59" fmla="*/ 15 h 30"/>
                    <a:gd name="T60" fmla="*/ 8 w 49"/>
                    <a:gd name="T61" fmla="*/ 17 h 30"/>
                    <a:gd name="T62" fmla="*/ 12 w 49"/>
                    <a:gd name="T63" fmla="*/ 17 h 30"/>
                    <a:gd name="T64" fmla="*/ 11 w 49"/>
                    <a:gd name="T65" fmla="*/ 20 h 30"/>
                    <a:gd name="T66" fmla="*/ 10 w 49"/>
                    <a:gd name="T67" fmla="*/ 20 h 30"/>
                    <a:gd name="T68" fmla="*/ 21 w 49"/>
                    <a:gd name="T69" fmla="*/ 20 h 30"/>
                    <a:gd name="T70" fmla="*/ 20 w 49"/>
                    <a:gd name="T71" fmla="*/ 25 h 30"/>
                    <a:gd name="T72" fmla="*/ 20 w 49"/>
                    <a:gd name="T73" fmla="*/ 25 h 30"/>
                    <a:gd name="T74" fmla="*/ 23 w 49"/>
                    <a:gd name="T75" fmla="*/ 18 h 30"/>
                    <a:gd name="T76" fmla="*/ 22 w 49"/>
                    <a:gd name="T77" fmla="*/ 26 h 30"/>
                    <a:gd name="T78" fmla="*/ 22 w 49"/>
                    <a:gd name="T79" fmla="*/ 26 h 30"/>
                    <a:gd name="T80" fmla="*/ 25 w 49"/>
                    <a:gd name="T81" fmla="*/ 23 h 30"/>
                    <a:gd name="T82" fmla="*/ 25 w 49"/>
                    <a:gd name="T83" fmla="*/ 16 h 30"/>
                    <a:gd name="T84" fmla="*/ 25 w 49"/>
                    <a:gd name="T85" fmla="*/ 16 h 30"/>
                    <a:gd name="T86" fmla="*/ 26 w 49"/>
                    <a:gd name="T87" fmla="*/ 20 h 30"/>
                    <a:gd name="T88" fmla="*/ 26 w 49"/>
                    <a:gd name="T89" fmla="*/ 25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9" h="30">
                      <a:moveTo>
                        <a:pt x="29" y="14"/>
                      </a:moveTo>
                      <a:cubicBezTo>
                        <a:pt x="29" y="14"/>
                        <a:pt x="29" y="12"/>
                        <a:pt x="29" y="13"/>
                      </a:cubicBezTo>
                      <a:cubicBezTo>
                        <a:pt x="30" y="14"/>
                        <a:pt x="31" y="14"/>
                        <a:pt x="32" y="11"/>
                      </a:cubicBezTo>
                      <a:cubicBezTo>
                        <a:pt x="32" y="11"/>
                        <a:pt x="32" y="12"/>
                        <a:pt x="32" y="13"/>
                      </a:cubicBezTo>
                      <a:cubicBezTo>
                        <a:pt x="34" y="10"/>
                        <a:pt x="36" y="12"/>
                        <a:pt x="38" y="8"/>
                      </a:cubicBezTo>
                      <a:cubicBezTo>
                        <a:pt x="38" y="11"/>
                        <a:pt x="40" y="10"/>
                        <a:pt x="39" y="7"/>
                      </a:cubicBezTo>
                      <a:cubicBezTo>
                        <a:pt x="42" y="9"/>
                        <a:pt x="46" y="8"/>
                        <a:pt x="49" y="2"/>
                      </a:cubicBezTo>
                      <a:cubicBezTo>
                        <a:pt x="48" y="3"/>
                        <a:pt x="46" y="1"/>
                        <a:pt x="45" y="4"/>
                      </a:cubicBezTo>
                      <a:cubicBezTo>
                        <a:pt x="46" y="0"/>
                        <a:pt x="44" y="4"/>
                        <a:pt x="44" y="5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36" y="4"/>
                        <a:pt x="26" y="6"/>
                        <a:pt x="19" y="5"/>
                      </a:cubicBezTo>
                      <a:cubicBezTo>
                        <a:pt x="18" y="8"/>
                        <a:pt x="16" y="4"/>
                        <a:pt x="15" y="10"/>
                      </a:cubicBezTo>
                      <a:cubicBezTo>
                        <a:pt x="14" y="8"/>
                        <a:pt x="13" y="8"/>
                        <a:pt x="12" y="10"/>
                      </a:cubicBezTo>
                      <a:cubicBezTo>
                        <a:pt x="13" y="5"/>
                        <a:pt x="11" y="9"/>
                        <a:pt x="11" y="5"/>
                      </a:cubicBezTo>
                      <a:cubicBezTo>
                        <a:pt x="10" y="7"/>
                        <a:pt x="9" y="3"/>
                        <a:pt x="9" y="6"/>
                      </a:cubicBezTo>
                      <a:cubicBezTo>
                        <a:pt x="10" y="7"/>
                        <a:pt x="11" y="5"/>
                        <a:pt x="11" y="9"/>
                      </a:cubicBezTo>
                      <a:cubicBezTo>
                        <a:pt x="10" y="8"/>
                        <a:pt x="9" y="10"/>
                        <a:pt x="8" y="6"/>
                      </a:cubicBezTo>
                      <a:cubicBezTo>
                        <a:pt x="7" y="8"/>
                        <a:pt x="5" y="11"/>
                        <a:pt x="5" y="8"/>
                      </a:cubicBezTo>
                      <a:cubicBezTo>
                        <a:pt x="5" y="11"/>
                        <a:pt x="4" y="7"/>
                        <a:pt x="3" y="9"/>
                      </a:cubicBezTo>
                      <a:cubicBezTo>
                        <a:pt x="3" y="11"/>
                        <a:pt x="3" y="11"/>
                        <a:pt x="3" y="12"/>
                      </a:cubicBezTo>
                      <a:cubicBezTo>
                        <a:pt x="2" y="14"/>
                        <a:pt x="1" y="10"/>
                        <a:pt x="1" y="12"/>
                      </a:cubicBezTo>
                      <a:cubicBezTo>
                        <a:pt x="1" y="12"/>
                        <a:pt x="1" y="12"/>
                        <a:pt x="1" y="14"/>
                      </a:cubicBezTo>
                      <a:cubicBezTo>
                        <a:pt x="1" y="14"/>
                        <a:pt x="1" y="12"/>
                        <a:pt x="0" y="13"/>
                      </a:cubicBezTo>
                      <a:cubicBezTo>
                        <a:pt x="0" y="16"/>
                        <a:pt x="1" y="14"/>
                        <a:pt x="1" y="15"/>
                      </a:cubicBezTo>
                      <a:cubicBezTo>
                        <a:pt x="2" y="13"/>
                        <a:pt x="4" y="12"/>
                        <a:pt x="4" y="14"/>
                      </a:cubicBezTo>
                      <a:cubicBezTo>
                        <a:pt x="4" y="16"/>
                        <a:pt x="3" y="18"/>
                        <a:pt x="3" y="15"/>
                      </a:cubicBezTo>
                      <a:cubicBezTo>
                        <a:pt x="2" y="17"/>
                        <a:pt x="3" y="17"/>
                        <a:pt x="3" y="18"/>
                      </a:cubicBezTo>
                      <a:cubicBezTo>
                        <a:pt x="4" y="18"/>
                        <a:pt x="4" y="16"/>
                        <a:pt x="4" y="16"/>
                      </a:cubicBezTo>
                      <a:cubicBezTo>
                        <a:pt x="4" y="18"/>
                        <a:pt x="4" y="19"/>
                        <a:pt x="4" y="21"/>
                      </a:cubicBezTo>
                      <a:cubicBezTo>
                        <a:pt x="4" y="21"/>
                        <a:pt x="4" y="18"/>
                        <a:pt x="5" y="17"/>
                      </a:cubicBezTo>
                      <a:cubicBezTo>
                        <a:pt x="5" y="19"/>
                        <a:pt x="4" y="20"/>
                        <a:pt x="5" y="21"/>
                      </a:cubicBezTo>
                      <a:cubicBezTo>
                        <a:pt x="5" y="18"/>
                        <a:pt x="6" y="22"/>
                        <a:pt x="6" y="22"/>
                      </a:cubicBezTo>
                      <a:cubicBezTo>
                        <a:pt x="6" y="18"/>
                        <a:pt x="7" y="23"/>
                        <a:pt x="8" y="20"/>
                      </a:cubicBezTo>
                      <a:cubicBezTo>
                        <a:pt x="7" y="21"/>
                        <a:pt x="6" y="18"/>
                        <a:pt x="7" y="17"/>
                      </a:cubicBezTo>
                      <a:cubicBezTo>
                        <a:pt x="7" y="19"/>
                        <a:pt x="8" y="17"/>
                        <a:pt x="9" y="19"/>
                      </a:cubicBezTo>
                      <a:cubicBezTo>
                        <a:pt x="9" y="20"/>
                        <a:pt x="9" y="20"/>
                        <a:pt x="9" y="21"/>
                      </a:cubicBezTo>
                      <a:cubicBezTo>
                        <a:pt x="8" y="21"/>
                        <a:pt x="8" y="25"/>
                        <a:pt x="9" y="21"/>
                      </a:cubicBezTo>
                      <a:cubicBezTo>
                        <a:pt x="10" y="22"/>
                        <a:pt x="11" y="23"/>
                        <a:pt x="12" y="24"/>
                      </a:cubicBezTo>
                      <a:cubicBezTo>
                        <a:pt x="12" y="23"/>
                        <a:pt x="11" y="23"/>
                        <a:pt x="11" y="22"/>
                      </a:cubicBezTo>
                      <a:cubicBezTo>
                        <a:pt x="12" y="22"/>
                        <a:pt x="12" y="25"/>
                        <a:pt x="12" y="21"/>
                      </a:cubicBezTo>
                      <a:cubicBezTo>
                        <a:pt x="13" y="21"/>
                        <a:pt x="13" y="25"/>
                        <a:pt x="14" y="26"/>
                      </a:cubicBezTo>
                      <a:cubicBezTo>
                        <a:pt x="13" y="23"/>
                        <a:pt x="15" y="25"/>
                        <a:pt x="14" y="23"/>
                      </a:cubicBezTo>
                      <a:cubicBezTo>
                        <a:pt x="14" y="22"/>
                        <a:pt x="13" y="24"/>
                        <a:pt x="13" y="21"/>
                      </a:cubicBezTo>
                      <a:cubicBezTo>
                        <a:pt x="15" y="22"/>
                        <a:pt x="15" y="22"/>
                        <a:pt x="16" y="20"/>
                      </a:cubicBezTo>
                      <a:cubicBezTo>
                        <a:pt x="16" y="22"/>
                        <a:pt x="16" y="22"/>
                        <a:pt x="16" y="23"/>
                      </a:cubicBezTo>
                      <a:cubicBezTo>
                        <a:pt x="16" y="22"/>
                        <a:pt x="15" y="22"/>
                        <a:pt x="15" y="25"/>
                      </a:cubicBezTo>
                      <a:cubicBezTo>
                        <a:pt x="16" y="26"/>
                        <a:pt x="16" y="24"/>
                        <a:pt x="17" y="22"/>
                      </a:cubicBezTo>
                      <a:cubicBezTo>
                        <a:pt x="17" y="24"/>
                        <a:pt x="18" y="22"/>
                        <a:pt x="18" y="21"/>
                      </a:cubicBezTo>
                      <a:cubicBezTo>
                        <a:pt x="19" y="22"/>
                        <a:pt x="18" y="24"/>
                        <a:pt x="18" y="26"/>
                      </a:cubicBezTo>
                      <a:cubicBezTo>
                        <a:pt x="19" y="25"/>
                        <a:pt x="20" y="25"/>
                        <a:pt x="21" y="27"/>
                      </a:cubicBezTo>
                      <a:cubicBezTo>
                        <a:pt x="20" y="27"/>
                        <a:pt x="20" y="29"/>
                        <a:pt x="20" y="30"/>
                      </a:cubicBezTo>
                      <a:cubicBezTo>
                        <a:pt x="21" y="28"/>
                        <a:pt x="21" y="29"/>
                        <a:pt x="22" y="30"/>
                      </a:cubicBezTo>
                      <a:cubicBezTo>
                        <a:pt x="22" y="28"/>
                        <a:pt x="25" y="25"/>
                        <a:pt x="26" y="29"/>
                      </a:cubicBezTo>
                      <a:cubicBezTo>
                        <a:pt x="27" y="25"/>
                        <a:pt x="28" y="26"/>
                        <a:pt x="30" y="25"/>
                      </a:cubicBezTo>
                      <a:cubicBezTo>
                        <a:pt x="30" y="21"/>
                        <a:pt x="28" y="25"/>
                        <a:pt x="28" y="23"/>
                      </a:cubicBezTo>
                      <a:cubicBezTo>
                        <a:pt x="29" y="20"/>
                        <a:pt x="30" y="17"/>
                        <a:pt x="31" y="21"/>
                      </a:cubicBezTo>
                      <a:cubicBezTo>
                        <a:pt x="31" y="23"/>
                        <a:pt x="30" y="20"/>
                        <a:pt x="30" y="23"/>
                      </a:cubicBezTo>
                      <a:cubicBezTo>
                        <a:pt x="32" y="21"/>
                        <a:pt x="30" y="15"/>
                        <a:pt x="29" y="14"/>
                      </a:cubicBezTo>
                      <a:close/>
                      <a:moveTo>
                        <a:pt x="8" y="17"/>
                      </a:moveTo>
                      <a:cubicBezTo>
                        <a:pt x="8" y="16"/>
                        <a:pt x="8" y="16"/>
                        <a:pt x="8" y="15"/>
                      </a:cubicBezTo>
                      <a:cubicBezTo>
                        <a:pt x="9" y="14"/>
                        <a:pt x="8" y="16"/>
                        <a:pt x="9" y="16"/>
                      </a:cubicBezTo>
                      <a:cubicBezTo>
                        <a:pt x="9" y="18"/>
                        <a:pt x="8" y="17"/>
                        <a:pt x="8" y="17"/>
                      </a:cubicBezTo>
                      <a:close/>
                      <a:moveTo>
                        <a:pt x="10" y="20"/>
                      </a:moveTo>
                      <a:cubicBezTo>
                        <a:pt x="10" y="18"/>
                        <a:pt x="11" y="14"/>
                        <a:pt x="12" y="17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1"/>
                        <a:pt x="11" y="18"/>
                        <a:pt x="11" y="20"/>
                      </a:cubicBezTo>
                      <a:cubicBezTo>
                        <a:pt x="10" y="20"/>
                        <a:pt x="11" y="19"/>
                        <a:pt x="11" y="18"/>
                      </a:cubicBezTo>
                      <a:cubicBezTo>
                        <a:pt x="11" y="16"/>
                        <a:pt x="10" y="22"/>
                        <a:pt x="10" y="20"/>
                      </a:cubicBezTo>
                      <a:close/>
                      <a:moveTo>
                        <a:pt x="19" y="19"/>
                      </a:moveTo>
                      <a:cubicBezTo>
                        <a:pt x="19" y="17"/>
                        <a:pt x="21" y="16"/>
                        <a:pt x="21" y="20"/>
                      </a:cubicBezTo>
                      <a:cubicBezTo>
                        <a:pt x="20" y="19"/>
                        <a:pt x="19" y="21"/>
                        <a:pt x="19" y="19"/>
                      </a:cubicBezTo>
                      <a:close/>
                      <a:moveTo>
                        <a:pt x="20" y="25"/>
                      </a:moveTo>
                      <a:cubicBezTo>
                        <a:pt x="20" y="23"/>
                        <a:pt x="21" y="23"/>
                        <a:pt x="22" y="23"/>
                      </a:cubicBezTo>
                      <a:cubicBezTo>
                        <a:pt x="22" y="26"/>
                        <a:pt x="21" y="25"/>
                        <a:pt x="20" y="25"/>
                      </a:cubicBezTo>
                      <a:close/>
                      <a:moveTo>
                        <a:pt x="22" y="20"/>
                      </a:move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3" y="21"/>
                        <a:pt x="22" y="21"/>
                        <a:pt x="22" y="20"/>
                      </a:cubicBezTo>
                      <a:close/>
                      <a:moveTo>
                        <a:pt x="22" y="26"/>
                      </a:moveTo>
                      <a:cubicBezTo>
                        <a:pt x="22" y="24"/>
                        <a:pt x="23" y="24"/>
                        <a:pt x="23" y="24"/>
                      </a:cubicBezTo>
                      <a:cubicBezTo>
                        <a:pt x="23" y="26"/>
                        <a:pt x="23" y="26"/>
                        <a:pt x="22" y="26"/>
                      </a:cubicBezTo>
                      <a:close/>
                      <a:moveTo>
                        <a:pt x="23" y="20"/>
                      </a:moveTo>
                      <a:cubicBezTo>
                        <a:pt x="23" y="14"/>
                        <a:pt x="26" y="20"/>
                        <a:pt x="25" y="23"/>
                      </a:cubicBezTo>
                      <a:cubicBezTo>
                        <a:pt x="25" y="20"/>
                        <a:pt x="24" y="19"/>
                        <a:pt x="23" y="20"/>
                      </a:cubicBezTo>
                      <a:close/>
                      <a:moveTo>
                        <a:pt x="25" y="16"/>
                      </a:moveTo>
                      <a:cubicBezTo>
                        <a:pt x="25" y="15"/>
                        <a:pt x="26" y="16"/>
                        <a:pt x="26" y="15"/>
                      </a:cubicBezTo>
                      <a:cubicBezTo>
                        <a:pt x="26" y="19"/>
                        <a:pt x="25" y="18"/>
                        <a:pt x="25" y="16"/>
                      </a:cubicBezTo>
                      <a:close/>
                      <a:moveTo>
                        <a:pt x="26" y="25"/>
                      </a:moveTo>
                      <a:cubicBezTo>
                        <a:pt x="25" y="23"/>
                        <a:pt x="26" y="21"/>
                        <a:pt x="26" y="20"/>
                      </a:cubicBezTo>
                      <a:cubicBezTo>
                        <a:pt x="27" y="20"/>
                        <a:pt x="27" y="21"/>
                        <a:pt x="28" y="22"/>
                      </a:cubicBezTo>
                      <a:cubicBezTo>
                        <a:pt x="28" y="25"/>
                        <a:pt x="27" y="26"/>
                        <a:pt x="26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0" name="Freeform 3437">
                  <a:extLst>
                    <a:ext uri="{FF2B5EF4-FFF2-40B4-BE49-F238E27FC236}">
                      <a16:creationId xmlns:a16="http://schemas.microsoft.com/office/drawing/2014/main" id="{DBC05B42-4398-4711-9381-72E1AAFE5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" y="3835"/>
                  <a:ext cx="4" cy="7"/>
                </a:xfrm>
                <a:custGeom>
                  <a:avLst/>
                  <a:gdLst>
                    <a:gd name="T0" fmla="*/ 0 w 2"/>
                    <a:gd name="T1" fmla="*/ 4 h 4"/>
                    <a:gd name="T2" fmla="*/ 2 w 2"/>
                    <a:gd name="T3" fmla="*/ 4 h 4"/>
                    <a:gd name="T4" fmla="*/ 0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cubicBezTo>
                        <a:pt x="1" y="3"/>
                        <a:pt x="2" y="0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1" name="Freeform 3438">
                  <a:extLst>
                    <a:ext uri="{FF2B5EF4-FFF2-40B4-BE49-F238E27FC236}">
                      <a16:creationId xmlns:a16="http://schemas.microsoft.com/office/drawing/2014/main" id="{F48830ED-9F03-4AA8-B80F-C121752EF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" y="3370"/>
                  <a:ext cx="5" cy="5"/>
                </a:xfrm>
                <a:custGeom>
                  <a:avLst/>
                  <a:gdLst>
                    <a:gd name="T0" fmla="*/ 0 w 3"/>
                    <a:gd name="T1" fmla="*/ 1 h 3"/>
                    <a:gd name="T2" fmla="*/ 2 w 3"/>
                    <a:gd name="T3" fmla="*/ 0 h 3"/>
                    <a:gd name="T4" fmla="*/ 0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1"/>
                      </a:moveTo>
                      <a:cubicBezTo>
                        <a:pt x="0" y="0"/>
                        <a:pt x="2" y="3"/>
                        <a:pt x="2" y="0"/>
                      </a:cubicBezTo>
                      <a:cubicBezTo>
                        <a:pt x="3" y="3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2" name="Freeform 3439">
                  <a:extLst>
                    <a:ext uri="{FF2B5EF4-FFF2-40B4-BE49-F238E27FC236}">
                      <a16:creationId xmlns:a16="http://schemas.microsoft.com/office/drawing/2014/main" id="{5B3D878E-A212-4818-8AE2-80AD260B41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" y="3757"/>
                  <a:ext cx="4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0 h 5"/>
                    <a:gd name="T4" fmla="*/ 2 w 2"/>
                    <a:gd name="T5" fmla="*/ 5 h 5"/>
                    <a:gd name="T6" fmla="*/ 0 w 2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1" y="2"/>
                        <a:pt x="1" y="0"/>
                        <a:pt x="2" y="0"/>
                      </a:cubicBezTo>
                      <a:cubicBezTo>
                        <a:pt x="2" y="3"/>
                        <a:pt x="2" y="2"/>
                        <a:pt x="2" y="5"/>
                      </a:cubicBezTo>
                      <a:cubicBezTo>
                        <a:pt x="2" y="3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3" name="Freeform 3440">
                  <a:extLst>
                    <a:ext uri="{FF2B5EF4-FFF2-40B4-BE49-F238E27FC236}">
                      <a16:creationId xmlns:a16="http://schemas.microsoft.com/office/drawing/2014/main" id="{EB8CE6FC-578C-4068-B59A-0BF06DAE7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3" y="3662"/>
                  <a:ext cx="4" cy="9"/>
                </a:xfrm>
                <a:custGeom>
                  <a:avLst/>
                  <a:gdLst>
                    <a:gd name="T0" fmla="*/ 1 w 2"/>
                    <a:gd name="T1" fmla="*/ 4 h 5"/>
                    <a:gd name="T2" fmla="*/ 0 w 2"/>
                    <a:gd name="T3" fmla="*/ 2 h 5"/>
                    <a:gd name="T4" fmla="*/ 1 w 2"/>
                    <a:gd name="T5" fmla="*/ 3 h 5"/>
                    <a:gd name="T6" fmla="*/ 1 w 2"/>
                    <a:gd name="T7" fmla="*/ 1 h 5"/>
                    <a:gd name="T8" fmla="*/ 1 w 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1" y="4"/>
                      </a:moveTo>
                      <a:cubicBezTo>
                        <a:pt x="0" y="5"/>
                        <a:pt x="0" y="1"/>
                        <a:pt x="0" y="2"/>
                      </a:cubicBezTo>
                      <a:cubicBezTo>
                        <a:pt x="0" y="0"/>
                        <a:pt x="1" y="1"/>
                        <a:pt x="1" y="3"/>
                      </a:cubicBezTo>
                      <a:cubicBezTo>
                        <a:pt x="1" y="3"/>
                        <a:pt x="1" y="2"/>
                        <a:pt x="1" y="1"/>
                      </a:cubicBezTo>
                      <a:cubicBezTo>
                        <a:pt x="2" y="2"/>
                        <a:pt x="1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4" name="Freeform 3441">
                  <a:extLst>
                    <a:ext uri="{FF2B5EF4-FFF2-40B4-BE49-F238E27FC236}">
                      <a16:creationId xmlns:a16="http://schemas.microsoft.com/office/drawing/2014/main" id="{0CFE2A2E-4034-47AB-9B31-014329577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3563"/>
                  <a:ext cx="8" cy="10"/>
                </a:xfrm>
                <a:custGeom>
                  <a:avLst/>
                  <a:gdLst>
                    <a:gd name="T0" fmla="*/ 0 w 4"/>
                    <a:gd name="T1" fmla="*/ 5 h 5"/>
                    <a:gd name="T2" fmla="*/ 1 w 4"/>
                    <a:gd name="T3" fmla="*/ 1 h 5"/>
                    <a:gd name="T4" fmla="*/ 0 w 4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0" y="5"/>
                      </a:move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4" y="3"/>
                        <a:pt x="0" y="0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5" name="Freeform 3442">
                  <a:extLst>
                    <a:ext uri="{FF2B5EF4-FFF2-40B4-BE49-F238E27FC236}">
                      <a16:creationId xmlns:a16="http://schemas.microsoft.com/office/drawing/2014/main" id="{514E6C30-5818-440C-AE89-C48179035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3521"/>
                  <a:ext cx="6" cy="12"/>
                </a:xfrm>
                <a:custGeom>
                  <a:avLst/>
                  <a:gdLst>
                    <a:gd name="T0" fmla="*/ 1 w 3"/>
                    <a:gd name="T1" fmla="*/ 3 h 6"/>
                    <a:gd name="T2" fmla="*/ 1 w 3"/>
                    <a:gd name="T3" fmla="*/ 0 h 6"/>
                    <a:gd name="T4" fmla="*/ 3 w 3"/>
                    <a:gd name="T5" fmla="*/ 3 h 6"/>
                    <a:gd name="T6" fmla="*/ 1 w 3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1" y="3"/>
                      </a:moveTo>
                      <a:cubicBezTo>
                        <a:pt x="0" y="3"/>
                        <a:pt x="1" y="2"/>
                        <a:pt x="1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6"/>
                        <a:pt x="1" y="0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6" name="Freeform 3443">
                  <a:extLst>
                    <a:ext uri="{FF2B5EF4-FFF2-40B4-BE49-F238E27FC236}">
                      <a16:creationId xmlns:a16="http://schemas.microsoft.com/office/drawing/2014/main" id="{A4811C84-F62C-4467-B466-5C2EC18EA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3243"/>
                  <a:ext cx="19" cy="17"/>
                </a:xfrm>
                <a:custGeom>
                  <a:avLst/>
                  <a:gdLst>
                    <a:gd name="T0" fmla="*/ 4 w 10"/>
                    <a:gd name="T1" fmla="*/ 5 h 9"/>
                    <a:gd name="T2" fmla="*/ 4 w 10"/>
                    <a:gd name="T3" fmla="*/ 7 h 9"/>
                    <a:gd name="T4" fmla="*/ 1 w 10"/>
                    <a:gd name="T5" fmla="*/ 5 h 9"/>
                    <a:gd name="T6" fmla="*/ 2 w 10"/>
                    <a:gd name="T7" fmla="*/ 6 h 9"/>
                    <a:gd name="T8" fmla="*/ 0 w 10"/>
                    <a:gd name="T9" fmla="*/ 7 h 9"/>
                    <a:gd name="T10" fmla="*/ 0 w 10"/>
                    <a:gd name="T11" fmla="*/ 2 h 9"/>
                    <a:gd name="T12" fmla="*/ 4 w 10"/>
                    <a:gd name="T13" fmla="*/ 2 h 9"/>
                    <a:gd name="T14" fmla="*/ 5 w 10"/>
                    <a:gd name="T15" fmla="*/ 4 h 9"/>
                    <a:gd name="T16" fmla="*/ 6 w 10"/>
                    <a:gd name="T17" fmla="*/ 4 h 9"/>
                    <a:gd name="T18" fmla="*/ 6 w 10"/>
                    <a:gd name="T19" fmla="*/ 1 h 9"/>
                    <a:gd name="T20" fmla="*/ 8 w 10"/>
                    <a:gd name="T21" fmla="*/ 3 h 9"/>
                    <a:gd name="T22" fmla="*/ 8 w 10"/>
                    <a:gd name="T23" fmla="*/ 4 h 9"/>
                    <a:gd name="T24" fmla="*/ 9 w 10"/>
                    <a:gd name="T25" fmla="*/ 1 h 9"/>
                    <a:gd name="T26" fmla="*/ 10 w 10"/>
                    <a:gd name="T27" fmla="*/ 4 h 9"/>
                    <a:gd name="T28" fmla="*/ 5 w 10"/>
                    <a:gd name="T29" fmla="*/ 8 h 9"/>
                    <a:gd name="T30" fmla="*/ 4 w 10"/>
                    <a:gd name="T31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0" h="9">
                      <a:moveTo>
                        <a:pt x="4" y="5"/>
                      </a:moveTo>
                      <a:cubicBezTo>
                        <a:pt x="4" y="5"/>
                        <a:pt x="4" y="6"/>
                        <a:pt x="4" y="7"/>
                      </a:cubicBezTo>
                      <a:cubicBezTo>
                        <a:pt x="3" y="7"/>
                        <a:pt x="2" y="2"/>
                        <a:pt x="1" y="5"/>
                      </a:cubicBezTo>
                      <a:cubicBezTo>
                        <a:pt x="1" y="7"/>
                        <a:pt x="2" y="5"/>
                        <a:pt x="2" y="6"/>
                      </a:cubicBezTo>
                      <a:cubicBezTo>
                        <a:pt x="1" y="8"/>
                        <a:pt x="1" y="6"/>
                        <a:pt x="0" y="7"/>
                      </a:cubicBezTo>
                      <a:cubicBezTo>
                        <a:pt x="0" y="4"/>
                        <a:pt x="0" y="5"/>
                        <a:pt x="0" y="2"/>
                      </a:cubicBezTo>
                      <a:cubicBezTo>
                        <a:pt x="2" y="1"/>
                        <a:pt x="1" y="3"/>
                        <a:pt x="4" y="2"/>
                      </a:cubicBezTo>
                      <a:cubicBezTo>
                        <a:pt x="3" y="5"/>
                        <a:pt x="5" y="3"/>
                        <a:pt x="5" y="4"/>
                      </a:cubicBezTo>
                      <a:cubicBezTo>
                        <a:pt x="4" y="1"/>
                        <a:pt x="5" y="2"/>
                        <a:pt x="6" y="4"/>
                      </a:cubicBezTo>
                      <a:cubicBezTo>
                        <a:pt x="6" y="4"/>
                        <a:pt x="5" y="2"/>
                        <a:pt x="6" y="1"/>
                      </a:cubicBezTo>
                      <a:cubicBezTo>
                        <a:pt x="7" y="3"/>
                        <a:pt x="8" y="0"/>
                        <a:pt x="8" y="3"/>
                      </a:cubicBezTo>
                      <a:cubicBezTo>
                        <a:pt x="8" y="3"/>
                        <a:pt x="8" y="4"/>
                        <a:pt x="8" y="4"/>
                      </a:cubicBezTo>
                      <a:cubicBezTo>
                        <a:pt x="9" y="3"/>
                        <a:pt x="8" y="1"/>
                        <a:pt x="9" y="1"/>
                      </a:cubicBezTo>
                      <a:cubicBezTo>
                        <a:pt x="8" y="4"/>
                        <a:pt x="9" y="3"/>
                        <a:pt x="10" y="4"/>
                      </a:cubicBezTo>
                      <a:cubicBezTo>
                        <a:pt x="9" y="9"/>
                        <a:pt x="6" y="6"/>
                        <a:pt x="5" y="8"/>
                      </a:cubicBezTo>
                      <a:cubicBezTo>
                        <a:pt x="4" y="7"/>
                        <a:pt x="4" y="6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7" name="Freeform 3444">
                  <a:extLst>
                    <a:ext uri="{FF2B5EF4-FFF2-40B4-BE49-F238E27FC236}">
                      <a16:creationId xmlns:a16="http://schemas.microsoft.com/office/drawing/2014/main" id="{326AA234-2B83-404C-A89D-382A17AC7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7" y="3427"/>
                  <a:ext cx="4" cy="9"/>
                </a:xfrm>
                <a:custGeom>
                  <a:avLst/>
                  <a:gdLst>
                    <a:gd name="T0" fmla="*/ 0 w 2"/>
                    <a:gd name="T1" fmla="*/ 2 h 5"/>
                    <a:gd name="T2" fmla="*/ 2 w 2"/>
                    <a:gd name="T3" fmla="*/ 2 h 5"/>
                    <a:gd name="T4" fmla="*/ 0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2"/>
                      </a:moveTo>
                      <a:cubicBezTo>
                        <a:pt x="0" y="0"/>
                        <a:pt x="1" y="3"/>
                        <a:pt x="2" y="2"/>
                      </a:cubicBezTo>
                      <a:cubicBezTo>
                        <a:pt x="1" y="5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8" name="Freeform 3445">
                  <a:extLst>
                    <a:ext uri="{FF2B5EF4-FFF2-40B4-BE49-F238E27FC236}">
                      <a16:creationId xmlns:a16="http://schemas.microsoft.com/office/drawing/2014/main" id="{810416E9-657E-44A8-B3D0-86141AA82F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3" y="3537"/>
                  <a:ext cx="3" cy="7"/>
                </a:xfrm>
                <a:custGeom>
                  <a:avLst/>
                  <a:gdLst>
                    <a:gd name="T0" fmla="*/ 0 w 2"/>
                    <a:gd name="T1" fmla="*/ 1 h 4"/>
                    <a:gd name="T2" fmla="*/ 1 w 2"/>
                    <a:gd name="T3" fmla="*/ 2 h 4"/>
                    <a:gd name="T4" fmla="*/ 1 w 2"/>
                    <a:gd name="T5" fmla="*/ 4 h 4"/>
                    <a:gd name="T6" fmla="*/ 0 w 2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0" y="1"/>
                      </a:moveTo>
                      <a:cubicBezTo>
                        <a:pt x="0" y="0"/>
                        <a:pt x="1" y="3"/>
                        <a:pt x="1" y="2"/>
                      </a:cubicBezTo>
                      <a:cubicBezTo>
                        <a:pt x="2" y="4"/>
                        <a:pt x="0" y="2"/>
                        <a:pt x="1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99" name="Freeform 3446">
                  <a:extLst>
                    <a:ext uri="{FF2B5EF4-FFF2-40B4-BE49-F238E27FC236}">
                      <a16:creationId xmlns:a16="http://schemas.microsoft.com/office/drawing/2014/main" id="{9099A7D6-87BC-4315-B47A-BC825C0E2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" y="3603"/>
                  <a:ext cx="6" cy="4"/>
                </a:xfrm>
                <a:custGeom>
                  <a:avLst/>
                  <a:gdLst>
                    <a:gd name="T0" fmla="*/ 0 w 3"/>
                    <a:gd name="T1" fmla="*/ 1 h 2"/>
                    <a:gd name="T2" fmla="*/ 3 w 3"/>
                    <a:gd name="T3" fmla="*/ 1 h 2"/>
                    <a:gd name="T4" fmla="*/ 0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1"/>
                      </a:moveTo>
                      <a:cubicBezTo>
                        <a:pt x="1" y="0"/>
                        <a:pt x="2" y="0"/>
                        <a:pt x="3" y="1"/>
                      </a:cubicBezTo>
                      <a:cubicBezTo>
                        <a:pt x="2" y="2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0" name="Freeform 3447">
                  <a:extLst>
                    <a:ext uri="{FF2B5EF4-FFF2-40B4-BE49-F238E27FC236}">
                      <a16:creationId xmlns:a16="http://schemas.microsoft.com/office/drawing/2014/main" id="{FC2D9C97-6436-41A8-872D-2435CBD4B4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" y="3385"/>
                  <a:ext cx="4" cy="4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1" name="Freeform 3448">
                  <a:extLst>
                    <a:ext uri="{FF2B5EF4-FFF2-40B4-BE49-F238E27FC236}">
                      <a16:creationId xmlns:a16="http://schemas.microsoft.com/office/drawing/2014/main" id="{961383E9-DC6B-4C21-9E68-E79867F0E6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" y="3339"/>
                  <a:ext cx="4" cy="10"/>
                </a:xfrm>
                <a:custGeom>
                  <a:avLst/>
                  <a:gdLst>
                    <a:gd name="T0" fmla="*/ 0 w 2"/>
                    <a:gd name="T1" fmla="*/ 3 h 5"/>
                    <a:gd name="T2" fmla="*/ 1 w 2"/>
                    <a:gd name="T3" fmla="*/ 0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0" y="1"/>
                        <a:pt x="1" y="3"/>
                        <a:pt x="1" y="0"/>
                      </a:cubicBezTo>
                      <a:cubicBezTo>
                        <a:pt x="2" y="1"/>
                        <a:pt x="0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2" name="Freeform 3449">
                  <a:extLst>
                    <a:ext uri="{FF2B5EF4-FFF2-40B4-BE49-F238E27FC236}">
                      <a16:creationId xmlns:a16="http://schemas.microsoft.com/office/drawing/2014/main" id="{2EB246FB-8CD9-4A68-9084-E10BE812C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" y="3241"/>
                  <a:ext cx="6" cy="15"/>
                </a:xfrm>
                <a:custGeom>
                  <a:avLst/>
                  <a:gdLst>
                    <a:gd name="T0" fmla="*/ 2 w 3"/>
                    <a:gd name="T1" fmla="*/ 8 h 8"/>
                    <a:gd name="T2" fmla="*/ 0 w 3"/>
                    <a:gd name="T3" fmla="*/ 5 h 8"/>
                    <a:gd name="T4" fmla="*/ 3 w 3"/>
                    <a:gd name="T5" fmla="*/ 0 h 8"/>
                    <a:gd name="T6" fmla="*/ 2 w 3"/>
                    <a:gd name="T7" fmla="*/ 3 h 8"/>
                    <a:gd name="T8" fmla="*/ 2 w 3"/>
                    <a:gd name="T9" fmla="*/ 7 h 8"/>
                    <a:gd name="T10" fmla="*/ 2 w 3"/>
                    <a:gd name="T11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8">
                      <a:moveTo>
                        <a:pt x="2" y="8"/>
                      </a:moveTo>
                      <a:cubicBezTo>
                        <a:pt x="2" y="5"/>
                        <a:pt x="1" y="3"/>
                        <a:pt x="0" y="5"/>
                      </a:cubicBezTo>
                      <a:cubicBezTo>
                        <a:pt x="1" y="2"/>
                        <a:pt x="3" y="3"/>
                        <a:pt x="3" y="0"/>
                      </a:cubicBezTo>
                      <a:cubicBezTo>
                        <a:pt x="3" y="1"/>
                        <a:pt x="3" y="5"/>
                        <a:pt x="2" y="3"/>
                      </a:cubicBezTo>
                      <a:cubicBezTo>
                        <a:pt x="2" y="3"/>
                        <a:pt x="2" y="7"/>
                        <a:pt x="2" y="7"/>
                      </a:cubicBezTo>
                      <a:cubicBezTo>
                        <a:pt x="2" y="8"/>
                        <a:pt x="2" y="7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3" name="Freeform 3450">
                  <a:extLst>
                    <a:ext uri="{FF2B5EF4-FFF2-40B4-BE49-F238E27FC236}">
                      <a16:creationId xmlns:a16="http://schemas.microsoft.com/office/drawing/2014/main" id="{93249B9C-18F1-4AD4-A13D-45DD51557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2" y="4000"/>
                  <a:ext cx="13" cy="13"/>
                </a:xfrm>
                <a:custGeom>
                  <a:avLst/>
                  <a:gdLst>
                    <a:gd name="T0" fmla="*/ 0 w 7"/>
                    <a:gd name="T1" fmla="*/ 4 h 7"/>
                    <a:gd name="T2" fmla="*/ 6 w 7"/>
                    <a:gd name="T3" fmla="*/ 0 h 7"/>
                    <a:gd name="T4" fmla="*/ 7 w 7"/>
                    <a:gd name="T5" fmla="*/ 4 h 7"/>
                    <a:gd name="T6" fmla="*/ 3 w 7"/>
                    <a:gd name="T7" fmla="*/ 3 h 7"/>
                    <a:gd name="T8" fmla="*/ 0 w 7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7">
                      <a:moveTo>
                        <a:pt x="0" y="4"/>
                      </a:moveTo>
                      <a:cubicBezTo>
                        <a:pt x="2" y="1"/>
                        <a:pt x="5" y="6"/>
                        <a:pt x="6" y="0"/>
                      </a:cubicBezTo>
                      <a:cubicBezTo>
                        <a:pt x="6" y="2"/>
                        <a:pt x="7" y="1"/>
                        <a:pt x="7" y="4"/>
                      </a:cubicBezTo>
                      <a:cubicBezTo>
                        <a:pt x="5" y="2"/>
                        <a:pt x="4" y="7"/>
                        <a:pt x="3" y="3"/>
                      </a:cubicBezTo>
                      <a:cubicBezTo>
                        <a:pt x="2" y="6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4" name="Freeform 3451">
                  <a:extLst>
                    <a:ext uri="{FF2B5EF4-FFF2-40B4-BE49-F238E27FC236}">
                      <a16:creationId xmlns:a16="http://schemas.microsoft.com/office/drawing/2014/main" id="{E236A147-194A-4722-82C8-9ACE95A2A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0" y="3377"/>
                  <a:ext cx="4" cy="8"/>
                </a:xfrm>
                <a:custGeom>
                  <a:avLst/>
                  <a:gdLst>
                    <a:gd name="T0" fmla="*/ 1 w 2"/>
                    <a:gd name="T1" fmla="*/ 0 h 4"/>
                    <a:gd name="T2" fmla="*/ 2 w 2"/>
                    <a:gd name="T3" fmla="*/ 1 h 4"/>
                    <a:gd name="T4" fmla="*/ 1 w 2"/>
                    <a:gd name="T5" fmla="*/ 4 h 4"/>
                    <a:gd name="T6" fmla="*/ 0 w 2"/>
                    <a:gd name="T7" fmla="*/ 1 h 4"/>
                    <a:gd name="T8" fmla="*/ 0 w 2"/>
                    <a:gd name="T9" fmla="*/ 2 h 4"/>
                    <a:gd name="T10" fmla="*/ 1 w 2"/>
                    <a:gd name="T11" fmla="*/ 0 h 4"/>
                    <a:gd name="T12" fmla="*/ 1 w 2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1" y="3"/>
                        <a:pt x="1" y="1"/>
                        <a:pt x="2" y="1"/>
                      </a:cubicBezTo>
                      <a:cubicBezTo>
                        <a:pt x="2" y="3"/>
                        <a:pt x="1" y="1"/>
                        <a:pt x="1" y="4"/>
                      </a:cubicBezTo>
                      <a:cubicBezTo>
                        <a:pt x="1" y="4"/>
                        <a:pt x="0" y="4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5" name="Freeform 3452">
                  <a:extLst>
                    <a:ext uri="{FF2B5EF4-FFF2-40B4-BE49-F238E27FC236}">
                      <a16:creationId xmlns:a16="http://schemas.microsoft.com/office/drawing/2014/main" id="{29C9E7D9-68F0-440D-A96D-F635EF5CEF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4" y="3375"/>
                  <a:ext cx="11" cy="19"/>
                </a:xfrm>
                <a:custGeom>
                  <a:avLst/>
                  <a:gdLst>
                    <a:gd name="T0" fmla="*/ 5 w 6"/>
                    <a:gd name="T1" fmla="*/ 0 h 10"/>
                    <a:gd name="T2" fmla="*/ 6 w 6"/>
                    <a:gd name="T3" fmla="*/ 3 h 10"/>
                    <a:gd name="T4" fmla="*/ 4 w 6"/>
                    <a:gd name="T5" fmla="*/ 4 h 10"/>
                    <a:gd name="T6" fmla="*/ 5 w 6"/>
                    <a:gd name="T7" fmla="*/ 5 h 10"/>
                    <a:gd name="T8" fmla="*/ 0 w 6"/>
                    <a:gd name="T9" fmla="*/ 4 h 10"/>
                    <a:gd name="T10" fmla="*/ 1 w 6"/>
                    <a:gd name="T11" fmla="*/ 1 h 10"/>
                    <a:gd name="T12" fmla="*/ 5 w 6"/>
                    <a:gd name="T1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0">
                      <a:moveTo>
                        <a:pt x="5" y="0"/>
                      </a:moveTo>
                      <a:cubicBezTo>
                        <a:pt x="5" y="1"/>
                        <a:pt x="6" y="1"/>
                        <a:pt x="6" y="3"/>
                      </a:cubicBezTo>
                      <a:cubicBezTo>
                        <a:pt x="5" y="2"/>
                        <a:pt x="5" y="4"/>
                        <a:pt x="4" y="4"/>
                      </a:cubicBezTo>
                      <a:cubicBezTo>
                        <a:pt x="4" y="5"/>
                        <a:pt x="4" y="5"/>
                        <a:pt x="5" y="5"/>
                      </a:cubicBezTo>
                      <a:cubicBezTo>
                        <a:pt x="4" y="10"/>
                        <a:pt x="2" y="6"/>
                        <a:pt x="0" y="4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1" y="6"/>
                        <a:pt x="4" y="2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6" name="Freeform 3453">
                  <a:extLst>
                    <a:ext uri="{FF2B5EF4-FFF2-40B4-BE49-F238E27FC236}">
                      <a16:creationId xmlns:a16="http://schemas.microsoft.com/office/drawing/2014/main" id="{0641139A-FBEA-4D5C-A5C2-3707F60059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2" y="3244"/>
                  <a:ext cx="34" cy="44"/>
                </a:xfrm>
                <a:custGeom>
                  <a:avLst/>
                  <a:gdLst>
                    <a:gd name="T0" fmla="*/ 3 w 18"/>
                    <a:gd name="T1" fmla="*/ 17 h 23"/>
                    <a:gd name="T2" fmla="*/ 4 w 18"/>
                    <a:gd name="T3" fmla="*/ 16 h 23"/>
                    <a:gd name="T4" fmla="*/ 4 w 18"/>
                    <a:gd name="T5" fmla="*/ 19 h 23"/>
                    <a:gd name="T6" fmla="*/ 14 w 18"/>
                    <a:gd name="T7" fmla="*/ 16 h 23"/>
                    <a:gd name="T8" fmla="*/ 17 w 18"/>
                    <a:gd name="T9" fmla="*/ 18 h 23"/>
                    <a:gd name="T10" fmla="*/ 17 w 18"/>
                    <a:gd name="T11" fmla="*/ 13 h 23"/>
                    <a:gd name="T12" fmla="*/ 14 w 18"/>
                    <a:gd name="T13" fmla="*/ 10 h 23"/>
                    <a:gd name="T14" fmla="*/ 15 w 18"/>
                    <a:gd name="T15" fmla="*/ 9 h 23"/>
                    <a:gd name="T16" fmla="*/ 15 w 18"/>
                    <a:gd name="T17" fmla="*/ 5 h 23"/>
                    <a:gd name="T18" fmla="*/ 16 w 18"/>
                    <a:gd name="T19" fmla="*/ 9 h 23"/>
                    <a:gd name="T20" fmla="*/ 17 w 18"/>
                    <a:gd name="T21" fmla="*/ 8 h 23"/>
                    <a:gd name="T22" fmla="*/ 17 w 18"/>
                    <a:gd name="T23" fmla="*/ 10 h 23"/>
                    <a:gd name="T24" fmla="*/ 18 w 18"/>
                    <a:gd name="T25" fmla="*/ 9 h 23"/>
                    <a:gd name="T26" fmla="*/ 17 w 18"/>
                    <a:gd name="T27" fmla="*/ 3 h 23"/>
                    <a:gd name="T28" fmla="*/ 16 w 18"/>
                    <a:gd name="T29" fmla="*/ 4 h 23"/>
                    <a:gd name="T30" fmla="*/ 15 w 18"/>
                    <a:gd name="T31" fmla="*/ 2 h 23"/>
                    <a:gd name="T32" fmla="*/ 14 w 18"/>
                    <a:gd name="T33" fmla="*/ 3 h 23"/>
                    <a:gd name="T34" fmla="*/ 14 w 18"/>
                    <a:gd name="T35" fmla="*/ 5 h 23"/>
                    <a:gd name="T36" fmla="*/ 11 w 18"/>
                    <a:gd name="T37" fmla="*/ 3 h 23"/>
                    <a:gd name="T38" fmla="*/ 9 w 18"/>
                    <a:gd name="T39" fmla="*/ 5 h 23"/>
                    <a:gd name="T40" fmla="*/ 9 w 18"/>
                    <a:gd name="T41" fmla="*/ 8 h 23"/>
                    <a:gd name="T42" fmla="*/ 9 w 18"/>
                    <a:gd name="T43" fmla="*/ 5 h 23"/>
                    <a:gd name="T44" fmla="*/ 9 w 18"/>
                    <a:gd name="T45" fmla="*/ 2 h 23"/>
                    <a:gd name="T46" fmla="*/ 8 w 18"/>
                    <a:gd name="T47" fmla="*/ 4 h 23"/>
                    <a:gd name="T48" fmla="*/ 9 w 18"/>
                    <a:gd name="T49" fmla="*/ 7 h 23"/>
                    <a:gd name="T50" fmla="*/ 7 w 18"/>
                    <a:gd name="T51" fmla="*/ 7 h 23"/>
                    <a:gd name="T52" fmla="*/ 7 w 18"/>
                    <a:gd name="T53" fmla="*/ 13 h 23"/>
                    <a:gd name="T54" fmla="*/ 5 w 18"/>
                    <a:gd name="T55" fmla="*/ 15 h 23"/>
                    <a:gd name="T56" fmla="*/ 4 w 18"/>
                    <a:gd name="T57" fmla="*/ 8 h 23"/>
                    <a:gd name="T58" fmla="*/ 3 w 18"/>
                    <a:gd name="T59" fmla="*/ 9 h 23"/>
                    <a:gd name="T60" fmla="*/ 4 w 18"/>
                    <a:gd name="T61" fmla="*/ 12 h 23"/>
                    <a:gd name="T62" fmla="*/ 1 w 18"/>
                    <a:gd name="T63" fmla="*/ 12 h 23"/>
                    <a:gd name="T64" fmla="*/ 0 w 18"/>
                    <a:gd name="T65" fmla="*/ 15 h 23"/>
                    <a:gd name="T66" fmla="*/ 3 w 18"/>
                    <a:gd name="T67" fmla="*/ 17 h 23"/>
                    <a:gd name="T68" fmla="*/ 11 w 18"/>
                    <a:gd name="T69" fmla="*/ 15 h 23"/>
                    <a:gd name="T70" fmla="*/ 10 w 18"/>
                    <a:gd name="T71" fmla="*/ 12 h 23"/>
                    <a:gd name="T72" fmla="*/ 11 w 18"/>
                    <a:gd name="T73" fmla="*/ 11 h 23"/>
                    <a:gd name="T74" fmla="*/ 11 w 18"/>
                    <a:gd name="T75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8" h="23">
                      <a:moveTo>
                        <a:pt x="3" y="17"/>
                      </a:moveTo>
                      <a:cubicBezTo>
                        <a:pt x="3" y="17"/>
                        <a:pt x="3" y="15"/>
                        <a:pt x="4" y="16"/>
                      </a:cubicBezTo>
                      <a:cubicBezTo>
                        <a:pt x="4" y="17"/>
                        <a:pt x="4" y="18"/>
                        <a:pt x="4" y="19"/>
                      </a:cubicBezTo>
                      <a:cubicBezTo>
                        <a:pt x="7" y="15"/>
                        <a:pt x="11" y="23"/>
                        <a:pt x="14" y="16"/>
                      </a:cubicBezTo>
                      <a:cubicBezTo>
                        <a:pt x="15" y="21"/>
                        <a:pt x="17" y="12"/>
                        <a:pt x="17" y="18"/>
                      </a:cubicBezTo>
                      <a:cubicBezTo>
                        <a:pt x="17" y="15"/>
                        <a:pt x="17" y="16"/>
                        <a:pt x="17" y="13"/>
                      </a:cubicBezTo>
                      <a:cubicBezTo>
                        <a:pt x="16" y="16"/>
                        <a:pt x="14" y="14"/>
                        <a:pt x="14" y="10"/>
                      </a:cubicBezTo>
                      <a:cubicBezTo>
                        <a:pt x="14" y="14"/>
                        <a:pt x="14" y="5"/>
                        <a:pt x="15" y="9"/>
                      </a:cubicBezTo>
                      <a:cubicBezTo>
                        <a:pt x="15" y="7"/>
                        <a:pt x="14" y="6"/>
                        <a:pt x="15" y="5"/>
                      </a:cubicBezTo>
                      <a:cubicBezTo>
                        <a:pt x="15" y="6"/>
                        <a:pt x="15" y="8"/>
                        <a:pt x="16" y="9"/>
                      </a:cubicBezTo>
                      <a:cubicBezTo>
                        <a:pt x="16" y="9"/>
                        <a:pt x="16" y="8"/>
                        <a:pt x="17" y="8"/>
                      </a:cubicBezTo>
                      <a:cubicBezTo>
                        <a:pt x="17" y="9"/>
                        <a:pt x="17" y="10"/>
                        <a:pt x="17" y="10"/>
                      </a:cubicBezTo>
                      <a:cubicBezTo>
                        <a:pt x="17" y="5"/>
                        <a:pt x="18" y="9"/>
                        <a:pt x="18" y="9"/>
                      </a:cubicBezTo>
                      <a:cubicBezTo>
                        <a:pt x="18" y="6"/>
                        <a:pt x="17" y="7"/>
                        <a:pt x="17" y="3"/>
                      </a:cubicBezTo>
                      <a:cubicBezTo>
                        <a:pt x="16" y="6"/>
                        <a:pt x="16" y="4"/>
                        <a:pt x="16" y="4"/>
                      </a:cubicBezTo>
                      <a:cubicBezTo>
                        <a:pt x="16" y="3"/>
                        <a:pt x="16" y="2"/>
                        <a:pt x="15" y="2"/>
                      </a:cubicBezTo>
                      <a:cubicBezTo>
                        <a:pt x="15" y="3"/>
                        <a:pt x="14" y="0"/>
                        <a:pt x="14" y="3"/>
                      </a:cubicBezTo>
                      <a:cubicBezTo>
                        <a:pt x="14" y="3"/>
                        <a:pt x="14" y="4"/>
                        <a:pt x="14" y="5"/>
                      </a:cubicBezTo>
                      <a:cubicBezTo>
                        <a:pt x="13" y="4"/>
                        <a:pt x="12" y="7"/>
                        <a:pt x="11" y="3"/>
                      </a:cubicBezTo>
                      <a:cubicBezTo>
                        <a:pt x="11" y="8"/>
                        <a:pt x="10" y="5"/>
                        <a:pt x="9" y="5"/>
                      </a:cubicBezTo>
                      <a:cubicBezTo>
                        <a:pt x="9" y="6"/>
                        <a:pt x="10" y="8"/>
                        <a:pt x="9" y="8"/>
                      </a:cubicBezTo>
                      <a:cubicBezTo>
                        <a:pt x="9" y="8"/>
                        <a:pt x="9" y="6"/>
                        <a:pt x="9" y="5"/>
                      </a:cubicBezTo>
                      <a:cubicBezTo>
                        <a:pt x="9" y="5"/>
                        <a:pt x="10" y="3"/>
                        <a:pt x="9" y="2"/>
                      </a:cubicBezTo>
                      <a:cubicBezTo>
                        <a:pt x="9" y="5"/>
                        <a:pt x="8" y="2"/>
                        <a:pt x="8" y="4"/>
                      </a:cubicBezTo>
                      <a:cubicBezTo>
                        <a:pt x="8" y="4"/>
                        <a:pt x="9" y="5"/>
                        <a:pt x="9" y="7"/>
                      </a:cubicBezTo>
                      <a:cubicBezTo>
                        <a:pt x="8" y="4"/>
                        <a:pt x="8" y="8"/>
                        <a:pt x="7" y="7"/>
                      </a:cubicBezTo>
                      <a:cubicBezTo>
                        <a:pt x="7" y="10"/>
                        <a:pt x="7" y="12"/>
                        <a:pt x="7" y="13"/>
                      </a:cubicBezTo>
                      <a:cubicBezTo>
                        <a:pt x="6" y="9"/>
                        <a:pt x="6" y="15"/>
                        <a:pt x="5" y="15"/>
                      </a:cubicBezTo>
                      <a:cubicBezTo>
                        <a:pt x="5" y="13"/>
                        <a:pt x="4" y="11"/>
                        <a:pt x="4" y="8"/>
                      </a:cubicBezTo>
                      <a:cubicBezTo>
                        <a:pt x="3" y="8"/>
                        <a:pt x="3" y="8"/>
                        <a:pt x="3" y="9"/>
                      </a:cubicBezTo>
                      <a:cubicBezTo>
                        <a:pt x="3" y="9"/>
                        <a:pt x="3" y="11"/>
                        <a:pt x="4" y="12"/>
                      </a:cubicBezTo>
                      <a:cubicBezTo>
                        <a:pt x="2" y="14"/>
                        <a:pt x="2" y="13"/>
                        <a:pt x="1" y="12"/>
                      </a:cubicBezTo>
                      <a:cubicBezTo>
                        <a:pt x="0" y="14"/>
                        <a:pt x="0" y="16"/>
                        <a:pt x="0" y="15"/>
                      </a:cubicBezTo>
                      <a:cubicBezTo>
                        <a:pt x="0" y="17"/>
                        <a:pt x="2" y="12"/>
                        <a:pt x="3" y="17"/>
                      </a:cubicBezTo>
                      <a:close/>
                      <a:moveTo>
                        <a:pt x="11" y="15"/>
                      </a:moveTo>
                      <a:cubicBezTo>
                        <a:pt x="10" y="15"/>
                        <a:pt x="10" y="13"/>
                        <a:pt x="10" y="12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2" y="15"/>
                        <a:pt x="10" y="11"/>
                        <a:pt x="1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7" name="Freeform 3454">
                  <a:extLst>
                    <a:ext uri="{FF2B5EF4-FFF2-40B4-BE49-F238E27FC236}">
                      <a16:creationId xmlns:a16="http://schemas.microsoft.com/office/drawing/2014/main" id="{F3A315AF-DD29-486B-8D5D-BA40CB876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7" y="3998"/>
                  <a:ext cx="2" cy="9"/>
                </a:xfrm>
                <a:custGeom>
                  <a:avLst/>
                  <a:gdLst>
                    <a:gd name="T0" fmla="*/ 0 w 1"/>
                    <a:gd name="T1" fmla="*/ 2 h 5"/>
                    <a:gd name="T2" fmla="*/ 1 w 1"/>
                    <a:gd name="T3" fmla="*/ 2 h 5"/>
                    <a:gd name="T4" fmla="*/ 0 w 1"/>
                    <a:gd name="T5" fmla="*/ 5 h 5"/>
                    <a:gd name="T6" fmla="*/ 0 w 1"/>
                    <a:gd name="T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2"/>
                      </a:moveTo>
                      <a:cubicBezTo>
                        <a:pt x="0" y="0"/>
                        <a:pt x="1" y="3"/>
                        <a:pt x="1" y="2"/>
                      </a:cubicBezTo>
                      <a:cubicBezTo>
                        <a:pt x="1" y="5"/>
                        <a:pt x="0" y="5"/>
                        <a:pt x="0" y="5"/>
                      </a:cubicBezTo>
                      <a:cubicBezTo>
                        <a:pt x="0" y="4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8" name="Freeform 3455">
                  <a:extLst>
                    <a:ext uri="{FF2B5EF4-FFF2-40B4-BE49-F238E27FC236}">
                      <a16:creationId xmlns:a16="http://schemas.microsoft.com/office/drawing/2014/main" id="{8F8AE76C-E37B-43DA-9A82-9FCA526DA9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1" y="3375"/>
                  <a:ext cx="4" cy="12"/>
                </a:xfrm>
                <a:custGeom>
                  <a:avLst/>
                  <a:gdLst>
                    <a:gd name="T0" fmla="*/ 2 w 2"/>
                    <a:gd name="T1" fmla="*/ 4 h 6"/>
                    <a:gd name="T2" fmla="*/ 1 w 2"/>
                    <a:gd name="T3" fmla="*/ 6 h 6"/>
                    <a:gd name="T4" fmla="*/ 0 w 2"/>
                    <a:gd name="T5" fmla="*/ 2 h 6"/>
                    <a:gd name="T6" fmla="*/ 0 w 2"/>
                    <a:gd name="T7" fmla="*/ 0 h 6"/>
                    <a:gd name="T8" fmla="*/ 2 w 2"/>
                    <a:gd name="T9" fmla="*/ 6 h 6"/>
                    <a:gd name="T10" fmla="*/ 2 w 2"/>
                    <a:gd name="T11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2" y="4"/>
                      </a:moveTo>
                      <a:cubicBezTo>
                        <a:pt x="1" y="4"/>
                        <a:pt x="1" y="6"/>
                        <a:pt x="1" y="6"/>
                      </a:cubicBezTo>
                      <a:cubicBezTo>
                        <a:pt x="1" y="4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4"/>
                        <a:pt x="2" y="1"/>
                        <a:pt x="2" y="6"/>
                      </a:cubicBezTo>
                      <a:cubicBezTo>
                        <a:pt x="2" y="6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09" name="Freeform 3456">
                  <a:extLst>
                    <a:ext uri="{FF2B5EF4-FFF2-40B4-BE49-F238E27FC236}">
                      <a16:creationId xmlns:a16="http://schemas.microsoft.com/office/drawing/2014/main" id="{5414096F-10C0-49C5-A54D-72536AEAC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" y="3377"/>
                  <a:ext cx="4" cy="10"/>
                </a:xfrm>
                <a:custGeom>
                  <a:avLst/>
                  <a:gdLst>
                    <a:gd name="T0" fmla="*/ 0 w 2"/>
                    <a:gd name="T1" fmla="*/ 3 h 5"/>
                    <a:gd name="T2" fmla="*/ 1 w 2"/>
                    <a:gd name="T3" fmla="*/ 3 h 5"/>
                    <a:gd name="T4" fmla="*/ 1 w 2"/>
                    <a:gd name="T5" fmla="*/ 2 h 5"/>
                    <a:gd name="T6" fmla="*/ 1 w 2"/>
                    <a:gd name="T7" fmla="*/ 5 h 5"/>
                    <a:gd name="T8" fmla="*/ 0 w 2"/>
                    <a:gd name="T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0" y="0"/>
                        <a:pt x="1" y="2"/>
                        <a:pt x="1" y="3"/>
                      </a:cubicBezTo>
                      <a:cubicBezTo>
                        <a:pt x="1" y="3"/>
                        <a:pt x="1" y="3"/>
                        <a:pt x="1" y="2"/>
                      </a:cubicBezTo>
                      <a:cubicBezTo>
                        <a:pt x="2" y="3"/>
                        <a:pt x="1" y="5"/>
                        <a:pt x="1" y="5"/>
                      </a:cubicBezTo>
                      <a:cubicBezTo>
                        <a:pt x="1" y="4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10" name="Freeform 3457">
                  <a:extLst>
                    <a:ext uri="{FF2B5EF4-FFF2-40B4-BE49-F238E27FC236}">
                      <a16:creationId xmlns:a16="http://schemas.microsoft.com/office/drawing/2014/main" id="{10B7A3F4-ABD6-451E-856A-1A230E456E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" y="4021"/>
                  <a:ext cx="3" cy="13"/>
                </a:xfrm>
                <a:custGeom>
                  <a:avLst/>
                  <a:gdLst>
                    <a:gd name="T0" fmla="*/ 0 w 2"/>
                    <a:gd name="T1" fmla="*/ 2 h 7"/>
                    <a:gd name="T2" fmla="*/ 0 w 2"/>
                    <a:gd name="T3" fmla="*/ 2 h 7"/>
                    <a:gd name="T4" fmla="*/ 2 w 2"/>
                    <a:gd name="T5" fmla="*/ 0 h 7"/>
                    <a:gd name="T6" fmla="*/ 0 w 2"/>
                    <a:gd name="T7" fmla="*/ 2 h 7"/>
                    <a:gd name="T8" fmla="*/ 0 w 2"/>
                    <a:gd name="T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7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2" y="2"/>
                        <a:pt x="2" y="0"/>
                      </a:cubicBezTo>
                      <a:cubicBezTo>
                        <a:pt x="2" y="0"/>
                        <a:pt x="0" y="7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11" name="Freeform 3458">
                  <a:extLst>
                    <a:ext uri="{FF2B5EF4-FFF2-40B4-BE49-F238E27FC236}">
                      <a16:creationId xmlns:a16="http://schemas.microsoft.com/office/drawing/2014/main" id="{54F4A849-D249-4045-83CB-AF7DAF6C2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" y="4026"/>
                  <a:ext cx="14" cy="17"/>
                </a:xfrm>
                <a:custGeom>
                  <a:avLst/>
                  <a:gdLst>
                    <a:gd name="T0" fmla="*/ 2 w 7"/>
                    <a:gd name="T1" fmla="*/ 1 h 9"/>
                    <a:gd name="T2" fmla="*/ 3 w 7"/>
                    <a:gd name="T3" fmla="*/ 6 h 9"/>
                    <a:gd name="T4" fmla="*/ 7 w 7"/>
                    <a:gd name="T5" fmla="*/ 4 h 9"/>
                    <a:gd name="T6" fmla="*/ 2 w 7"/>
                    <a:gd name="T7" fmla="*/ 3 h 9"/>
                    <a:gd name="T8" fmla="*/ 0 w 7"/>
                    <a:gd name="T9" fmla="*/ 3 h 9"/>
                    <a:gd name="T10" fmla="*/ 6 w 7"/>
                    <a:gd name="T11" fmla="*/ 0 h 9"/>
                    <a:gd name="T12" fmla="*/ 2 w 7"/>
                    <a:gd name="T1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9">
                      <a:moveTo>
                        <a:pt x="2" y="1"/>
                      </a:moveTo>
                      <a:cubicBezTo>
                        <a:pt x="2" y="3"/>
                        <a:pt x="3" y="4"/>
                        <a:pt x="3" y="6"/>
                      </a:cubicBezTo>
                      <a:cubicBezTo>
                        <a:pt x="3" y="3"/>
                        <a:pt x="5" y="4"/>
                        <a:pt x="7" y="4"/>
                      </a:cubicBezTo>
                      <a:cubicBezTo>
                        <a:pt x="6" y="7"/>
                        <a:pt x="2" y="9"/>
                        <a:pt x="2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1" y="0"/>
                        <a:pt x="4" y="0"/>
                        <a:pt x="6" y="0"/>
                      </a:cubicBezTo>
                      <a:cubicBezTo>
                        <a:pt x="5" y="2"/>
                        <a:pt x="3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12" name="Freeform 3459">
                  <a:extLst>
                    <a:ext uri="{FF2B5EF4-FFF2-40B4-BE49-F238E27FC236}">
                      <a16:creationId xmlns:a16="http://schemas.microsoft.com/office/drawing/2014/main" id="{DDD7E9FB-B36F-4599-AB41-A23DF8E514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" y="3373"/>
                  <a:ext cx="9" cy="16"/>
                </a:xfrm>
                <a:custGeom>
                  <a:avLst/>
                  <a:gdLst>
                    <a:gd name="T0" fmla="*/ 1 w 5"/>
                    <a:gd name="T1" fmla="*/ 4 h 8"/>
                    <a:gd name="T2" fmla="*/ 1 w 5"/>
                    <a:gd name="T3" fmla="*/ 1 h 8"/>
                    <a:gd name="T4" fmla="*/ 2 w 5"/>
                    <a:gd name="T5" fmla="*/ 1 h 8"/>
                    <a:gd name="T6" fmla="*/ 2 w 5"/>
                    <a:gd name="T7" fmla="*/ 4 h 8"/>
                    <a:gd name="T8" fmla="*/ 3 w 5"/>
                    <a:gd name="T9" fmla="*/ 1 h 8"/>
                    <a:gd name="T10" fmla="*/ 3 w 5"/>
                    <a:gd name="T11" fmla="*/ 4 h 8"/>
                    <a:gd name="T12" fmla="*/ 5 w 5"/>
                    <a:gd name="T13" fmla="*/ 3 h 8"/>
                    <a:gd name="T14" fmla="*/ 4 w 5"/>
                    <a:gd name="T15" fmla="*/ 3 h 8"/>
                    <a:gd name="T16" fmla="*/ 3 w 5"/>
                    <a:gd name="T17" fmla="*/ 8 h 8"/>
                    <a:gd name="T18" fmla="*/ 2 w 5"/>
                    <a:gd name="T19" fmla="*/ 7 h 8"/>
                    <a:gd name="T20" fmla="*/ 3 w 5"/>
                    <a:gd name="T21" fmla="*/ 6 h 8"/>
                    <a:gd name="T22" fmla="*/ 1 w 5"/>
                    <a:gd name="T2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8">
                      <a:moveTo>
                        <a:pt x="1" y="4"/>
                      </a:moveTo>
                      <a:cubicBezTo>
                        <a:pt x="0" y="3"/>
                        <a:pt x="1" y="4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3"/>
                        <a:pt x="2" y="3"/>
                        <a:pt x="2" y="4"/>
                      </a:cubicBezTo>
                      <a:cubicBezTo>
                        <a:pt x="3" y="4"/>
                        <a:pt x="2" y="0"/>
                        <a:pt x="3" y="1"/>
                      </a:cubicBezTo>
                      <a:cubicBezTo>
                        <a:pt x="3" y="3"/>
                        <a:pt x="3" y="2"/>
                        <a:pt x="3" y="4"/>
                      </a:cubicBezTo>
                      <a:cubicBezTo>
                        <a:pt x="3" y="2"/>
                        <a:pt x="4" y="1"/>
                        <a:pt x="5" y="3"/>
                      </a:cubicBezTo>
                      <a:cubicBezTo>
                        <a:pt x="5" y="6"/>
                        <a:pt x="4" y="4"/>
                        <a:pt x="4" y="3"/>
                      </a:cubicBezTo>
                      <a:cubicBezTo>
                        <a:pt x="4" y="5"/>
                        <a:pt x="3" y="6"/>
                        <a:pt x="3" y="8"/>
                      </a:cubicBezTo>
                      <a:cubicBezTo>
                        <a:pt x="3" y="7"/>
                        <a:pt x="3" y="7"/>
                        <a:pt x="2" y="7"/>
                      </a:cubicBezTo>
                      <a:cubicBezTo>
                        <a:pt x="2" y="6"/>
                        <a:pt x="3" y="6"/>
                        <a:pt x="3" y="6"/>
                      </a:cubicBezTo>
                      <a:cubicBezTo>
                        <a:pt x="3" y="6"/>
                        <a:pt x="1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13" name="Freeform 3460">
                  <a:extLst>
                    <a:ext uri="{FF2B5EF4-FFF2-40B4-BE49-F238E27FC236}">
                      <a16:creationId xmlns:a16="http://schemas.microsoft.com/office/drawing/2014/main" id="{2F2C76AE-52F9-41FA-AE71-F1D5617D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" y="4019"/>
                  <a:ext cx="3" cy="13"/>
                </a:xfrm>
                <a:custGeom>
                  <a:avLst/>
                  <a:gdLst>
                    <a:gd name="T0" fmla="*/ 1 w 2"/>
                    <a:gd name="T1" fmla="*/ 4 h 7"/>
                    <a:gd name="T2" fmla="*/ 1 w 2"/>
                    <a:gd name="T3" fmla="*/ 6 h 7"/>
                    <a:gd name="T4" fmla="*/ 1 w 2"/>
                    <a:gd name="T5" fmla="*/ 7 h 7"/>
                    <a:gd name="T6" fmla="*/ 0 w 2"/>
                    <a:gd name="T7" fmla="*/ 5 h 7"/>
                    <a:gd name="T8" fmla="*/ 1 w 2"/>
                    <a:gd name="T9" fmla="*/ 0 h 7"/>
                    <a:gd name="T10" fmla="*/ 1 w 2"/>
                    <a:gd name="T1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7">
                      <a:moveTo>
                        <a:pt x="1" y="4"/>
                      </a:move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1" y="6"/>
                        <a:pt x="1" y="4"/>
                        <a:pt x="0" y="5"/>
                      </a:cubicBezTo>
                      <a:cubicBezTo>
                        <a:pt x="1" y="4"/>
                        <a:pt x="1" y="0"/>
                        <a:pt x="1" y="0"/>
                      </a:cubicBezTo>
                      <a:cubicBezTo>
                        <a:pt x="2" y="4"/>
                        <a:pt x="1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14" name="Freeform 3461">
                  <a:extLst>
                    <a:ext uri="{FF2B5EF4-FFF2-40B4-BE49-F238E27FC236}">
                      <a16:creationId xmlns:a16="http://schemas.microsoft.com/office/drawing/2014/main" id="{1BB22404-7DE3-4608-9104-697269EE9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" y="4009"/>
                  <a:ext cx="4" cy="8"/>
                </a:xfrm>
                <a:custGeom>
                  <a:avLst/>
                  <a:gdLst>
                    <a:gd name="T0" fmla="*/ 0 w 2"/>
                    <a:gd name="T1" fmla="*/ 2 h 4"/>
                    <a:gd name="T2" fmla="*/ 2 w 2"/>
                    <a:gd name="T3" fmla="*/ 1 h 4"/>
                    <a:gd name="T4" fmla="*/ 0 w 2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2"/>
                      </a:moveTo>
                      <a:cubicBezTo>
                        <a:pt x="0" y="0"/>
                        <a:pt x="1" y="3"/>
                        <a:pt x="2" y="1"/>
                      </a:cubicBezTo>
                      <a:cubicBezTo>
                        <a:pt x="1" y="4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15" name="Freeform 3462">
                  <a:extLst>
                    <a:ext uri="{FF2B5EF4-FFF2-40B4-BE49-F238E27FC236}">
                      <a16:creationId xmlns:a16="http://schemas.microsoft.com/office/drawing/2014/main" id="{FA35EB67-3783-41A3-9B36-42DBB04FC1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" y="3375"/>
                  <a:ext cx="4" cy="10"/>
                </a:xfrm>
                <a:custGeom>
                  <a:avLst/>
                  <a:gdLst>
                    <a:gd name="T0" fmla="*/ 0 w 2"/>
                    <a:gd name="T1" fmla="*/ 2 h 5"/>
                    <a:gd name="T2" fmla="*/ 1 w 2"/>
                    <a:gd name="T3" fmla="*/ 3 h 5"/>
                    <a:gd name="T4" fmla="*/ 1 w 2"/>
                    <a:gd name="T5" fmla="*/ 0 h 5"/>
                    <a:gd name="T6" fmla="*/ 2 w 2"/>
                    <a:gd name="T7" fmla="*/ 0 h 5"/>
                    <a:gd name="T8" fmla="*/ 2 w 2"/>
                    <a:gd name="T9" fmla="*/ 4 h 5"/>
                    <a:gd name="T10" fmla="*/ 0 w 2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5">
                      <a:moveTo>
                        <a:pt x="0" y="2"/>
                      </a:moveTo>
                      <a:cubicBezTo>
                        <a:pt x="0" y="1"/>
                        <a:pt x="0" y="2"/>
                        <a:pt x="1" y="3"/>
                      </a:cubicBezTo>
                      <a:cubicBezTo>
                        <a:pt x="1" y="2"/>
                        <a:pt x="1" y="2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2"/>
                        <a:pt x="2" y="1"/>
                        <a:pt x="2" y="4"/>
                      </a:cubicBezTo>
                      <a:cubicBezTo>
                        <a:pt x="1" y="2"/>
                        <a:pt x="0" y="5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16" name="Freeform 3463">
                  <a:extLst>
                    <a:ext uri="{FF2B5EF4-FFF2-40B4-BE49-F238E27FC236}">
                      <a16:creationId xmlns:a16="http://schemas.microsoft.com/office/drawing/2014/main" id="{448201DA-BC7F-443C-91E1-C7FBB0C4E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" y="3373"/>
                  <a:ext cx="4" cy="10"/>
                </a:xfrm>
                <a:custGeom>
                  <a:avLst/>
                  <a:gdLst>
                    <a:gd name="T0" fmla="*/ 2 w 2"/>
                    <a:gd name="T1" fmla="*/ 2 h 5"/>
                    <a:gd name="T2" fmla="*/ 0 w 2"/>
                    <a:gd name="T3" fmla="*/ 2 h 5"/>
                    <a:gd name="T4" fmla="*/ 0 w 2"/>
                    <a:gd name="T5" fmla="*/ 0 h 5"/>
                    <a:gd name="T6" fmla="*/ 2 w 2"/>
                    <a:gd name="T7" fmla="*/ 5 h 5"/>
                    <a:gd name="T8" fmla="*/ 2 w 2"/>
                    <a:gd name="T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1" y="1"/>
                        <a:pt x="0" y="4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2" y="1"/>
                        <a:pt x="2" y="5"/>
                      </a:cubicBezTo>
                      <a:cubicBezTo>
                        <a:pt x="1" y="4"/>
                        <a:pt x="2" y="4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17" name="Freeform 3464">
                  <a:extLst>
                    <a:ext uri="{FF2B5EF4-FFF2-40B4-BE49-F238E27FC236}">
                      <a16:creationId xmlns:a16="http://schemas.microsoft.com/office/drawing/2014/main" id="{7F0CA0E1-DDEE-41E3-8726-524A04CB83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9" y="3632"/>
                  <a:ext cx="4" cy="7"/>
                </a:xfrm>
                <a:custGeom>
                  <a:avLst/>
                  <a:gdLst>
                    <a:gd name="T0" fmla="*/ 2 w 2"/>
                    <a:gd name="T1" fmla="*/ 1 h 4"/>
                    <a:gd name="T2" fmla="*/ 1 w 2"/>
                    <a:gd name="T3" fmla="*/ 3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2" y="4"/>
                        <a:pt x="0" y="4"/>
                        <a:pt x="1" y="3"/>
                      </a:cubicBezTo>
                      <a:cubicBezTo>
                        <a:pt x="1" y="3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18" name="Freeform 3465">
                  <a:extLst>
                    <a:ext uri="{FF2B5EF4-FFF2-40B4-BE49-F238E27FC236}">
                      <a16:creationId xmlns:a16="http://schemas.microsoft.com/office/drawing/2014/main" id="{6972CD88-01DF-4358-9A3B-D14C5B7A2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" y="3635"/>
                  <a:ext cx="3" cy="10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3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0" y="0"/>
                        <a:pt x="1" y="3"/>
                        <a:pt x="2" y="3"/>
                      </a:cubicBezTo>
                      <a:cubicBezTo>
                        <a:pt x="2" y="5"/>
                        <a:pt x="1" y="1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19" name="Freeform 3466">
                  <a:extLst>
                    <a:ext uri="{FF2B5EF4-FFF2-40B4-BE49-F238E27FC236}">
                      <a16:creationId xmlns:a16="http://schemas.microsoft.com/office/drawing/2014/main" id="{CEF9939F-B0B3-402C-8834-1734505F7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" y="3387"/>
                  <a:ext cx="6" cy="7"/>
                </a:xfrm>
                <a:custGeom>
                  <a:avLst/>
                  <a:gdLst>
                    <a:gd name="T0" fmla="*/ 0 w 3"/>
                    <a:gd name="T1" fmla="*/ 4 h 4"/>
                    <a:gd name="T2" fmla="*/ 0 w 3"/>
                    <a:gd name="T3" fmla="*/ 1 h 4"/>
                    <a:gd name="T4" fmla="*/ 3 w 3"/>
                    <a:gd name="T5" fmla="*/ 0 h 4"/>
                    <a:gd name="T6" fmla="*/ 2 w 3"/>
                    <a:gd name="T7" fmla="*/ 4 h 4"/>
                    <a:gd name="T8" fmla="*/ 2 w 3"/>
                    <a:gd name="T9" fmla="*/ 4 h 4"/>
                    <a:gd name="T10" fmla="*/ 2 w 3"/>
                    <a:gd name="T11" fmla="*/ 3 h 4"/>
                    <a:gd name="T12" fmla="*/ 0 w 3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cubicBezTo>
                        <a:pt x="0" y="3"/>
                        <a:pt x="0" y="3"/>
                        <a:pt x="0" y="1"/>
                      </a:cubicBezTo>
                      <a:cubicBezTo>
                        <a:pt x="1" y="0"/>
                        <a:pt x="2" y="1"/>
                        <a:pt x="3" y="0"/>
                      </a:cubicBezTo>
                      <a:cubicBezTo>
                        <a:pt x="2" y="2"/>
                        <a:pt x="3" y="2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0"/>
                        <a:pt x="0" y="1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0" name="Freeform 3467">
                  <a:extLst>
                    <a:ext uri="{FF2B5EF4-FFF2-40B4-BE49-F238E27FC236}">
                      <a16:creationId xmlns:a16="http://schemas.microsoft.com/office/drawing/2014/main" id="{8E28C95B-6BA7-4D19-B24A-DA71E22E3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" y="3347"/>
                  <a:ext cx="6" cy="6"/>
                </a:xfrm>
                <a:custGeom>
                  <a:avLst/>
                  <a:gdLst>
                    <a:gd name="T0" fmla="*/ 0 w 3"/>
                    <a:gd name="T1" fmla="*/ 1 h 3"/>
                    <a:gd name="T2" fmla="*/ 3 w 3"/>
                    <a:gd name="T3" fmla="*/ 1 h 3"/>
                    <a:gd name="T4" fmla="*/ 0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1"/>
                      </a:moveTo>
                      <a:cubicBezTo>
                        <a:pt x="1" y="0"/>
                        <a:pt x="2" y="2"/>
                        <a:pt x="3" y="1"/>
                      </a:cubicBezTo>
                      <a:cubicBezTo>
                        <a:pt x="2" y="3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1" name="Freeform 3468">
                  <a:extLst>
                    <a:ext uri="{FF2B5EF4-FFF2-40B4-BE49-F238E27FC236}">
                      <a16:creationId xmlns:a16="http://schemas.microsoft.com/office/drawing/2014/main" id="{0F25BCDE-F631-45A3-8550-005B8DE5C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" y="3271"/>
                  <a:ext cx="4" cy="13"/>
                </a:xfrm>
                <a:custGeom>
                  <a:avLst/>
                  <a:gdLst>
                    <a:gd name="T0" fmla="*/ 1 w 2"/>
                    <a:gd name="T1" fmla="*/ 7 h 7"/>
                    <a:gd name="T2" fmla="*/ 0 w 2"/>
                    <a:gd name="T3" fmla="*/ 5 h 7"/>
                    <a:gd name="T4" fmla="*/ 1 w 2"/>
                    <a:gd name="T5" fmla="*/ 0 h 7"/>
                    <a:gd name="T6" fmla="*/ 1 w 2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1" y="7"/>
                      </a:moveTo>
                      <a:cubicBezTo>
                        <a:pt x="1" y="7"/>
                        <a:pt x="1" y="4"/>
                        <a:pt x="0" y="5"/>
                      </a:cubicBezTo>
                      <a:cubicBezTo>
                        <a:pt x="1" y="3"/>
                        <a:pt x="1" y="3"/>
                        <a:pt x="1" y="0"/>
                      </a:cubicBezTo>
                      <a:cubicBezTo>
                        <a:pt x="2" y="3"/>
                        <a:pt x="1" y="4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2" name="Freeform 3469">
                  <a:extLst>
                    <a:ext uri="{FF2B5EF4-FFF2-40B4-BE49-F238E27FC236}">
                      <a16:creationId xmlns:a16="http://schemas.microsoft.com/office/drawing/2014/main" id="{0DCC81F4-E4C3-496C-A990-720A3093BD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" y="3360"/>
                  <a:ext cx="5" cy="8"/>
                </a:xfrm>
                <a:custGeom>
                  <a:avLst/>
                  <a:gdLst>
                    <a:gd name="T0" fmla="*/ 1 w 3"/>
                    <a:gd name="T1" fmla="*/ 0 h 4"/>
                    <a:gd name="T2" fmla="*/ 2 w 3"/>
                    <a:gd name="T3" fmla="*/ 3 h 4"/>
                    <a:gd name="T4" fmla="*/ 2 w 3"/>
                    <a:gd name="T5" fmla="*/ 1 h 4"/>
                    <a:gd name="T6" fmla="*/ 1 w 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2"/>
                        <a:pt x="2" y="2"/>
                        <a:pt x="2" y="3"/>
                      </a:cubicBezTo>
                      <a:cubicBezTo>
                        <a:pt x="2" y="2"/>
                        <a:pt x="2" y="1"/>
                        <a:pt x="2" y="1"/>
                      </a:cubicBezTo>
                      <a:cubicBezTo>
                        <a:pt x="3" y="4"/>
                        <a:pt x="0" y="4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3" name="Freeform 3470">
                  <a:extLst>
                    <a:ext uri="{FF2B5EF4-FFF2-40B4-BE49-F238E27FC236}">
                      <a16:creationId xmlns:a16="http://schemas.microsoft.com/office/drawing/2014/main" id="{E3D2E451-53ED-40F3-9BFE-2FF6BDFE0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" y="3299"/>
                  <a:ext cx="4" cy="10"/>
                </a:xfrm>
                <a:custGeom>
                  <a:avLst/>
                  <a:gdLst>
                    <a:gd name="T0" fmla="*/ 0 w 2"/>
                    <a:gd name="T1" fmla="*/ 3 h 5"/>
                    <a:gd name="T2" fmla="*/ 0 w 2"/>
                    <a:gd name="T3" fmla="*/ 0 h 5"/>
                    <a:gd name="T4" fmla="*/ 1 w 2"/>
                    <a:gd name="T5" fmla="*/ 3 h 5"/>
                    <a:gd name="T6" fmla="*/ 1 w 2"/>
                    <a:gd name="T7" fmla="*/ 5 h 5"/>
                    <a:gd name="T8" fmla="*/ 0 w 2"/>
                    <a:gd name="T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5"/>
                        <a:pt x="1" y="3"/>
                      </a:cubicBezTo>
                      <a:cubicBezTo>
                        <a:pt x="2" y="4"/>
                        <a:pt x="1" y="4"/>
                        <a:pt x="1" y="5"/>
                      </a:cubicBezTo>
                      <a:cubicBezTo>
                        <a:pt x="0" y="4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4" name="Freeform 3471">
                  <a:extLst>
                    <a:ext uri="{FF2B5EF4-FFF2-40B4-BE49-F238E27FC236}">
                      <a16:creationId xmlns:a16="http://schemas.microsoft.com/office/drawing/2014/main" id="{3E6049EA-0351-4831-8D0A-AAEBFAA4D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" y="3358"/>
                  <a:ext cx="8" cy="27"/>
                </a:xfrm>
                <a:custGeom>
                  <a:avLst/>
                  <a:gdLst>
                    <a:gd name="T0" fmla="*/ 0 w 4"/>
                    <a:gd name="T1" fmla="*/ 3 h 14"/>
                    <a:gd name="T2" fmla="*/ 2 w 4"/>
                    <a:gd name="T3" fmla="*/ 4 h 14"/>
                    <a:gd name="T4" fmla="*/ 2 w 4"/>
                    <a:gd name="T5" fmla="*/ 7 h 14"/>
                    <a:gd name="T6" fmla="*/ 3 w 4"/>
                    <a:gd name="T7" fmla="*/ 9 h 14"/>
                    <a:gd name="T8" fmla="*/ 3 w 4"/>
                    <a:gd name="T9" fmla="*/ 7 h 14"/>
                    <a:gd name="T10" fmla="*/ 4 w 4"/>
                    <a:gd name="T11" fmla="*/ 11 h 14"/>
                    <a:gd name="T12" fmla="*/ 2 w 4"/>
                    <a:gd name="T13" fmla="*/ 11 h 14"/>
                    <a:gd name="T14" fmla="*/ 2 w 4"/>
                    <a:gd name="T15" fmla="*/ 8 h 14"/>
                    <a:gd name="T16" fmla="*/ 1 w 4"/>
                    <a:gd name="T17" fmla="*/ 8 h 14"/>
                    <a:gd name="T18" fmla="*/ 1 w 4"/>
                    <a:gd name="T19" fmla="*/ 12 h 14"/>
                    <a:gd name="T20" fmla="*/ 2 w 4"/>
                    <a:gd name="T21" fmla="*/ 14 h 14"/>
                    <a:gd name="T22" fmla="*/ 0 w 4"/>
                    <a:gd name="T23" fmla="*/ 12 h 14"/>
                    <a:gd name="T24" fmla="*/ 1 w 4"/>
                    <a:gd name="T25" fmla="*/ 6 h 14"/>
                    <a:gd name="T26" fmla="*/ 2 w 4"/>
                    <a:gd name="T27" fmla="*/ 6 h 14"/>
                    <a:gd name="T28" fmla="*/ 0 w 4"/>
                    <a:gd name="T29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" h="14">
                      <a:moveTo>
                        <a:pt x="0" y="3"/>
                      </a:moveTo>
                      <a:cubicBezTo>
                        <a:pt x="0" y="0"/>
                        <a:pt x="1" y="4"/>
                        <a:pt x="2" y="4"/>
                      </a:cubicBezTo>
                      <a:cubicBezTo>
                        <a:pt x="2" y="5"/>
                        <a:pt x="2" y="6"/>
                        <a:pt x="2" y="7"/>
                      </a:cubicBezTo>
                      <a:cubicBezTo>
                        <a:pt x="3" y="5"/>
                        <a:pt x="2" y="8"/>
                        <a:pt x="3" y="9"/>
                      </a:cubicBezTo>
                      <a:cubicBezTo>
                        <a:pt x="3" y="9"/>
                        <a:pt x="3" y="7"/>
                        <a:pt x="3" y="7"/>
                      </a:cubicBezTo>
                      <a:cubicBezTo>
                        <a:pt x="4" y="7"/>
                        <a:pt x="4" y="8"/>
                        <a:pt x="4" y="11"/>
                      </a:cubicBezTo>
                      <a:cubicBezTo>
                        <a:pt x="3" y="9"/>
                        <a:pt x="3" y="10"/>
                        <a:pt x="2" y="11"/>
                      </a:cubicBezTo>
                      <a:cubicBezTo>
                        <a:pt x="2" y="10"/>
                        <a:pt x="2" y="9"/>
                        <a:pt x="2" y="8"/>
                      </a:cubicBezTo>
                      <a:cubicBezTo>
                        <a:pt x="2" y="9"/>
                        <a:pt x="1" y="8"/>
                        <a:pt x="1" y="8"/>
                      </a:cubicBezTo>
                      <a:cubicBezTo>
                        <a:pt x="1" y="10"/>
                        <a:pt x="1" y="10"/>
                        <a:pt x="1" y="12"/>
                      </a:cubicBezTo>
                      <a:cubicBezTo>
                        <a:pt x="1" y="14"/>
                        <a:pt x="2" y="11"/>
                        <a:pt x="2" y="14"/>
                      </a:cubicBezTo>
                      <a:cubicBezTo>
                        <a:pt x="1" y="13"/>
                        <a:pt x="1" y="13"/>
                        <a:pt x="0" y="12"/>
                      </a:cubicBezTo>
                      <a:cubicBezTo>
                        <a:pt x="1" y="11"/>
                        <a:pt x="1" y="9"/>
                        <a:pt x="1" y="6"/>
                      </a:cubicBezTo>
                      <a:cubicBezTo>
                        <a:pt x="1" y="7"/>
                        <a:pt x="1" y="6"/>
                        <a:pt x="2" y="6"/>
                      </a:cubicBezTo>
                      <a:cubicBezTo>
                        <a:pt x="2" y="3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5" name="Freeform 3472">
                  <a:extLst>
                    <a:ext uri="{FF2B5EF4-FFF2-40B4-BE49-F238E27FC236}">
                      <a16:creationId xmlns:a16="http://schemas.microsoft.com/office/drawing/2014/main" id="{A258DB68-AAD1-4B71-8C21-0D175A11A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7" y="3299"/>
                  <a:ext cx="2" cy="6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0 h 3"/>
                    <a:gd name="T4" fmla="*/ 1 w 1"/>
                    <a:gd name="T5" fmla="*/ 3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1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6" name="Freeform 3473">
                  <a:extLst>
                    <a:ext uri="{FF2B5EF4-FFF2-40B4-BE49-F238E27FC236}">
                      <a16:creationId xmlns:a16="http://schemas.microsoft.com/office/drawing/2014/main" id="{32E098B9-662A-4A0F-8519-241861A46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" y="3364"/>
                  <a:ext cx="4" cy="21"/>
                </a:xfrm>
                <a:custGeom>
                  <a:avLst/>
                  <a:gdLst>
                    <a:gd name="T0" fmla="*/ 0 w 2"/>
                    <a:gd name="T1" fmla="*/ 4 h 11"/>
                    <a:gd name="T2" fmla="*/ 1 w 2"/>
                    <a:gd name="T3" fmla="*/ 7 h 11"/>
                    <a:gd name="T4" fmla="*/ 2 w 2"/>
                    <a:gd name="T5" fmla="*/ 5 h 11"/>
                    <a:gd name="T6" fmla="*/ 0 w 2"/>
                    <a:gd name="T7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1">
                      <a:moveTo>
                        <a:pt x="0" y="4"/>
                      </a:moveTo>
                      <a:cubicBezTo>
                        <a:pt x="0" y="0"/>
                        <a:pt x="1" y="5"/>
                        <a:pt x="1" y="7"/>
                      </a:cubicBezTo>
                      <a:cubicBezTo>
                        <a:pt x="1" y="6"/>
                        <a:pt x="1" y="5"/>
                        <a:pt x="2" y="5"/>
                      </a:cubicBezTo>
                      <a:cubicBezTo>
                        <a:pt x="1" y="11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7" name="Freeform 3474">
                  <a:extLst>
                    <a:ext uri="{FF2B5EF4-FFF2-40B4-BE49-F238E27FC236}">
                      <a16:creationId xmlns:a16="http://schemas.microsoft.com/office/drawing/2014/main" id="{8B0E59ED-3A5C-41DE-888A-B5E7F3CF6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" y="4079"/>
                  <a:ext cx="4" cy="6"/>
                </a:xfrm>
                <a:custGeom>
                  <a:avLst/>
                  <a:gdLst>
                    <a:gd name="T0" fmla="*/ 0 w 2"/>
                    <a:gd name="T1" fmla="*/ 1 h 3"/>
                    <a:gd name="T2" fmla="*/ 2 w 2"/>
                    <a:gd name="T3" fmla="*/ 1 h 3"/>
                    <a:gd name="T4" fmla="*/ 0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0" y="0"/>
                        <a:pt x="2" y="1"/>
                        <a:pt x="2" y="1"/>
                      </a:cubicBezTo>
                      <a:cubicBezTo>
                        <a:pt x="2" y="3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8" name="Freeform 3475">
                  <a:extLst>
                    <a:ext uri="{FF2B5EF4-FFF2-40B4-BE49-F238E27FC236}">
                      <a16:creationId xmlns:a16="http://schemas.microsoft.com/office/drawing/2014/main" id="{ED1359F2-3F74-4C92-953C-3012862E65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" y="3698"/>
                  <a:ext cx="4" cy="9"/>
                </a:xfrm>
                <a:custGeom>
                  <a:avLst/>
                  <a:gdLst>
                    <a:gd name="T0" fmla="*/ 2 w 2"/>
                    <a:gd name="T1" fmla="*/ 3 h 5"/>
                    <a:gd name="T2" fmla="*/ 2 w 2"/>
                    <a:gd name="T3" fmla="*/ 4 h 5"/>
                    <a:gd name="T4" fmla="*/ 1 w 2"/>
                    <a:gd name="T5" fmla="*/ 0 h 5"/>
                    <a:gd name="T6" fmla="*/ 2 w 2"/>
                    <a:gd name="T7" fmla="*/ 1 h 5"/>
                    <a:gd name="T8" fmla="*/ 2 w 2"/>
                    <a:gd name="T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2" y="3"/>
                        <a:pt x="1" y="4"/>
                        <a:pt x="2" y="4"/>
                      </a:cubicBezTo>
                      <a:cubicBezTo>
                        <a:pt x="1" y="5"/>
                        <a:pt x="0" y="3"/>
                        <a:pt x="1" y="0"/>
                      </a:cubicBezTo>
                      <a:cubicBezTo>
                        <a:pt x="2" y="0"/>
                        <a:pt x="2" y="4"/>
                        <a:pt x="2" y="1"/>
                      </a:cubicBezTo>
                      <a:cubicBezTo>
                        <a:pt x="2" y="1"/>
                        <a:pt x="2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29" name="Freeform 3476">
                  <a:extLst>
                    <a:ext uri="{FF2B5EF4-FFF2-40B4-BE49-F238E27FC236}">
                      <a16:creationId xmlns:a16="http://schemas.microsoft.com/office/drawing/2014/main" id="{EB963FD4-D775-4416-A4B5-BB6469B5BA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" y="3698"/>
                  <a:ext cx="2" cy="9"/>
                </a:xfrm>
                <a:custGeom>
                  <a:avLst/>
                  <a:gdLst>
                    <a:gd name="T0" fmla="*/ 0 w 1"/>
                    <a:gd name="T1" fmla="*/ 3 h 5"/>
                    <a:gd name="T2" fmla="*/ 0 w 1"/>
                    <a:gd name="T3" fmla="*/ 3 h 5"/>
                    <a:gd name="T4" fmla="*/ 1 w 1"/>
                    <a:gd name="T5" fmla="*/ 1 h 5"/>
                    <a:gd name="T6" fmla="*/ 0 w 1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3"/>
                      </a:move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2"/>
                        <a:pt x="0" y="0"/>
                        <a:pt x="1" y="1"/>
                      </a:cubicBezTo>
                      <a:cubicBezTo>
                        <a:pt x="1" y="3"/>
                        <a:pt x="0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30" name="Freeform 3477">
                  <a:extLst>
                    <a:ext uri="{FF2B5EF4-FFF2-40B4-BE49-F238E27FC236}">
                      <a16:creationId xmlns:a16="http://schemas.microsoft.com/office/drawing/2014/main" id="{056DCCCA-421E-49B3-B628-56C2F0E10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6" y="4072"/>
                  <a:ext cx="4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3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1" y="0"/>
                        <a:pt x="2" y="2"/>
                        <a:pt x="2" y="3"/>
                      </a:cubicBezTo>
                      <a:cubicBezTo>
                        <a:pt x="2" y="5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31" name="Freeform 3478">
                  <a:extLst>
                    <a:ext uri="{FF2B5EF4-FFF2-40B4-BE49-F238E27FC236}">
                      <a16:creationId xmlns:a16="http://schemas.microsoft.com/office/drawing/2014/main" id="{E17A167A-78BE-4379-BAFC-83473CC558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8" y="4079"/>
                  <a:ext cx="2" cy="8"/>
                </a:xfrm>
                <a:custGeom>
                  <a:avLst/>
                  <a:gdLst>
                    <a:gd name="T0" fmla="*/ 0 w 1"/>
                    <a:gd name="T1" fmla="*/ 4 h 4"/>
                    <a:gd name="T2" fmla="*/ 0 w 1"/>
                    <a:gd name="T3" fmla="*/ 4 h 4"/>
                    <a:gd name="T4" fmla="*/ 0 w 1"/>
                    <a:gd name="T5" fmla="*/ 4 h 4"/>
                    <a:gd name="T6" fmla="*/ 1 w 1"/>
                    <a:gd name="T7" fmla="*/ 0 h 4"/>
                    <a:gd name="T8" fmla="*/ 0 w 1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4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1" y="1"/>
                        <a:pt x="1" y="0"/>
                      </a:cubicBezTo>
                      <a:cubicBezTo>
                        <a:pt x="1" y="3"/>
                        <a:pt x="0" y="1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32" name="Freeform 3479">
                  <a:extLst>
                    <a:ext uri="{FF2B5EF4-FFF2-40B4-BE49-F238E27FC236}">
                      <a16:creationId xmlns:a16="http://schemas.microsoft.com/office/drawing/2014/main" id="{05A0DD99-15C8-4B59-80E5-AEC9116BDB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0" y="4078"/>
                  <a:ext cx="26" cy="20"/>
                </a:xfrm>
                <a:custGeom>
                  <a:avLst/>
                  <a:gdLst>
                    <a:gd name="T0" fmla="*/ 7 w 14"/>
                    <a:gd name="T1" fmla="*/ 2 h 11"/>
                    <a:gd name="T2" fmla="*/ 6 w 14"/>
                    <a:gd name="T3" fmla="*/ 3 h 11"/>
                    <a:gd name="T4" fmla="*/ 1 w 14"/>
                    <a:gd name="T5" fmla="*/ 2 h 11"/>
                    <a:gd name="T6" fmla="*/ 3 w 14"/>
                    <a:gd name="T7" fmla="*/ 5 h 11"/>
                    <a:gd name="T8" fmla="*/ 0 w 14"/>
                    <a:gd name="T9" fmla="*/ 5 h 11"/>
                    <a:gd name="T10" fmla="*/ 0 w 14"/>
                    <a:gd name="T11" fmla="*/ 8 h 11"/>
                    <a:gd name="T12" fmla="*/ 1 w 14"/>
                    <a:gd name="T13" fmla="*/ 9 h 11"/>
                    <a:gd name="T14" fmla="*/ 0 w 14"/>
                    <a:gd name="T15" fmla="*/ 11 h 11"/>
                    <a:gd name="T16" fmla="*/ 13 w 14"/>
                    <a:gd name="T17" fmla="*/ 10 h 11"/>
                    <a:gd name="T18" fmla="*/ 12 w 14"/>
                    <a:gd name="T19" fmla="*/ 8 h 11"/>
                    <a:gd name="T20" fmla="*/ 13 w 14"/>
                    <a:gd name="T21" fmla="*/ 7 h 11"/>
                    <a:gd name="T22" fmla="*/ 12 w 14"/>
                    <a:gd name="T23" fmla="*/ 6 h 11"/>
                    <a:gd name="T24" fmla="*/ 14 w 14"/>
                    <a:gd name="T25" fmla="*/ 4 h 11"/>
                    <a:gd name="T26" fmla="*/ 12 w 14"/>
                    <a:gd name="T27" fmla="*/ 4 h 11"/>
                    <a:gd name="T28" fmla="*/ 11 w 14"/>
                    <a:gd name="T29" fmla="*/ 9 h 11"/>
                    <a:gd name="T30" fmla="*/ 8 w 14"/>
                    <a:gd name="T31" fmla="*/ 7 h 11"/>
                    <a:gd name="T32" fmla="*/ 11 w 14"/>
                    <a:gd name="T33" fmla="*/ 3 h 11"/>
                    <a:gd name="T34" fmla="*/ 7 w 14"/>
                    <a:gd name="T35" fmla="*/ 2 h 11"/>
                    <a:gd name="T36" fmla="*/ 7 w 14"/>
                    <a:gd name="T37" fmla="*/ 4 h 11"/>
                    <a:gd name="T38" fmla="*/ 7 w 14"/>
                    <a:gd name="T39" fmla="*/ 2 h 11"/>
                    <a:gd name="T40" fmla="*/ 3 w 14"/>
                    <a:gd name="T41" fmla="*/ 5 h 11"/>
                    <a:gd name="T42" fmla="*/ 5 w 14"/>
                    <a:gd name="T43" fmla="*/ 3 h 11"/>
                    <a:gd name="T44" fmla="*/ 3 w 14"/>
                    <a:gd name="T45" fmla="*/ 5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" h="11">
                      <a:moveTo>
                        <a:pt x="7" y="2"/>
                      </a:moveTo>
                      <a:cubicBezTo>
                        <a:pt x="6" y="4"/>
                        <a:pt x="5" y="0"/>
                        <a:pt x="6" y="3"/>
                      </a:cubicBezTo>
                      <a:cubicBezTo>
                        <a:pt x="4" y="1"/>
                        <a:pt x="3" y="0"/>
                        <a:pt x="1" y="2"/>
                      </a:cubicBezTo>
                      <a:cubicBezTo>
                        <a:pt x="2" y="2"/>
                        <a:pt x="2" y="4"/>
                        <a:pt x="3" y="5"/>
                      </a:cubicBezTo>
                      <a:cubicBezTo>
                        <a:pt x="2" y="8"/>
                        <a:pt x="1" y="2"/>
                        <a:pt x="0" y="5"/>
                      </a:cubicBezTo>
                      <a:cubicBezTo>
                        <a:pt x="1" y="6"/>
                        <a:pt x="0" y="7"/>
                        <a:pt x="0" y="8"/>
                      </a:cubicBezTo>
                      <a:cubicBezTo>
                        <a:pt x="1" y="8"/>
                        <a:pt x="1" y="7"/>
                        <a:pt x="1" y="9"/>
                      </a:cubicBezTo>
                      <a:cubicBezTo>
                        <a:pt x="1" y="11"/>
                        <a:pt x="0" y="8"/>
                        <a:pt x="0" y="11"/>
                      </a:cubicBezTo>
                      <a:cubicBezTo>
                        <a:pt x="5" y="10"/>
                        <a:pt x="9" y="10"/>
                        <a:pt x="13" y="10"/>
                      </a:cubicBezTo>
                      <a:cubicBezTo>
                        <a:pt x="13" y="9"/>
                        <a:pt x="12" y="9"/>
                        <a:pt x="12" y="8"/>
                      </a:cubicBezTo>
                      <a:cubicBezTo>
                        <a:pt x="12" y="8"/>
                        <a:pt x="13" y="8"/>
                        <a:pt x="13" y="7"/>
                      </a:cubicBezTo>
                      <a:cubicBezTo>
                        <a:pt x="12" y="7"/>
                        <a:pt x="12" y="7"/>
                        <a:pt x="12" y="6"/>
                      </a:cubicBezTo>
                      <a:cubicBezTo>
                        <a:pt x="13" y="7"/>
                        <a:pt x="14" y="5"/>
                        <a:pt x="14" y="4"/>
                      </a:cubicBezTo>
                      <a:cubicBezTo>
                        <a:pt x="13" y="6"/>
                        <a:pt x="12" y="5"/>
                        <a:pt x="12" y="4"/>
                      </a:cubicBezTo>
                      <a:cubicBezTo>
                        <a:pt x="11" y="5"/>
                        <a:pt x="12" y="8"/>
                        <a:pt x="11" y="9"/>
                      </a:cubicBezTo>
                      <a:cubicBezTo>
                        <a:pt x="10" y="6"/>
                        <a:pt x="8" y="11"/>
                        <a:pt x="8" y="7"/>
                      </a:cubicBezTo>
                      <a:cubicBezTo>
                        <a:pt x="8" y="4"/>
                        <a:pt x="10" y="9"/>
                        <a:pt x="11" y="3"/>
                      </a:cubicBezTo>
                      <a:cubicBezTo>
                        <a:pt x="10" y="3"/>
                        <a:pt x="8" y="5"/>
                        <a:pt x="7" y="2"/>
                      </a:cubicBezTo>
                      <a:cubicBezTo>
                        <a:pt x="7" y="2"/>
                        <a:pt x="7" y="3"/>
                        <a:pt x="7" y="4"/>
                      </a:cubicBezTo>
                      <a:cubicBezTo>
                        <a:pt x="6" y="3"/>
                        <a:pt x="7" y="3"/>
                        <a:pt x="7" y="2"/>
                      </a:cubicBezTo>
                      <a:close/>
                      <a:moveTo>
                        <a:pt x="3" y="5"/>
                      </a:moveTo>
                      <a:cubicBezTo>
                        <a:pt x="3" y="3"/>
                        <a:pt x="4" y="2"/>
                        <a:pt x="5" y="3"/>
                      </a:cubicBezTo>
                      <a:cubicBezTo>
                        <a:pt x="4" y="5"/>
                        <a:pt x="4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33" name="Freeform 3480">
                  <a:extLst>
                    <a:ext uri="{FF2B5EF4-FFF2-40B4-BE49-F238E27FC236}">
                      <a16:creationId xmlns:a16="http://schemas.microsoft.com/office/drawing/2014/main" id="{DCA6FE1A-6661-401A-A385-A8B5205E9C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0" y="4019"/>
                  <a:ext cx="2" cy="7"/>
                </a:xfrm>
                <a:custGeom>
                  <a:avLst/>
                  <a:gdLst>
                    <a:gd name="T0" fmla="*/ 0 w 1"/>
                    <a:gd name="T1" fmla="*/ 2 h 4"/>
                    <a:gd name="T2" fmla="*/ 1 w 1"/>
                    <a:gd name="T3" fmla="*/ 1 h 4"/>
                    <a:gd name="T4" fmla="*/ 1 w 1"/>
                    <a:gd name="T5" fmla="*/ 2 h 4"/>
                    <a:gd name="T6" fmla="*/ 0 w 1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4">
                      <a:moveTo>
                        <a:pt x="0" y="2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4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34" name="Freeform 3481">
                  <a:extLst>
                    <a:ext uri="{FF2B5EF4-FFF2-40B4-BE49-F238E27FC236}">
                      <a16:creationId xmlns:a16="http://schemas.microsoft.com/office/drawing/2014/main" id="{F34B8CF8-802A-4A34-A9A5-8CFB62BCD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4" y="4041"/>
                  <a:ext cx="6" cy="8"/>
                </a:xfrm>
                <a:custGeom>
                  <a:avLst/>
                  <a:gdLst>
                    <a:gd name="T0" fmla="*/ 0 w 3"/>
                    <a:gd name="T1" fmla="*/ 4 h 4"/>
                    <a:gd name="T2" fmla="*/ 3 w 3"/>
                    <a:gd name="T3" fmla="*/ 3 h 4"/>
                    <a:gd name="T4" fmla="*/ 0 w 3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cubicBezTo>
                        <a:pt x="1" y="3"/>
                        <a:pt x="2" y="0"/>
                        <a:pt x="3" y="3"/>
                      </a:cubicBezTo>
                      <a:cubicBezTo>
                        <a:pt x="2" y="4"/>
                        <a:pt x="1" y="4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35" name="Freeform 3482">
                  <a:extLst>
                    <a:ext uri="{FF2B5EF4-FFF2-40B4-BE49-F238E27FC236}">
                      <a16:creationId xmlns:a16="http://schemas.microsoft.com/office/drawing/2014/main" id="{2F3BAE24-72D8-466A-A4FA-81B908E4A5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6" y="4047"/>
                  <a:ext cx="4" cy="12"/>
                </a:xfrm>
                <a:custGeom>
                  <a:avLst/>
                  <a:gdLst>
                    <a:gd name="T0" fmla="*/ 1 w 2"/>
                    <a:gd name="T1" fmla="*/ 6 h 6"/>
                    <a:gd name="T2" fmla="*/ 0 w 2"/>
                    <a:gd name="T3" fmla="*/ 3 h 6"/>
                    <a:gd name="T4" fmla="*/ 2 w 2"/>
                    <a:gd name="T5" fmla="*/ 5 h 6"/>
                    <a:gd name="T6" fmla="*/ 1 w 2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1" y="6"/>
                      </a:moveTo>
                      <a:cubicBezTo>
                        <a:pt x="0" y="6"/>
                        <a:pt x="0" y="4"/>
                        <a:pt x="0" y="3"/>
                      </a:cubicBezTo>
                      <a:cubicBezTo>
                        <a:pt x="1" y="3"/>
                        <a:pt x="2" y="0"/>
                        <a:pt x="2" y="5"/>
                      </a:cubicBezTo>
                      <a:cubicBezTo>
                        <a:pt x="1" y="4"/>
                        <a:pt x="0" y="1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36" name="Freeform 3483">
                  <a:extLst>
                    <a:ext uri="{FF2B5EF4-FFF2-40B4-BE49-F238E27FC236}">
                      <a16:creationId xmlns:a16="http://schemas.microsoft.com/office/drawing/2014/main" id="{05FD4E22-D447-4CA4-908B-44269C3EA6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2" y="4087"/>
                  <a:ext cx="3" cy="9"/>
                </a:xfrm>
                <a:custGeom>
                  <a:avLst/>
                  <a:gdLst>
                    <a:gd name="T0" fmla="*/ 0 w 2"/>
                    <a:gd name="T1" fmla="*/ 4 h 5"/>
                    <a:gd name="T2" fmla="*/ 0 w 2"/>
                    <a:gd name="T3" fmla="*/ 2 h 5"/>
                    <a:gd name="T4" fmla="*/ 2 w 2"/>
                    <a:gd name="T5" fmla="*/ 3 h 5"/>
                    <a:gd name="T6" fmla="*/ 0 w 2"/>
                    <a:gd name="T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0" y="4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1" y="0"/>
                        <a:pt x="1" y="1"/>
                        <a:pt x="2" y="3"/>
                      </a:cubicBezTo>
                      <a:cubicBezTo>
                        <a:pt x="2" y="5"/>
                        <a:pt x="1" y="2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37" name="Freeform 3484">
                  <a:extLst>
                    <a:ext uri="{FF2B5EF4-FFF2-40B4-BE49-F238E27FC236}">
                      <a16:creationId xmlns:a16="http://schemas.microsoft.com/office/drawing/2014/main" id="{83EBB7AC-A3D3-46E7-B635-D9F343252E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2" y="3265"/>
                  <a:ext cx="1" cy="12"/>
                </a:xfrm>
                <a:custGeom>
                  <a:avLst/>
                  <a:gdLst>
                    <a:gd name="T0" fmla="*/ 1 w 1"/>
                    <a:gd name="T1" fmla="*/ 5 h 6"/>
                    <a:gd name="T2" fmla="*/ 0 w 1"/>
                    <a:gd name="T3" fmla="*/ 1 h 6"/>
                    <a:gd name="T4" fmla="*/ 1 w 1"/>
                    <a:gd name="T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1" y="5"/>
                      </a:moveTo>
                      <a:cubicBezTo>
                        <a:pt x="0" y="6"/>
                        <a:pt x="0" y="2"/>
                        <a:pt x="0" y="1"/>
                      </a:cubicBezTo>
                      <a:cubicBezTo>
                        <a:pt x="0" y="0"/>
                        <a:pt x="0" y="4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38" name="Freeform 3485">
                  <a:extLst>
                    <a:ext uri="{FF2B5EF4-FFF2-40B4-BE49-F238E27FC236}">
                      <a16:creationId xmlns:a16="http://schemas.microsoft.com/office/drawing/2014/main" id="{513B9975-31C4-4A5D-A7F1-2ECEA9413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" y="4045"/>
                  <a:ext cx="4" cy="6"/>
                </a:xfrm>
                <a:custGeom>
                  <a:avLst/>
                  <a:gdLst>
                    <a:gd name="T0" fmla="*/ 1 w 2"/>
                    <a:gd name="T1" fmla="*/ 3 h 3"/>
                    <a:gd name="T2" fmla="*/ 0 w 2"/>
                    <a:gd name="T3" fmla="*/ 3 h 3"/>
                    <a:gd name="T4" fmla="*/ 2 w 2"/>
                    <a:gd name="T5" fmla="*/ 0 h 3"/>
                    <a:gd name="T6" fmla="*/ 1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1" y="3"/>
                      </a:moveTo>
                      <a:cubicBezTo>
                        <a:pt x="1" y="3"/>
                        <a:pt x="1" y="2"/>
                        <a:pt x="0" y="3"/>
                      </a:cubicBezTo>
                      <a:cubicBezTo>
                        <a:pt x="1" y="0"/>
                        <a:pt x="1" y="1"/>
                        <a:pt x="2" y="0"/>
                      </a:cubicBezTo>
                      <a:cubicBezTo>
                        <a:pt x="2" y="1"/>
                        <a:pt x="1" y="1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39" name="Freeform 3486">
                  <a:extLst>
                    <a:ext uri="{FF2B5EF4-FFF2-40B4-BE49-F238E27FC236}">
                      <a16:creationId xmlns:a16="http://schemas.microsoft.com/office/drawing/2014/main" id="{D65C24F9-8D3C-4283-A222-0B6E17E9B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" y="4053"/>
                  <a:ext cx="7" cy="7"/>
                </a:xfrm>
                <a:custGeom>
                  <a:avLst/>
                  <a:gdLst>
                    <a:gd name="T0" fmla="*/ 0 w 4"/>
                    <a:gd name="T1" fmla="*/ 3 h 4"/>
                    <a:gd name="T2" fmla="*/ 4 w 4"/>
                    <a:gd name="T3" fmla="*/ 0 h 4"/>
                    <a:gd name="T4" fmla="*/ 0 w 4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0" y="3"/>
                      </a:moveTo>
                      <a:cubicBezTo>
                        <a:pt x="1" y="0"/>
                        <a:pt x="3" y="3"/>
                        <a:pt x="4" y="0"/>
                      </a:cubicBezTo>
                      <a:cubicBezTo>
                        <a:pt x="3" y="4"/>
                        <a:pt x="2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0" name="Freeform 3487">
                  <a:extLst>
                    <a:ext uri="{FF2B5EF4-FFF2-40B4-BE49-F238E27FC236}">
                      <a16:creationId xmlns:a16="http://schemas.microsoft.com/office/drawing/2014/main" id="{5D1C1D58-A0CF-44D0-B4E8-EC903050C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" y="4060"/>
                  <a:ext cx="2" cy="16"/>
                </a:xfrm>
                <a:custGeom>
                  <a:avLst/>
                  <a:gdLst>
                    <a:gd name="T0" fmla="*/ 1 w 1"/>
                    <a:gd name="T1" fmla="*/ 4 h 8"/>
                    <a:gd name="T2" fmla="*/ 1 w 1"/>
                    <a:gd name="T3" fmla="*/ 6 h 8"/>
                    <a:gd name="T4" fmla="*/ 0 w 1"/>
                    <a:gd name="T5" fmla="*/ 6 h 8"/>
                    <a:gd name="T6" fmla="*/ 1 w 1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8">
                      <a:moveTo>
                        <a:pt x="1" y="4"/>
                      </a:move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1" y="8"/>
                        <a:pt x="0" y="8"/>
                        <a:pt x="0" y="6"/>
                      </a:cubicBezTo>
                      <a:cubicBezTo>
                        <a:pt x="0" y="5"/>
                        <a:pt x="1" y="0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1" name="Freeform 3488">
                  <a:extLst>
                    <a:ext uri="{FF2B5EF4-FFF2-40B4-BE49-F238E27FC236}">
                      <a16:creationId xmlns:a16="http://schemas.microsoft.com/office/drawing/2014/main" id="{8F18A847-6F84-413C-9BD7-D85DA827BF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" y="3262"/>
                  <a:ext cx="6" cy="17"/>
                </a:xfrm>
                <a:custGeom>
                  <a:avLst/>
                  <a:gdLst>
                    <a:gd name="T0" fmla="*/ 0 w 3"/>
                    <a:gd name="T1" fmla="*/ 2 h 9"/>
                    <a:gd name="T2" fmla="*/ 2 w 3"/>
                    <a:gd name="T3" fmla="*/ 2 h 9"/>
                    <a:gd name="T4" fmla="*/ 3 w 3"/>
                    <a:gd name="T5" fmla="*/ 6 h 9"/>
                    <a:gd name="T6" fmla="*/ 1 w 3"/>
                    <a:gd name="T7" fmla="*/ 7 h 9"/>
                    <a:gd name="T8" fmla="*/ 0 w 3"/>
                    <a:gd name="T9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9">
                      <a:moveTo>
                        <a:pt x="0" y="2"/>
                      </a:moveTo>
                      <a:cubicBezTo>
                        <a:pt x="0" y="0"/>
                        <a:pt x="2" y="4"/>
                        <a:pt x="2" y="2"/>
                      </a:cubicBezTo>
                      <a:cubicBezTo>
                        <a:pt x="1" y="4"/>
                        <a:pt x="2" y="5"/>
                        <a:pt x="3" y="6"/>
                      </a:cubicBezTo>
                      <a:cubicBezTo>
                        <a:pt x="2" y="9"/>
                        <a:pt x="2" y="6"/>
                        <a:pt x="1" y="7"/>
                      </a:cubicBezTo>
                      <a:cubicBezTo>
                        <a:pt x="2" y="5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2" name="Freeform 3489">
                  <a:extLst>
                    <a:ext uri="{FF2B5EF4-FFF2-40B4-BE49-F238E27FC236}">
                      <a16:creationId xmlns:a16="http://schemas.microsoft.com/office/drawing/2014/main" id="{8B077A94-55A8-47C8-8A6C-CCD55FB58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4" y="3102"/>
                  <a:ext cx="4" cy="13"/>
                </a:xfrm>
                <a:custGeom>
                  <a:avLst/>
                  <a:gdLst>
                    <a:gd name="T0" fmla="*/ 1 w 2"/>
                    <a:gd name="T1" fmla="*/ 5 h 7"/>
                    <a:gd name="T2" fmla="*/ 0 w 2"/>
                    <a:gd name="T3" fmla="*/ 6 h 7"/>
                    <a:gd name="T4" fmla="*/ 2 w 2"/>
                    <a:gd name="T5" fmla="*/ 0 h 7"/>
                    <a:gd name="T6" fmla="*/ 1 w 2"/>
                    <a:gd name="T7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1" y="5"/>
                      </a:moveTo>
                      <a:cubicBezTo>
                        <a:pt x="1" y="7"/>
                        <a:pt x="1" y="5"/>
                        <a:pt x="0" y="6"/>
                      </a:cubicBezTo>
                      <a:cubicBezTo>
                        <a:pt x="1" y="2"/>
                        <a:pt x="1" y="1"/>
                        <a:pt x="2" y="0"/>
                      </a:cubicBezTo>
                      <a:cubicBezTo>
                        <a:pt x="2" y="4"/>
                        <a:pt x="2" y="4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3" name="Freeform 3490">
                  <a:extLst>
                    <a:ext uri="{FF2B5EF4-FFF2-40B4-BE49-F238E27FC236}">
                      <a16:creationId xmlns:a16="http://schemas.microsoft.com/office/drawing/2014/main" id="{2EBF3265-78B4-4A43-B05F-D25E4073AF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7" y="4089"/>
                  <a:ext cx="4" cy="9"/>
                </a:xfrm>
                <a:custGeom>
                  <a:avLst/>
                  <a:gdLst>
                    <a:gd name="T0" fmla="*/ 0 w 2"/>
                    <a:gd name="T1" fmla="*/ 3 h 5"/>
                    <a:gd name="T2" fmla="*/ 2 w 2"/>
                    <a:gd name="T3" fmla="*/ 3 h 5"/>
                    <a:gd name="T4" fmla="*/ 0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3"/>
                      </a:moveTo>
                      <a:cubicBezTo>
                        <a:pt x="1" y="0"/>
                        <a:pt x="1" y="3"/>
                        <a:pt x="2" y="3"/>
                      </a:cubicBezTo>
                      <a:cubicBezTo>
                        <a:pt x="2" y="5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4" name="Freeform 3491">
                  <a:extLst>
                    <a:ext uri="{FF2B5EF4-FFF2-40B4-BE49-F238E27FC236}">
                      <a16:creationId xmlns:a16="http://schemas.microsoft.com/office/drawing/2014/main" id="{6D667467-D0F4-4436-9A1D-6D933D7C2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" y="3246"/>
                  <a:ext cx="1" cy="10"/>
                </a:xfrm>
                <a:custGeom>
                  <a:avLst/>
                  <a:gdLst>
                    <a:gd name="T0" fmla="*/ 0 w 1"/>
                    <a:gd name="T1" fmla="*/ 4 h 5"/>
                    <a:gd name="T2" fmla="*/ 0 w 1"/>
                    <a:gd name="T3" fmla="*/ 4 h 5"/>
                    <a:gd name="T4" fmla="*/ 0 w 1"/>
                    <a:gd name="T5" fmla="*/ 2 h 5"/>
                    <a:gd name="T6" fmla="*/ 1 w 1"/>
                    <a:gd name="T7" fmla="*/ 1 h 5"/>
                    <a:gd name="T8" fmla="*/ 0 w 1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5">
                      <a:moveTo>
                        <a:pt x="0" y="4"/>
                      </a:moveTo>
                      <a:cubicBezTo>
                        <a:pt x="0" y="5"/>
                        <a:pt x="0" y="4"/>
                        <a:pt x="0" y="4"/>
                      </a:cubicBezTo>
                      <a:cubicBezTo>
                        <a:pt x="0" y="3"/>
                        <a:pt x="1" y="2"/>
                        <a:pt x="0" y="2"/>
                      </a:cubicBezTo>
                      <a:cubicBezTo>
                        <a:pt x="0" y="1"/>
                        <a:pt x="1" y="0"/>
                        <a:pt x="1" y="1"/>
                      </a:cubicBezTo>
                      <a:cubicBezTo>
                        <a:pt x="1" y="3"/>
                        <a:pt x="0" y="2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5" name="Freeform 3492">
                  <a:extLst>
                    <a:ext uri="{FF2B5EF4-FFF2-40B4-BE49-F238E27FC236}">
                      <a16:creationId xmlns:a16="http://schemas.microsoft.com/office/drawing/2014/main" id="{0A9C24D1-4DEA-4ED6-B7BB-A93930B447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3" y="3254"/>
                  <a:ext cx="8" cy="13"/>
                </a:xfrm>
                <a:custGeom>
                  <a:avLst/>
                  <a:gdLst>
                    <a:gd name="T0" fmla="*/ 0 w 4"/>
                    <a:gd name="T1" fmla="*/ 4 h 7"/>
                    <a:gd name="T2" fmla="*/ 2 w 4"/>
                    <a:gd name="T3" fmla="*/ 0 h 7"/>
                    <a:gd name="T4" fmla="*/ 3 w 4"/>
                    <a:gd name="T5" fmla="*/ 2 h 7"/>
                    <a:gd name="T6" fmla="*/ 1 w 4"/>
                    <a:gd name="T7" fmla="*/ 2 h 7"/>
                    <a:gd name="T8" fmla="*/ 2 w 4"/>
                    <a:gd name="T9" fmla="*/ 5 h 7"/>
                    <a:gd name="T10" fmla="*/ 0 w 4"/>
                    <a:gd name="T1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7">
                      <a:moveTo>
                        <a:pt x="0" y="4"/>
                      </a:moveTo>
                      <a:cubicBezTo>
                        <a:pt x="0" y="4"/>
                        <a:pt x="2" y="2"/>
                        <a:pt x="2" y="0"/>
                      </a:cubicBezTo>
                      <a:cubicBezTo>
                        <a:pt x="2" y="1"/>
                        <a:pt x="3" y="4"/>
                        <a:pt x="3" y="2"/>
                      </a:cubicBezTo>
                      <a:cubicBezTo>
                        <a:pt x="4" y="7"/>
                        <a:pt x="2" y="2"/>
                        <a:pt x="1" y="2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7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6" name="Freeform 3493">
                  <a:extLst>
                    <a:ext uri="{FF2B5EF4-FFF2-40B4-BE49-F238E27FC236}">
                      <a16:creationId xmlns:a16="http://schemas.microsoft.com/office/drawing/2014/main" id="{E43CD682-482A-4D58-8CAE-6B555113B3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5" y="3258"/>
                  <a:ext cx="3" cy="21"/>
                </a:xfrm>
                <a:custGeom>
                  <a:avLst/>
                  <a:gdLst>
                    <a:gd name="T0" fmla="*/ 1 w 2"/>
                    <a:gd name="T1" fmla="*/ 10 h 11"/>
                    <a:gd name="T2" fmla="*/ 0 w 2"/>
                    <a:gd name="T3" fmla="*/ 8 h 11"/>
                    <a:gd name="T4" fmla="*/ 1 w 2"/>
                    <a:gd name="T5" fmla="*/ 3 h 11"/>
                    <a:gd name="T6" fmla="*/ 1 w 2"/>
                    <a:gd name="T7" fmla="*/ 0 h 11"/>
                    <a:gd name="T8" fmla="*/ 1 w 2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1" y="10"/>
                      </a:moveTo>
                      <a:cubicBezTo>
                        <a:pt x="0" y="10"/>
                        <a:pt x="0" y="11"/>
                        <a:pt x="0" y="8"/>
                      </a:cubicBezTo>
                      <a:cubicBezTo>
                        <a:pt x="1" y="9"/>
                        <a:pt x="1" y="5"/>
                        <a:pt x="1" y="3"/>
                      </a:cubicBezTo>
                      <a:cubicBezTo>
                        <a:pt x="1" y="2"/>
                        <a:pt x="1" y="2"/>
                        <a:pt x="1" y="0"/>
                      </a:cubicBezTo>
                      <a:cubicBezTo>
                        <a:pt x="2" y="3"/>
                        <a:pt x="1" y="6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7" name="Freeform 3494">
                  <a:extLst>
                    <a:ext uri="{FF2B5EF4-FFF2-40B4-BE49-F238E27FC236}">
                      <a16:creationId xmlns:a16="http://schemas.microsoft.com/office/drawing/2014/main" id="{0FCB3DDF-C7EC-419C-BA77-6E78BC4AE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2" y="3254"/>
                  <a:ext cx="6" cy="17"/>
                </a:xfrm>
                <a:custGeom>
                  <a:avLst/>
                  <a:gdLst>
                    <a:gd name="T0" fmla="*/ 0 w 3"/>
                    <a:gd name="T1" fmla="*/ 3 h 9"/>
                    <a:gd name="T2" fmla="*/ 0 w 3"/>
                    <a:gd name="T3" fmla="*/ 9 h 9"/>
                    <a:gd name="T4" fmla="*/ 0 w 3"/>
                    <a:gd name="T5" fmla="*/ 3 h 9"/>
                    <a:gd name="T6" fmla="*/ 0 w 3"/>
                    <a:gd name="T7" fmla="*/ 1 h 9"/>
                    <a:gd name="T8" fmla="*/ 3 w 3"/>
                    <a:gd name="T9" fmla="*/ 1 h 9"/>
                    <a:gd name="T10" fmla="*/ 2 w 3"/>
                    <a:gd name="T11" fmla="*/ 2 h 9"/>
                    <a:gd name="T12" fmla="*/ 1 w 3"/>
                    <a:gd name="T13" fmla="*/ 7 h 9"/>
                    <a:gd name="T14" fmla="*/ 1 w 3"/>
                    <a:gd name="T15" fmla="*/ 3 h 9"/>
                    <a:gd name="T16" fmla="*/ 0 w 3"/>
                    <a:gd name="T17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9">
                      <a:moveTo>
                        <a:pt x="0" y="3"/>
                      </a:moveTo>
                      <a:cubicBezTo>
                        <a:pt x="0" y="5"/>
                        <a:pt x="1" y="8"/>
                        <a:pt x="0" y="9"/>
                      </a:cubicBezTo>
                      <a:cubicBezTo>
                        <a:pt x="0" y="8"/>
                        <a:pt x="0" y="5"/>
                        <a:pt x="0" y="3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1" y="3"/>
                        <a:pt x="2" y="0"/>
                        <a:pt x="3" y="1"/>
                      </a:cubicBezTo>
                      <a:cubicBezTo>
                        <a:pt x="3" y="2"/>
                        <a:pt x="3" y="3"/>
                        <a:pt x="2" y="2"/>
                      </a:cubicBezTo>
                      <a:cubicBezTo>
                        <a:pt x="3" y="5"/>
                        <a:pt x="2" y="4"/>
                        <a:pt x="1" y="7"/>
                      </a:cubicBezTo>
                      <a:cubicBezTo>
                        <a:pt x="1" y="3"/>
                        <a:pt x="1" y="3"/>
                        <a:pt x="1" y="3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8" name="Freeform 3495">
                  <a:extLst>
                    <a:ext uri="{FF2B5EF4-FFF2-40B4-BE49-F238E27FC236}">
                      <a16:creationId xmlns:a16="http://schemas.microsoft.com/office/drawing/2014/main" id="{36673770-A185-4528-9262-F88B31DE4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5" y="3188"/>
                  <a:ext cx="4" cy="13"/>
                </a:xfrm>
                <a:custGeom>
                  <a:avLst/>
                  <a:gdLst>
                    <a:gd name="T0" fmla="*/ 1 w 2"/>
                    <a:gd name="T1" fmla="*/ 0 h 7"/>
                    <a:gd name="T2" fmla="*/ 2 w 2"/>
                    <a:gd name="T3" fmla="*/ 4 h 7"/>
                    <a:gd name="T4" fmla="*/ 1 w 2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1" y="0"/>
                      </a:moveTo>
                      <a:cubicBezTo>
                        <a:pt x="1" y="4"/>
                        <a:pt x="2" y="3"/>
                        <a:pt x="2" y="4"/>
                      </a:cubicBezTo>
                      <a:cubicBezTo>
                        <a:pt x="2" y="7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49" name="Freeform 3496">
                  <a:extLst>
                    <a:ext uri="{FF2B5EF4-FFF2-40B4-BE49-F238E27FC236}">
                      <a16:creationId xmlns:a16="http://schemas.microsoft.com/office/drawing/2014/main" id="{5DD778E8-3431-47B9-BEEB-C19BFABA56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" y="3277"/>
                  <a:ext cx="5" cy="3"/>
                </a:xfrm>
                <a:custGeom>
                  <a:avLst/>
                  <a:gdLst>
                    <a:gd name="T0" fmla="*/ 3 w 3"/>
                    <a:gd name="T1" fmla="*/ 1 h 2"/>
                    <a:gd name="T2" fmla="*/ 2 w 3"/>
                    <a:gd name="T3" fmla="*/ 0 h 2"/>
                    <a:gd name="T4" fmla="*/ 3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1"/>
                      </a:moveTo>
                      <a:cubicBezTo>
                        <a:pt x="3" y="2"/>
                        <a:pt x="0" y="1"/>
                        <a:pt x="2" y="0"/>
                      </a:cubicBezTo>
                      <a:cubicBezTo>
                        <a:pt x="3" y="0"/>
                        <a:pt x="3" y="1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50" name="Freeform 3497">
                  <a:extLst>
                    <a:ext uri="{FF2B5EF4-FFF2-40B4-BE49-F238E27FC236}">
                      <a16:creationId xmlns:a16="http://schemas.microsoft.com/office/drawing/2014/main" id="{43921B8D-4E32-4460-B6E3-C8ED430E3A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4" y="3265"/>
                  <a:ext cx="6" cy="12"/>
                </a:xfrm>
                <a:custGeom>
                  <a:avLst/>
                  <a:gdLst>
                    <a:gd name="T0" fmla="*/ 2 w 3"/>
                    <a:gd name="T1" fmla="*/ 4 h 6"/>
                    <a:gd name="T2" fmla="*/ 0 w 3"/>
                    <a:gd name="T3" fmla="*/ 6 h 6"/>
                    <a:gd name="T4" fmla="*/ 0 w 3"/>
                    <a:gd name="T5" fmla="*/ 1 h 6"/>
                    <a:gd name="T6" fmla="*/ 1 w 3"/>
                    <a:gd name="T7" fmla="*/ 3 h 6"/>
                    <a:gd name="T8" fmla="*/ 1 w 3"/>
                    <a:gd name="T9" fmla="*/ 0 h 6"/>
                    <a:gd name="T10" fmla="*/ 3 w 3"/>
                    <a:gd name="T11" fmla="*/ 0 h 6"/>
                    <a:gd name="T12" fmla="*/ 2 w 3"/>
                    <a:gd name="T13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6">
                      <a:moveTo>
                        <a:pt x="2" y="4"/>
                      </a:moveTo>
                      <a:cubicBezTo>
                        <a:pt x="2" y="5"/>
                        <a:pt x="1" y="6"/>
                        <a:pt x="0" y="6"/>
                      </a:cubicBezTo>
                      <a:cubicBezTo>
                        <a:pt x="0" y="4"/>
                        <a:pt x="0" y="2"/>
                        <a:pt x="0" y="1"/>
                      </a:cubicBezTo>
                      <a:cubicBezTo>
                        <a:pt x="0" y="0"/>
                        <a:pt x="1" y="1"/>
                        <a:pt x="1" y="3"/>
                      </a:cubicBezTo>
                      <a:cubicBezTo>
                        <a:pt x="1" y="2"/>
                        <a:pt x="1" y="2"/>
                        <a:pt x="1" y="0"/>
                      </a:cubicBezTo>
                      <a:cubicBezTo>
                        <a:pt x="2" y="1"/>
                        <a:pt x="2" y="1"/>
                        <a:pt x="3" y="0"/>
                      </a:cubicBezTo>
                      <a:cubicBezTo>
                        <a:pt x="3" y="1"/>
                        <a:pt x="2" y="1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51" name="Freeform 3498">
                  <a:extLst>
                    <a:ext uri="{FF2B5EF4-FFF2-40B4-BE49-F238E27FC236}">
                      <a16:creationId xmlns:a16="http://schemas.microsoft.com/office/drawing/2014/main" id="{A4932362-742B-40B4-A232-E03EDAEE09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" y="3262"/>
                  <a:ext cx="40" cy="22"/>
                </a:xfrm>
                <a:custGeom>
                  <a:avLst/>
                  <a:gdLst>
                    <a:gd name="T0" fmla="*/ 0 w 21"/>
                    <a:gd name="T1" fmla="*/ 12 h 12"/>
                    <a:gd name="T2" fmla="*/ 6 w 21"/>
                    <a:gd name="T3" fmla="*/ 4 h 12"/>
                    <a:gd name="T4" fmla="*/ 6 w 21"/>
                    <a:gd name="T5" fmla="*/ 1 h 12"/>
                    <a:gd name="T6" fmla="*/ 7 w 21"/>
                    <a:gd name="T7" fmla="*/ 5 h 12"/>
                    <a:gd name="T8" fmla="*/ 8 w 21"/>
                    <a:gd name="T9" fmla="*/ 6 h 12"/>
                    <a:gd name="T10" fmla="*/ 9 w 21"/>
                    <a:gd name="T11" fmla="*/ 4 h 12"/>
                    <a:gd name="T12" fmla="*/ 19 w 21"/>
                    <a:gd name="T13" fmla="*/ 0 h 12"/>
                    <a:gd name="T14" fmla="*/ 19 w 21"/>
                    <a:gd name="T15" fmla="*/ 5 h 12"/>
                    <a:gd name="T16" fmla="*/ 20 w 21"/>
                    <a:gd name="T17" fmla="*/ 4 h 12"/>
                    <a:gd name="T18" fmla="*/ 19 w 21"/>
                    <a:gd name="T19" fmla="*/ 1 h 12"/>
                    <a:gd name="T20" fmla="*/ 21 w 21"/>
                    <a:gd name="T21" fmla="*/ 6 h 12"/>
                    <a:gd name="T22" fmla="*/ 20 w 21"/>
                    <a:gd name="T23" fmla="*/ 8 h 12"/>
                    <a:gd name="T24" fmla="*/ 4 w 21"/>
                    <a:gd name="T25" fmla="*/ 7 h 12"/>
                    <a:gd name="T26" fmla="*/ 4 w 21"/>
                    <a:gd name="T27" fmla="*/ 10 h 12"/>
                    <a:gd name="T28" fmla="*/ 3 w 21"/>
                    <a:gd name="T29" fmla="*/ 8 h 12"/>
                    <a:gd name="T30" fmla="*/ 2 w 21"/>
                    <a:gd name="T31" fmla="*/ 11 h 12"/>
                    <a:gd name="T32" fmla="*/ 0 w 21"/>
                    <a:gd name="T3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1" h="12">
                      <a:moveTo>
                        <a:pt x="0" y="12"/>
                      </a:moveTo>
                      <a:cubicBezTo>
                        <a:pt x="1" y="8"/>
                        <a:pt x="4" y="4"/>
                        <a:pt x="6" y="4"/>
                      </a:cubicBezTo>
                      <a:cubicBezTo>
                        <a:pt x="6" y="4"/>
                        <a:pt x="6" y="2"/>
                        <a:pt x="6" y="1"/>
                      </a:cubicBezTo>
                      <a:cubicBezTo>
                        <a:pt x="7" y="2"/>
                        <a:pt x="7" y="3"/>
                        <a:pt x="7" y="5"/>
                      </a:cubicBezTo>
                      <a:cubicBezTo>
                        <a:pt x="8" y="5"/>
                        <a:pt x="8" y="4"/>
                        <a:pt x="8" y="6"/>
                      </a:cubicBezTo>
                      <a:cubicBezTo>
                        <a:pt x="8" y="6"/>
                        <a:pt x="9" y="5"/>
                        <a:pt x="9" y="4"/>
                      </a:cubicBezTo>
                      <a:cubicBezTo>
                        <a:pt x="13" y="5"/>
                        <a:pt x="16" y="2"/>
                        <a:pt x="19" y="0"/>
                      </a:cubicBezTo>
                      <a:cubicBezTo>
                        <a:pt x="18" y="3"/>
                        <a:pt x="20" y="2"/>
                        <a:pt x="19" y="5"/>
                      </a:cubicBezTo>
                      <a:cubicBezTo>
                        <a:pt x="20" y="5"/>
                        <a:pt x="20" y="4"/>
                        <a:pt x="20" y="4"/>
                      </a:cubicBezTo>
                      <a:cubicBezTo>
                        <a:pt x="20" y="3"/>
                        <a:pt x="19" y="4"/>
                        <a:pt x="19" y="1"/>
                      </a:cubicBezTo>
                      <a:cubicBezTo>
                        <a:pt x="20" y="3"/>
                        <a:pt x="21" y="2"/>
                        <a:pt x="21" y="6"/>
                      </a:cubicBezTo>
                      <a:cubicBezTo>
                        <a:pt x="21" y="8"/>
                        <a:pt x="20" y="2"/>
                        <a:pt x="20" y="8"/>
                      </a:cubicBezTo>
                      <a:cubicBezTo>
                        <a:pt x="14" y="8"/>
                        <a:pt x="11" y="7"/>
                        <a:pt x="4" y="7"/>
                      </a:cubicBezTo>
                      <a:cubicBezTo>
                        <a:pt x="4" y="7"/>
                        <a:pt x="4" y="9"/>
                        <a:pt x="4" y="10"/>
                      </a:cubicBezTo>
                      <a:cubicBezTo>
                        <a:pt x="3" y="8"/>
                        <a:pt x="3" y="10"/>
                        <a:pt x="3" y="8"/>
                      </a:cubicBezTo>
                      <a:cubicBezTo>
                        <a:pt x="2" y="9"/>
                        <a:pt x="2" y="9"/>
                        <a:pt x="2" y="11"/>
                      </a:cubicBezTo>
                      <a:cubicBezTo>
                        <a:pt x="1" y="12"/>
                        <a:pt x="0" y="11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52" name="Freeform 3499">
                  <a:extLst>
                    <a:ext uri="{FF2B5EF4-FFF2-40B4-BE49-F238E27FC236}">
                      <a16:creationId xmlns:a16="http://schemas.microsoft.com/office/drawing/2014/main" id="{27F81A4A-862A-48F2-9FAB-246701E874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8" y="3396"/>
                  <a:ext cx="31" cy="34"/>
                </a:xfrm>
                <a:custGeom>
                  <a:avLst/>
                  <a:gdLst>
                    <a:gd name="T0" fmla="*/ 0 w 16"/>
                    <a:gd name="T1" fmla="*/ 10 h 18"/>
                    <a:gd name="T2" fmla="*/ 1 w 16"/>
                    <a:gd name="T3" fmla="*/ 7 h 18"/>
                    <a:gd name="T4" fmla="*/ 1 w 16"/>
                    <a:gd name="T5" fmla="*/ 6 h 18"/>
                    <a:gd name="T6" fmla="*/ 6 w 16"/>
                    <a:gd name="T7" fmla="*/ 3 h 18"/>
                    <a:gd name="T8" fmla="*/ 10 w 16"/>
                    <a:gd name="T9" fmla="*/ 4 h 18"/>
                    <a:gd name="T10" fmla="*/ 11 w 16"/>
                    <a:gd name="T11" fmla="*/ 7 h 18"/>
                    <a:gd name="T12" fmla="*/ 12 w 16"/>
                    <a:gd name="T13" fmla="*/ 3 h 18"/>
                    <a:gd name="T14" fmla="*/ 12 w 16"/>
                    <a:gd name="T15" fmla="*/ 6 h 18"/>
                    <a:gd name="T16" fmla="*/ 14 w 16"/>
                    <a:gd name="T17" fmla="*/ 12 h 18"/>
                    <a:gd name="T18" fmla="*/ 15 w 16"/>
                    <a:gd name="T19" fmla="*/ 11 h 18"/>
                    <a:gd name="T20" fmla="*/ 16 w 16"/>
                    <a:gd name="T21" fmla="*/ 13 h 18"/>
                    <a:gd name="T22" fmla="*/ 14 w 16"/>
                    <a:gd name="T23" fmla="*/ 18 h 18"/>
                    <a:gd name="T24" fmla="*/ 14 w 16"/>
                    <a:gd name="T25" fmla="*/ 16 h 18"/>
                    <a:gd name="T26" fmla="*/ 12 w 16"/>
                    <a:gd name="T27" fmla="*/ 13 h 18"/>
                    <a:gd name="T28" fmla="*/ 12 w 16"/>
                    <a:gd name="T29" fmla="*/ 9 h 18"/>
                    <a:gd name="T30" fmla="*/ 9 w 16"/>
                    <a:gd name="T31" fmla="*/ 14 h 18"/>
                    <a:gd name="T32" fmla="*/ 7 w 16"/>
                    <a:gd name="T33" fmla="*/ 12 h 18"/>
                    <a:gd name="T34" fmla="*/ 9 w 16"/>
                    <a:gd name="T35" fmla="*/ 12 h 18"/>
                    <a:gd name="T36" fmla="*/ 9 w 16"/>
                    <a:gd name="T37" fmla="*/ 9 h 18"/>
                    <a:gd name="T38" fmla="*/ 0 w 16"/>
                    <a:gd name="T39" fmla="*/ 1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6" h="18">
                      <a:moveTo>
                        <a:pt x="0" y="10"/>
                      </a:moveTo>
                      <a:cubicBezTo>
                        <a:pt x="0" y="8"/>
                        <a:pt x="1" y="9"/>
                        <a:pt x="1" y="7"/>
                      </a:cubicBezTo>
                      <a:cubicBezTo>
                        <a:pt x="1" y="7"/>
                        <a:pt x="1" y="6"/>
                        <a:pt x="1" y="6"/>
                      </a:cubicBezTo>
                      <a:cubicBezTo>
                        <a:pt x="2" y="0"/>
                        <a:pt x="4" y="4"/>
                        <a:pt x="6" y="3"/>
                      </a:cubicBezTo>
                      <a:cubicBezTo>
                        <a:pt x="5" y="8"/>
                        <a:pt x="10" y="9"/>
                        <a:pt x="10" y="4"/>
                      </a:cubicBezTo>
                      <a:cubicBezTo>
                        <a:pt x="11" y="4"/>
                        <a:pt x="11" y="7"/>
                        <a:pt x="11" y="7"/>
                      </a:cubicBezTo>
                      <a:cubicBezTo>
                        <a:pt x="11" y="6"/>
                        <a:pt x="12" y="3"/>
                        <a:pt x="12" y="3"/>
                      </a:cubicBezTo>
                      <a:cubicBezTo>
                        <a:pt x="12" y="3"/>
                        <a:pt x="12" y="5"/>
                        <a:pt x="12" y="6"/>
                      </a:cubicBezTo>
                      <a:cubicBezTo>
                        <a:pt x="13" y="5"/>
                        <a:pt x="13" y="10"/>
                        <a:pt x="14" y="12"/>
                      </a:cubicBezTo>
                      <a:cubicBezTo>
                        <a:pt x="14" y="9"/>
                        <a:pt x="15" y="10"/>
                        <a:pt x="15" y="11"/>
                      </a:cubicBezTo>
                      <a:cubicBezTo>
                        <a:pt x="15" y="13"/>
                        <a:pt x="16" y="14"/>
                        <a:pt x="16" y="13"/>
                      </a:cubicBezTo>
                      <a:cubicBezTo>
                        <a:pt x="15" y="15"/>
                        <a:pt x="15" y="18"/>
                        <a:pt x="14" y="18"/>
                      </a:cubicBezTo>
                      <a:cubicBezTo>
                        <a:pt x="14" y="17"/>
                        <a:pt x="14" y="17"/>
                        <a:pt x="14" y="16"/>
                      </a:cubicBezTo>
                      <a:cubicBezTo>
                        <a:pt x="13" y="13"/>
                        <a:pt x="12" y="13"/>
                        <a:pt x="12" y="13"/>
                      </a:cubicBezTo>
                      <a:cubicBezTo>
                        <a:pt x="11" y="12"/>
                        <a:pt x="11" y="10"/>
                        <a:pt x="12" y="9"/>
                      </a:cubicBezTo>
                      <a:cubicBezTo>
                        <a:pt x="11" y="12"/>
                        <a:pt x="9" y="9"/>
                        <a:pt x="9" y="14"/>
                      </a:cubicBezTo>
                      <a:cubicBezTo>
                        <a:pt x="8" y="13"/>
                        <a:pt x="8" y="12"/>
                        <a:pt x="7" y="12"/>
                      </a:cubicBezTo>
                      <a:cubicBezTo>
                        <a:pt x="8" y="9"/>
                        <a:pt x="8" y="12"/>
                        <a:pt x="9" y="12"/>
                      </a:cubicBezTo>
                      <a:cubicBezTo>
                        <a:pt x="9" y="11"/>
                        <a:pt x="9" y="10"/>
                        <a:pt x="9" y="9"/>
                      </a:cubicBezTo>
                      <a:cubicBezTo>
                        <a:pt x="7" y="10"/>
                        <a:pt x="3" y="9"/>
                        <a:pt x="0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53" name="Freeform 3500">
                  <a:extLst>
                    <a:ext uri="{FF2B5EF4-FFF2-40B4-BE49-F238E27FC236}">
                      <a16:creationId xmlns:a16="http://schemas.microsoft.com/office/drawing/2014/main" id="{29AA79F4-1026-4AB2-9B27-C99E449BEA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8" y="3466"/>
                  <a:ext cx="6" cy="8"/>
                </a:xfrm>
                <a:custGeom>
                  <a:avLst/>
                  <a:gdLst>
                    <a:gd name="T0" fmla="*/ 2 w 3"/>
                    <a:gd name="T1" fmla="*/ 4 h 4"/>
                    <a:gd name="T2" fmla="*/ 0 w 3"/>
                    <a:gd name="T3" fmla="*/ 0 h 4"/>
                    <a:gd name="T4" fmla="*/ 3 w 3"/>
                    <a:gd name="T5" fmla="*/ 1 h 4"/>
                    <a:gd name="T6" fmla="*/ 2 w 3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2" y="4"/>
                      </a:moveTo>
                      <a:cubicBezTo>
                        <a:pt x="2" y="1"/>
                        <a:pt x="1" y="2"/>
                        <a:pt x="0" y="0"/>
                      </a:cubicBezTo>
                      <a:cubicBezTo>
                        <a:pt x="1" y="0"/>
                        <a:pt x="2" y="2"/>
                        <a:pt x="3" y="1"/>
                      </a:cubicBezTo>
                      <a:cubicBezTo>
                        <a:pt x="3" y="2"/>
                        <a:pt x="2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54" name="Freeform 3501">
                  <a:extLst>
                    <a:ext uri="{FF2B5EF4-FFF2-40B4-BE49-F238E27FC236}">
                      <a16:creationId xmlns:a16="http://schemas.microsoft.com/office/drawing/2014/main" id="{87615330-85E4-40C2-83F5-5F4A6035CB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8" y="4243"/>
                  <a:ext cx="4" cy="15"/>
                </a:xfrm>
                <a:custGeom>
                  <a:avLst/>
                  <a:gdLst>
                    <a:gd name="T0" fmla="*/ 0 w 2"/>
                    <a:gd name="T1" fmla="*/ 4 h 8"/>
                    <a:gd name="T2" fmla="*/ 0 w 2"/>
                    <a:gd name="T3" fmla="*/ 0 h 8"/>
                    <a:gd name="T4" fmla="*/ 2 w 2"/>
                    <a:gd name="T5" fmla="*/ 3 h 8"/>
                    <a:gd name="T6" fmla="*/ 2 w 2"/>
                    <a:gd name="T7" fmla="*/ 5 h 8"/>
                    <a:gd name="T8" fmla="*/ 1 w 2"/>
                    <a:gd name="T9" fmla="*/ 6 h 8"/>
                    <a:gd name="T10" fmla="*/ 0 w 2"/>
                    <a:gd name="T11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8">
                      <a:moveTo>
                        <a:pt x="0" y="4"/>
                      </a:move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1" y="3"/>
                        <a:pt x="1" y="4"/>
                        <a:pt x="2" y="3"/>
                      </a:cubicBezTo>
                      <a:cubicBezTo>
                        <a:pt x="2" y="3"/>
                        <a:pt x="2" y="5"/>
                        <a:pt x="2" y="5"/>
                      </a:cubicBezTo>
                      <a:cubicBezTo>
                        <a:pt x="2" y="8"/>
                        <a:pt x="2" y="5"/>
                        <a:pt x="1" y="6"/>
                      </a:cubicBezTo>
                      <a:cubicBezTo>
                        <a:pt x="1" y="3"/>
                        <a:pt x="1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55" name="Freeform 3502">
                  <a:extLst>
                    <a:ext uri="{FF2B5EF4-FFF2-40B4-BE49-F238E27FC236}">
                      <a16:creationId xmlns:a16="http://schemas.microsoft.com/office/drawing/2014/main" id="{F5279B3A-86B5-40F5-97A4-94E66EEAB0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8" y="3337"/>
                  <a:ext cx="5" cy="10"/>
                </a:xfrm>
                <a:custGeom>
                  <a:avLst/>
                  <a:gdLst>
                    <a:gd name="T0" fmla="*/ 3 w 3"/>
                    <a:gd name="T1" fmla="*/ 3 h 5"/>
                    <a:gd name="T2" fmla="*/ 0 w 3"/>
                    <a:gd name="T3" fmla="*/ 5 h 5"/>
                    <a:gd name="T4" fmla="*/ 1 w 3"/>
                    <a:gd name="T5" fmla="*/ 3 h 5"/>
                    <a:gd name="T6" fmla="*/ 0 w 3"/>
                    <a:gd name="T7" fmla="*/ 1 h 5"/>
                    <a:gd name="T8" fmla="*/ 3 w 3"/>
                    <a:gd name="T9" fmla="*/ 0 h 5"/>
                    <a:gd name="T10" fmla="*/ 3 w 3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3" y="3"/>
                      </a:moveTo>
                      <a:cubicBezTo>
                        <a:pt x="2" y="5"/>
                        <a:pt x="1" y="4"/>
                        <a:pt x="0" y="5"/>
                      </a:cubicBezTo>
                      <a:cubicBezTo>
                        <a:pt x="0" y="4"/>
                        <a:pt x="0" y="3"/>
                        <a:pt x="1" y="3"/>
                      </a:cubicBezTo>
                      <a:cubicBezTo>
                        <a:pt x="1" y="3"/>
                        <a:pt x="0" y="2"/>
                        <a:pt x="0" y="1"/>
                      </a:cubicBezTo>
                      <a:cubicBezTo>
                        <a:pt x="2" y="3"/>
                        <a:pt x="2" y="2"/>
                        <a:pt x="3" y="0"/>
                      </a:cubicBezTo>
                      <a:cubicBezTo>
                        <a:pt x="3" y="1"/>
                        <a:pt x="2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56" name="Freeform 3503">
                  <a:extLst>
                    <a:ext uri="{FF2B5EF4-FFF2-40B4-BE49-F238E27FC236}">
                      <a16:creationId xmlns:a16="http://schemas.microsoft.com/office/drawing/2014/main" id="{6E1DB47B-1B37-4FE1-9C14-806B01A4B3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7" y="3336"/>
                  <a:ext cx="4" cy="11"/>
                </a:xfrm>
                <a:custGeom>
                  <a:avLst/>
                  <a:gdLst>
                    <a:gd name="T0" fmla="*/ 1 w 2"/>
                    <a:gd name="T1" fmla="*/ 2 h 6"/>
                    <a:gd name="T2" fmla="*/ 1 w 2"/>
                    <a:gd name="T3" fmla="*/ 6 h 6"/>
                    <a:gd name="T4" fmla="*/ 1 w 2"/>
                    <a:gd name="T5" fmla="*/ 5 h 6"/>
                    <a:gd name="T6" fmla="*/ 1 w 2"/>
                    <a:gd name="T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1" y="2"/>
                      </a:moveTo>
                      <a:cubicBezTo>
                        <a:pt x="0" y="0"/>
                        <a:pt x="2" y="3"/>
                        <a:pt x="1" y="6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4"/>
                        <a:pt x="1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57" name="Freeform 3504">
                  <a:extLst>
                    <a:ext uri="{FF2B5EF4-FFF2-40B4-BE49-F238E27FC236}">
                      <a16:creationId xmlns:a16="http://schemas.microsoft.com/office/drawing/2014/main" id="{4BA638D4-306F-4363-9137-4100F55715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1" y="3299"/>
                  <a:ext cx="4" cy="12"/>
                </a:xfrm>
                <a:custGeom>
                  <a:avLst/>
                  <a:gdLst>
                    <a:gd name="T0" fmla="*/ 0 w 2"/>
                    <a:gd name="T1" fmla="*/ 2 h 6"/>
                    <a:gd name="T2" fmla="*/ 0 w 2"/>
                    <a:gd name="T3" fmla="*/ 1 h 6"/>
                    <a:gd name="T4" fmla="*/ 0 w 2"/>
                    <a:gd name="T5" fmla="*/ 0 h 6"/>
                    <a:gd name="T6" fmla="*/ 2 w 2"/>
                    <a:gd name="T7" fmla="*/ 5 h 6"/>
                    <a:gd name="T8" fmla="*/ 2 w 2"/>
                    <a:gd name="T9" fmla="*/ 3 h 6"/>
                    <a:gd name="T10" fmla="*/ 0 w 2"/>
                    <a:gd name="T1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0" y="2"/>
                      </a:move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3"/>
                        <a:pt x="2" y="0"/>
                        <a:pt x="2" y="5"/>
                      </a:cubicBezTo>
                      <a:cubicBezTo>
                        <a:pt x="2" y="6"/>
                        <a:pt x="2" y="4"/>
                        <a:pt x="2" y="3"/>
                      </a:cubicBezTo>
                      <a:cubicBezTo>
                        <a:pt x="1" y="2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58" name="Freeform 3505">
                  <a:extLst>
                    <a:ext uri="{FF2B5EF4-FFF2-40B4-BE49-F238E27FC236}">
                      <a16:creationId xmlns:a16="http://schemas.microsoft.com/office/drawing/2014/main" id="{B8C0F4D3-651D-48DE-B2D9-209878DB4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9" y="3189"/>
                  <a:ext cx="7" cy="25"/>
                </a:xfrm>
                <a:custGeom>
                  <a:avLst/>
                  <a:gdLst>
                    <a:gd name="T0" fmla="*/ 3 w 4"/>
                    <a:gd name="T1" fmla="*/ 0 h 13"/>
                    <a:gd name="T2" fmla="*/ 4 w 4"/>
                    <a:gd name="T3" fmla="*/ 2 h 13"/>
                    <a:gd name="T4" fmla="*/ 3 w 4"/>
                    <a:gd name="T5" fmla="*/ 4 h 13"/>
                    <a:gd name="T6" fmla="*/ 3 w 4"/>
                    <a:gd name="T7" fmla="*/ 7 h 13"/>
                    <a:gd name="T8" fmla="*/ 1 w 4"/>
                    <a:gd name="T9" fmla="*/ 8 h 13"/>
                    <a:gd name="T10" fmla="*/ 2 w 4"/>
                    <a:gd name="T11" fmla="*/ 9 h 13"/>
                    <a:gd name="T12" fmla="*/ 1 w 4"/>
                    <a:gd name="T13" fmla="*/ 13 h 13"/>
                    <a:gd name="T14" fmla="*/ 1 w 4"/>
                    <a:gd name="T15" fmla="*/ 8 h 13"/>
                    <a:gd name="T16" fmla="*/ 0 w 4"/>
                    <a:gd name="T17" fmla="*/ 6 h 13"/>
                    <a:gd name="T18" fmla="*/ 1 w 4"/>
                    <a:gd name="T19" fmla="*/ 3 h 13"/>
                    <a:gd name="T20" fmla="*/ 3 w 4"/>
                    <a:gd name="T2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13">
                      <a:moveTo>
                        <a:pt x="3" y="0"/>
                      </a:moveTo>
                      <a:cubicBezTo>
                        <a:pt x="4" y="0"/>
                        <a:pt x="4" y="2"/>
                        <a:pt x="4" y="2"/>
                      </a:cubicBezTo>
                      <a:cubicBezTo>
                        <a:pt x="4" y="2"/>
                        <a:pt x="3" y="5"/>
                        <a:pt x="3" y="4"/>
                      </a:cubicBezTo>
                      <a:cubicBezTo>
                        <a:pt x="3" y="6"/>
                        <a:pt x="3" y="6"/>
                        <a:pt x="3" y="7"/>
                      </a:cubicBezTo>
                      <a:cubicBezTo>
                        <a:pt x="2" y="7"/>
                        <a:pt x="2" y="6"/>
                        <a:pt x="1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12"/>
                        <a:pt x="1" y="10"/>
                        <a:pt x="1" y="13"/>
                      </a:cubicBezTo>
                      <a:cubicBezTo>
                        <a:pt x="1" y="12"/>
                        <a:pt x="1" y="9"/>
                        <a:pt x="1" y="8"/>
                      </a:cubicBezTo>
                      <a:cubicBezTo>
                        <a:pt x="1" y="7"/>
                        <a:pt x="1" y="6"/>
                        <a:pt x="0" y="6"/>
                      </a:cubicBezTo>
                      <a:cubicBezTo>
                        <a:pt x="0" y="5"/>
                        <a:pt x="1" y="5"/>
                        <a:pt x="1" y="3"/>
                      </a:cubicBezTo>
                      <a:cubicBezTo>
                        <a:pt x="2" y="2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59" name="Freeform 3506">
                  <a:extLst>
                    <a:ext uri="{FF2B5EF4-FFF2-40B4-BE49-F238E27FC236}">
                      <a16:creationId xmlns:a16="http://schemas.microsoft.com/office/drawing/2014/main" id="{A2988195-BB18-4E30-9A38-B3DC1AAE6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0" y="3518"/>
                  <a:ext cx="4" cy="9"/>
                </a:xfrm>
                <a:custGeom>
                  <a:avLst/>
                  <a:gdLst>
                    <a:gd name="T0" fmla="*/ 1 w 2"/>
                    <a:gd name="T1" fmla="*/ 3 h 5"/>
                    <a:gd name="T2" fmla="*/ 1 w 2"/>
                    <a:gd name="T3" fmla="*/ 2 h 5"/>
                    <a:gd name="T4" fmla="*/ 0 w 2"/>
                    <a:gd name="T5" fmla="*/ 0 h 5"/>
                    <a:gd name="T6" fmla="*/ 2 w 2"/>
                    <a:gd name="T7" fmla="*/ 3 h 5"/>
                    <a:gd name="T8" fmla="*/ 1 w 2"/>
                    <a:gd name="T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1" y="3"/>
                      </a:move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0"/>
                        <a:pt x="1" y="2"/>
                        <a:pt x="2" y="3"/>
                      </a:cubicBezTo>
                      <a:cubicBezTo>
                        <a:pt x="2" y="5"/>
                        <a:pt x="1" y="1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0" name="Freeform 3507">
                  <a:extLst>
                    <a:ext uri="{FF2B5EF4-FFF2-40B4-BE49-F238E27FC236}">
                      <a16:creationId xmlns:a16="http://schemas.microsoft.com/office/drawing/2014/main" id="{7575DC7F-EB7C-4682-AA52-BF824CD2B7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4" y="3472"/>
                  <a:ext cx="27" cy="25"/>
                </a:xfrm>
                <a:custGeom>
                  <a:avLst/>
                  <a:gdLst>
                    <a:gd name="T0" fmla="*/ 0 w 14"/>
                    <a:gd name="T1" fmla="*/ 7 h 13"/>
                    <a:gd name="T2" fmla="*/ 1 w 14"/>
                    <a:gd name="T3" fmla="*/ 4 h 13"/>
                    <a:gd name="T4" fmla="*/ 3 w 14"/>
                    <a:gd name="T5" fmla="*/ 4 h 13"/>
                    <a:gd name="T6" fmla="*/ 3 w 14"/>
                    <a:gd name="T7" fmla="*/ 1 h 13"/>
                    <a:gd name="T8" fmla="*/ 9 w 14"/>
                    <a:gd name="T9" fmla="*/ 6 h 13"/>
                    <a:gd name="T10" fmla="*/ 10 w 14"/>
                    <a:gd name="T11" fmla="*/ 2 h 13"/>
                    <a:gd name="T12" fmla="*/ 11 w 14"/>
                    <a:gd name="T13" fmla="*/ 5 h 13"/>
                    <a:gd name="T14" fmla="*/ 13 w 14"/>
                    <a:gd name="T15" fmla="*/ 6 h 13"/>
                    <a:gd name="T16" fmla="*/ 14 w 14"/>
                    <a:gd name="T17" fmla="*/ 9 h 13"/>
                    <a:gd name="T18" fmla="*/ 13 w 14"/>
                    <a:gd name="T19" fmla="*/ 8 h 13"/>
                    <a:gd name="T20" fmla="*/ 11 w 14"/>
                    <a:gd name="T21" fmla="*/ 6 h 13"/>
                    <a:gd name="T22" fmla="*/ 10 w 14"/>
                    <a:gd name="T23" fmla="*/ 10 h 13"/>
                    <a:gd name="T24" fmla="*/ 8 w 14"/>
                    <a:gd name="T25" fmla="*/ 10 h 13"/>
                    <a:gd name="T26" fmla="*/ 4 w 14"/>
                    <a:gd name="T27" fmla="*/ 3 h 13"/>
                    <a:gd name="T28" fmla="*/ 0 w 14"/>
                    <a:gd name="T29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13">
                      <a:moveTo>
                        <a:pt x="0" y="7"/>
                      </a:moveTo>
                      <a:cubicBezTo>
                        <a:pt x="1" y="5"/>
                        <a:pt x="1" y="3"/>
                        <a:pt x="1" y="4"/>
                      </a:cubicBezTo>
                      <a:cubicBezTo>
                        <a:pt x="1" y="8"/>
                        <a:pt x="3" y="2"/>
                        <a:pt x="3" y="4"/>
                      </a:cubicBezTo>
                      <a:cubicBezTo>
                        <a:pt x="3" y="4"/>
                        <a:pt x="4" y="1"/>
                        <a:pt x="3" y="1"/>
                      </a:cubicBezTo>
                      <a:cubicBezTo>
                        <a:pt x="4" y="2"/>
                        <a:pt x="7" y="2"/>
                        <a:pt x="9" y="6"/>
                      </a:cubicBezTo>
                      <a:cubicBezTo>
                        <a:pt x="9" y="0"/>
                        <a:pt x="10" y="7"/>
                        <a:pt x="10" y="2"/>
                      </a:cubicBezTo>
                      <a:cubicBezTo>
                        <a:pt x="11" y="2"/>
                        <a:pt x="10" y="5"/>
                        <a:pt x="11" y="5"/>
                      </a:cubicBezTo>
                      <a:cubicBezTo>
                        <a:pt x="12" y="3"/>
                        <a:pt x="13" y="7"/>
                        <a:pt x="13" y="6"/>
                      </a:cubicBezTo>
                      <a:cubicBezTo>
                        <a:pt x="14" y="6"/>
                        <a:pt x="13" y="13"/>
                        <a:pt x="14" y="9"/>
                      </a:cubicBezTo>
                      <a:cubicBezTo>
                        <a:pt x="14" y="13"/>
                        <a:pt x="13" y="11"/>
                        <a:pt x="13" y="8"/>
                      </a:cubicBezTo>
                      <a:cubicBezTo>
                        <a:pt x="12" y="8"/>
                        <a:pt x="12" y="8"/>
                        <a:pt x="11" y="6"/>
                      </a:cubicBezTo>
                      <a:cubicBezTo>
                        <a:pt x="10" y="7"/>
                        <a:pt x="10" y="8"/>
                        <a:pt x="10" y="10"/>
                      </a:cubicBezTo>
                      <a:cubicBezTo>
                        <a:pt x="9" y="9"/>
                        <a:pt x="9" y="7"/>
                        <a:pt x="8" y="10"/>
                      </a:cubicBezTo>
                      <a:cubicBezTo>
                        <a:pt x="9" y="1"/>
                        <a:pt x="5" y="10"/>
                        <a:pt x="4" y="3"/>
                      </a:cubicBezTo>
                      <a:cubicBezTo>
                        <a:pt x="3" y="7"/>
                        <a:pt x="2" y="5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1" name="Freeform 3508">
                  <a:extLst>
                    <a:ext uri="{FF2B5EF4-FFF2-40B4-BE49-F238E27FC236}">
                      <a16:creationId xmlns:a16="http://schemas.microsoft.com/office/drawing/2014/main" id="{74F24AF2-8802-4F0A-BE22-C2D255F01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4" y="3354"/>
                  <a:ext cx="34" cy="73"/>
                </a:xfrm>
                <a:custGeom>
                  <a:avLst/>
                  <a:gdLst>
                    <a:gd name="T0" fmla="*/ 4 w 18"/>
                    <a:gd name="T1" fmla="*/ 9 h 38"/>
                    <a:gd name="T2" fmla="*/ 5 w 18"/>
                    <a:gd name="T3" fmla="*/ 7 h 38"/>
                    <a:gd name="T4" fmla="*/ 5 w 18"/>
                    <a:gd name="T5" fmla="*/ 3 h 38"/>
                    <a:gd name="T6" fmla="*/ 8 w 18"/>
                    <a:gd name="T7" fmla="*/ 0 h 38"/>
                    <a:gd name="T8" fmla="*/ 12 w 18"/>
                    <a:gd name="T9" fmla="*/ 9 h 38"/>
                    <a:gd name="T10" fmla="*/ 13 w 18"/>
                    <a:gd name="T11" fmla="*/ 8 h 38"/>
                    <a:gd name="T12" fmla="*/ 14 w 18"/>
                    <a:gd name="T13" fmla="*/ 12 h 38"/>
                    <a:gd name="T14" fmla="*/ 18 w 18"/>
                    <a:gd name="T15" fmla="*/ 25 h 38"/>
                    <a:gd name="T16" fmla="*/ 17 w 18"/>
                    <a:gd name="T17" fmla="*/ 26 h 38"/>
                    <a:gd name="T18" fmla="*/ 5 w 18"/>
                    <a:gd name="T19" fmla="*/ 28 h 38"/>
                    <a:gd name="T20" fmla="*/ 7 w 18"/>
                    <a:gd name="T21" fmla="*/ 25 h 38"/>
                    <a:gd name="T22" fmla="*/ 5 w 18"/>
                    <a:gd name="T23" fmla="*/ 34 h 38"/>
                    <a:gd name="T24" fmla="*/ 6 w 18"/>
                    <a:gd name="T25" fmla="*/ 36 h 38"/>
                    <a:gd name="T26" fmla="*/ 5 w 18"/>
                    <a:gd name="T27" fmla="*/ 36 h 38"/>
                    <a:gd name="T28" fmla="*/ 2 w 18"/>
                    <a:gd name="T29" fmla="*/ 32 h 38"/>
                    <a:gd name="T30" fmla="*/ 2 w 18"/>
                    <a:gd name="T31" fmla="*/ 29 h 38"/>
                    <a:gd name="T32" fmla="*/ 4 w 18"/>
                    <a:gd name="T33" fmla="*/ 29 h 38"/>
                    <a:gd name="T34" fmla="*/ 0 w 18"/>
                    <a:gd name="T35" fmla="*/ 26 h 38"/>
                    <a:gd name="T36" fmla="*/ 5 w 18"/>
                    <a:gd name="T37" fmla="*/ 14 h 38"/>
                    <a:gd name="T38" fmla="*/ 7 w 18"/>
                    <a:gd name="T39" fmla="*/ 10 h 38"/>
                    <a:gd name="T40" fmla="*/ 8 w 18"/>
                    <a:gd name="T41" fmla="*/ 13 h 38"/>
                    <a:gd name="T42" fmla="*/ 9 w 18"/>
                    <a:gd name="T43" fmla="*/ 9 h 38"/>
                    <a:gd name="T44" fmla="*/ 10 w 18"/>
                    <a:gd name="T45" fmla="*/ 6 h 38"/>
                    <a:gd name="T46" fmla="*/ 7 w 18"/>
                    <a:gd name="T47" fmla="*/ 3 h 38"/>
                    <a:gd name="T48" fmla="*/ 7 w 18"/>
                    <a:gd name="T49" fmla="*/ 5 h 38"/>
                    <a:gd name="T50" fmla="*/ 7 w 18"/>
                    <a:gd name="T51" fmla="*/ 7 h 38"/>
                    <a:gd name="T52" fmla="*/ 7 w 18"/>
                    <a:gd name="T53" fmla="*/ 5 h 38"/>
                    <a:gd name="T54" fmla="*/ 4 w 18"/>
                    <a:gd name="T55" fmla="*/ 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" h="38">
                      <a:moveTo>
                        <a:pt x="4" y="9"/>
                      </a:moveTo>
                      <a:cubicBezTo>
                        <a:pt x="4" y="8"/>
                        <a:pt x="5" y="7"/>
                        <a:pt x="5" y="7"/>
                      </a:cubicBezTo>
                      <a:cubicBezTo>
                        <a:pt x="6" y="5"/>
                        <a:pt x="5" y="5"/>
                        <a:pt x="5" y="3"/>
                      </a:cubicBezTo>
                      <a:cubicBezTo>
                        <a:pt x="6" y="3"/>
                        <a:pt x="7" y="1"/>
                        <a:pt x="8" y="0"/>
                      </a:cubicBezTo>
                      <a:cubicBezTo>
                        <a:pt x="7" y="5"/>
                        <a:pt x="12" y="2"/>
                        <a:pt x="12" y="9"/>
                      </a:cubicBezTo>
                      <a:cubicBezTo>
                        <a:pt x="12" y="9"/>
                        <a:pt x="12" y="8"/>
                        <a:pt x="13" y="8"/>
                      </a:cubicBezTo>
                      <a:cubicBezTo>
                        <a:pt x="13" y="11"/>
                        <a:pt x="14" y="12"/>
                        <a:pt x="14" y="12"/>
                      </a:cubicBezTo>
                      <a:cubicBezTo>
                        <a:pt x="15" y="18"/>
                        <a:pt x="18" y="20"/>
                        <a:pt x="18" y="25"/>
                      </a:cubicBezTo>
                      <a:cubicBezTo>
                        <a:pt x="18" y="23"/>
                        <a:pt x="17" y="26"/>
                        <a:pt x="17" y="26"/>
                      </a:cubicBezTo>
                      <a:cubicBezTo>
                        <a:pt x="13" y="28"/>
                        <a:pt x="8" y="17"/>
                        <a:pt x="5" y="28"/>
                      </a:cubicBezTo>
                      <a:cubicBezTo>
                        <a:pt x="6" y="29"/>
                        <a:pt x="6" y="24"/>
                        <a:pt x="7" y="25"/>
                      </a:cubicBezTo>
                      <a:cubicBezTo>
                        <a:pt x="6" y="28"/>
                        <a:pt x="6" y="32"/>
                        <a:pt x="5" y="34"/>
                      </a:cubicBezTo>
                      <a:cubicBezTo>
                        <a:pt x="5" y="36"/>
                        <a:pt x="6" y="33"/>
                        <a:pt x="6" y="36"/>
                      </a:cubicBezTo>
                      <a:cubicBezTo>
                        <a:pt x="6" y="38"/>
                        <a:pt x="5" y="36"/>
                        <a:pt x="5" y="36"/>
                      </a:cubicBezTo>
                      <a:cubicBezTo>
                        <a:pt x="5" y="31"/>
                        <a:pt x="3" y="32"/>
                        <a:pt x="2" y="32"/>
                      </a:cubicBezTo>
                      <a:cubicBezTo>
                        <a:pt x="2" y="31"/>
                        <a:pt x="2" y="31"/>
                        <a:pt x="2" y="29"/>
                      </a:cubicBezTo>
                      <a:cubicBezTo>
                        <a:pt x="3" y="28"/>
                        <a:pt x="4" y="31"/>
                        <a:pt x="4" y="29"/>
                      </a:cubicBezTo>
                      <a:cubicBezTo>
                        <a:pt x="3" y="23"/>
                        <a:pt x="2" y="27"/>
                        <a:pt x="0" y="26"/>
                      </a:cubicBezTo>
                      <a:cubicBezTo>
                        <a:pt x="2" y="25"/>
                        <a:pt x="3" y="17"/>
                        <a:pt x="5" y="14"/>
                      </a:cubicBezTo>
                      <a:cubicBezTo>
                        <a:pt x="6" y="15"/>
                        <a:pt x="7" y="15"/>
                        <a:pt x="7" y="10"/>
                      </a:cubicBezTo>
                      <a:cubicBezTo>
                        <a:pt x="7" y="11"/>
                        <a:pt x="7" y="13"/>
                        <a:pt x="8" y="13"/>
                      </a:cubicBezTo>
                      <a:cubicBezTo>
                        <a:pt x="8" y="11"/>
                        <a:pt x="8" y="8"/>
                        <a:pt x="9" y="9"/>
                      </a:cubicBezTo>
                      <a:cubicBezTo>
                        <a:pt x="9" y="9"/>
                        <a:pt x="9" y="8"/>
                        <a:pt x="10" y="6"/>
                      </a:cubicBezTo>
                      <a:cubicBezTo>
                        <a:pt x="9" y="3"/>
                        <a:pt x="7" y="8"/>
                        <a:pt x="7" y="3"/>
                      </a:cubicBezTo>
                      <a:cubicBezTo>
                        <a:pt x="7" y="3"/>
                        <a:pt x="7" y="5"/>
                        <a:pt x="7" y="5"/>
                      </a:cubicBezTo>
                      <a:cubicBezTo>
                        <a:pt x="7" y="7"/>
                        <a:pt x="8" y="4"/>
                        <a:pt x="7" y="7"/>
                      </a:cubicBezTo>
                      <a:cubicBezTo>
                        <a:pt x="7" y="9"/>
                        <a:pt x="6" y="8"/>
                        <a:pt x="7" y="5"/>
                      </a:cubicBezTo>
                      <a:cubicBezTo>
                        <a:pt x="6" y="5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2" name="Freeform 3509">
                  <a:extLst>
                    <a:ext uri="{FF2B5EF4-FFF2-40B4-BE49-F238E27FC236}">
                      <a16:creationId xmlns:a16="http://schemas.microsoft.com/office/drawing/2014/main" id="{8066C963-5043-418B-8A52-FEDA398027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0" y="3495"/>
                  <a:ext cx="2" cy="11"/>
                </a:xfrm>
                <a:custGeom>
                  <a:avLst/>
                  <a:gdLst>
                    <a:gd name="T0" fmla="*/ 0 w 1"/>
                    <a:gd name="T1" fmla="*/ 1 h 6"/>
                    <a:gd name="T2" fmla="*/ 1 w 1"/>
                    <a:gd name="T3" fmla="*/ 1 h 6"/>
                    <a:gd name="T4" fmla="*/ 1 w 1"/>
                    <a:gd name="T5" fmla="*/ 6 h 6"/>
                    <a:gd name="T6" fmla="*/ 0 w 1"/>
                    <a:gd name="T7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6">
                      <a:moveTo>
                        <a:pt x="0" y="1"/>
                      </a:moveTo>
                      <a:cubicBezTo>
                        <a:pt x="0" y="0"/>
                        <a:pt x="0" y="3"/>
                        <a:pt x="1" y="1"/>
                      </a:cubicBezTo>
                      <a:cubicBezTo>
                        <a:pt x="1" y="4"/>
                        <a:pt x="1" y="4"/>
                        <a:pt x="1" y="6"/>
                      </a:cubicBezTo>
                      <a:cubicBezTo>
                        <a:pt x="0" y="4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3" name="Freeform 3510">
                  <a:extLst>
                    <a:ext uri="{FF2B5EF4-FFF2-40B4-BE49-F238E27FC236}">
                      <a16:creationId xmlns:a16="http://schemas.microsoft.com/office/drawing/2014/main" id="{F71BC8B8-7AE2-4962-85E9-C2D561C2BF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5" y="3493"/>
                  <a:ext cx="4" cy="6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2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1"/>
                        <a:pt x="2" y="0"/>
                        <a:pt x="2" y="2"/>
                      </a:cubicBezTo>
                      <a:cubicBezTo>
                        <a:pt x="2" y="2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4" name="Freeform 3511">
                  <a:extLst>
                    <a:ext uri="{FF2B5EF4-FFF2-40B4-BE49-F238E27FC236}">
                      <a16:creationId xmlns:a16="http://schemas.microsoft.com/office/drawing/2014/main" id="{3D2041BF-3276-49F3-8265-E36AF6F022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5" y="3423"/>
                  <a:ext cx="6" cy="17"/>
                </a:xfrm>
                <a:custGeom>
                  <a:avLst/>
                  <a:gdLst>
                    <a:gd name="T0" fmla="*/ 3 w 3"/>
                    <a:gd name="T1" fmla="*/ 2 h 9"/>
                    <a:gd name="T2" fmla="*/ 0 w 3"/>
                    <a:gd name="T3" fmla="*/ 1 h 9"/>
                    <a:gd name="T4" fmla="*/ 3 w 3"/>
                    <a:gd name="T5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3" y="2"/>
                      </a:moveTo>
                      <a:cubicBezTo>
                        <a:pt x="3" y="9"/>
                        <a:pt x="1" y="2"/>
                        <a:pt x="0" y="1"/>
                      </a:cubicBezTo>
                      <a:cubicBezTo>
                        <a:pt x="1" y="1"/>
                        <a:pt x="2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5" name="Freeform 3512">
                  <a:extLst>
                    <a:ext uri="{FF2B5EF4-FFF2-40B4-BE49-F238E27FC236}">
                      <a16:creationId xmlns:a16="http://schemas.microsoft.com/office/drawing/2014/main" id="{16AC896F-B878-4790-A03C-1A9A6BF18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8" y="3797"/>
                  <a:ext cx="4" cy="9"/>
                </a:xfrm>
                <a:custGeom>
                  <a:avLst/>
                  <a:gdLst>
                    <a:gd name="T0" fmla="*/ 0 w 2"/>
                    <a:gd name="T1" fmla="*/ 0 h 5"/>
                    <a:gd name="T2" fmla="*/ 1 w 2"/>
                    <a:gd name="T3" fmla="*/ 4 h 5"/>
                    <a:gd name="T4" fmla="*/ 0 w 2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0" y="0"/>
                      </a:moveTo>
                      <a:cubicBezTo>
                        <a:pt x="1" y="0"/>
                        <a:pt x="1" y="3"/>
                        <a:pt x="1" y="4"/>
                      </a:cubicBezTo>
                      <a:cubicBezTo>
                        <a:pt x="2" y="5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87" name="Group 3714">
                <a:extLst>
                  <a:ext uri="{FF2B5EF4-FFF2-40B4-BE49-F238E27FC236}">
                    <a16:creationId xmlns:a16="http://schemas.microsoft.com/office/drawing/2014/main" id="{D84619C8-590C-4DFC-8B4A-BA52E3623A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1025" y="5084763"/>
                <a:ext cx="1525588" cy="1608138"/>
                <a:chOff x="366" y="3203"/>
                <a:chExt cx="961" cy="1013"/>
              </a:xfrm>
              <a:grpFill/>
            </p:grpSpPr>
            <p:sp>
              <p:nvSpPr>
                <p:cNvPr id="266" name="Freeform 3514">
                  <a:extLst>
                    <a:ext uri="{FF2B5EF4-FFF2-40B4-BE49-F238E27FC236}">
                      <a16:creationId xmlns:a16="http://schemas.microsoft.com/office/drawing/2014/main" id="{8E0F78DE-BACC-4ED0-A4C2-0429FD63D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2" y="4180"/>
                  <a:ext cx="2" cy="11"/>
                </a:xfrm>
                <a:custGeom>
                  <a:avLst/>
                  <a:gdLst>
                    <a:gd name="T0" fmla="*/ 0 w 1"/>
                    <a:gd name="T1" fmla="*/ 0 h 6"/>
                    <a:gd name="T2" fmla="*/ 1 w 1"/>
                    <a:gd name="T3" fmla="*/ 5 h 6"/>
                    <a:gd name="T4" fmla="*/ 0 w 1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0" y="0"/>
                      </a:moveTo>
                      <a:cubicBezTo>
                        <a:pt x="0" y="0"/>
                        <a:pt x="0" y="4"/>
                        <a:pt x="1" y="5"/>
                      </a:cubicBezTo>
                      <a:cubicBezTo>
                        <a:pt x="1" y="6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7" name="Freeform 3515">
                  <a:extLst>
                    <a:ext uri="{FF2B5EF4-FFF2-40B4-BE49-F238E27FC236}">
                      <a16:creationId xmlns:a16="http://schemas.microsoft.com/office/drawing/2014/main" id="{545372CA-87E6-4193-A3E8-DA7EB1EF58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6" y="3971"/>
                  <a:ext cx="2" cy="10"/>
                </a:xfrm>
                <a:custGeom>
                  <a:avLst/>
                  <a:gdLst>
                    <a:gd name="T0" fmla="*/ 0 w 1"/>
                    <a:gd name="T1" fmla="*/ 2 h 5"/>
                    <a:gd name="T2" fmla="*/ 1 w 1"/>
                    <a:gd name="T3" fmla="*/ 3 h 5"/>
                    <a:gd name="T4" fmla="*/ 0 w 1"/>
                    <a:gd name="T5" fmla="*/ 5 h 5"/>
                    <a:gd name="T6" fmla="*/ 0 w 1"/>
                    <a:gd name="T7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5">
                      <a:moveTo>
                        <a:pt x="0" y="2"/>
                      </a:moveTo>
                      <a:cubicBezTo>
                        <a:pt x="1" y="0"/>
                        <a:pt x="1" y="4"/>
                        <a:pt x="1" y="3"/>
                      </a:cubicBezTo>
                      <a:cubicBezTo>
                        <a:pt x="1" y="4"/>
                        <a:pt x="1" y="5"/>
                        <a:pt x="0" y="5"/>
                      </a:cubicBezTo>
                      <a:cubicBezTo>
                        <a:pt x="1" y="4"/>
                        <a:pt x="1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8" name="Freeform 3516">
                  <a:extLst>
                    <a:ext uri="{FF2B5EF4-FFF2-40B4-BE49-F238E27FC236}">
                      <a16:creationId xmlns:a16="http://schemas.microsoft.com/office/drawing/2014/main" id="{332F71B1-58CF-40E8-861C-61404666A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4" y="4195"/>
                  <a:ext cx="3" cy="6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3"/>
                      </a:cubicBezTo>
                      <a:cubicBezTo>
                        <a:pt x="1" y="2"/>
                        <a:pt x="0" y="3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9" name="Freeform 3517">
                  <a:extLst>
                    <a:ext uri="{FF2B5EF4-FFF2-40B4-BE49-F238E27FC236}">
                      <a16:creationId xmlns:a16="http://schemas.microsoft.com/office/drawing/2014/main" id="{ECCB1D96-62BF-47D3-9778-83C02F3C3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4" y="4207"/>
                  <a:ext cx="5" cy="9"/>
                </a:xfrm>
                <a:custGeom>
                  <a:avLst/>
                  <a:gdLst>
                    <a:gd name="T0" fmla="*/ 0 w 3"/>
                    <a:gd name="T1" fmla="*/ 2 h 5"/>
                    <a:gd name="T2" fmla="*/ 2 w 3"/>
                    <a:gd name="T3" fmla="*/ 4 h 5"/>
                    <a:gd name="T4" fmla="*/ 0 w 3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2"/>
                      </a:moveTo>
                      <a:cubicBezTo>
                        <a:pt x="1" y="0"/>
                        <a:pt x="1" y="4"/>
                        <a:pt x="2" y="4"/>
                      </a:cubicBezTo>
                      <a:cubicBezTo>
                        <a:pt x="3" y="5"/>
                        <a:pt x="1" y="4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0" name="Freeform 3518">
                  <a:extLst>
                    <a:ext uri="{FF2B5EF4-FFF2-40B4-BE49-F238E27FC236}">
                      <a16:creationId xmlns:a16="http://schemas.microsoft.com/office/drawing/2014/main" id="{98081479-8EBB-4A53-BCFC-C98F82AECD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" y="4038"/>
                  <a:ext cx="4" cy="26"/>
                </a:xfrm>
                <a:custGeom>
                  <a:avLst/>
                  <a:gdLst>
                    <a:gd name="T0" fmla="*/ 1 w 2"/>
                    <a:gd name="T1" fmla="*/ 12 h 14"/>
                    <a:gd name="T2" fmla="*/ 2 w 2"/>
                    <a:gd name="T3" fmla="*/ 11 h 14"/>
                    <a:gd name="T4" fmla="*/ 0 w 2"/>
                    <a:gd name="T5" fmla="*/ 13 h 14"/>
                    <a:gd name="T6" fmla="*/ 0 w 2"/>
                    <a:gd name="T7" fmla="*/ 7 h 14"/>
                    <a:gd name="T8" fmla="*/ 0 w 2"/>
                    <a:gd name="T9" fmla="*/ 0 h 14"/>
                    <a:gd name="T10" fmla="*/ 2 w 2"/>
                    <a:gd name="T11" fmla="*/ 5 h 14"/>
                    <a:gd name="T12" fmla="*/ 1 w 2"/>
                    <a:gd name="T13" fmla="*/ 1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4">
                      <a:moveTo>
                        <a:pt x="1" y="12"/>
                      </a:moveTo>
                      <a:cubicBezTo>
                        <a:pt x="1" y="12"/>
                        <a:pt x="1" y="10"/>
                        <a:pt x="2" y="11"/>
                      </a:cubicBezTo>
                      <a:cubicBezTo>
                        <a:pt x="2" y="14"/>
                        <a:pt x="0" y="14"/>
                        <a:pt x="0" y="13"/>
                      </a:cubicBezTo>
                      <a:cubicBezTo>
                        <a:pt x="1" y="11"/>
                        <a:pt x="0" y="9"/>
                        <a:pt x="0" y="7"/>
                      </a:cubicBezTo>
                      <a:cubicBezTo>
                        <a:pt x="0" y="4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2" y="5"/>
                      </a:cubicBezTo>
                      <a:cubicBezTo>
                        <a:pt x="1" y="4"/>
                        <a:pt x="0" y="4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1" name="Freeform 3519">
                  <a:extLst>
                    <a:ext uri="{FF2B5EF4-FFF2-40B4-BE49-F238E27FC236}">
                      <a16:creationId xmlns:a16="http://schemas.microsoft.com/office/drawing/2014/main" id="{1B513925-57E1-4ED0-953A-671CF034B9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0" y="3985"/>
                  <a:ext cx="37" cy="104"/>
                </a:xfrm>
                <a:custGeom>
                  <a:avLst/>
                  <a:gdLst>
                    <a:gd name="T0" fmla="*/ 17 w 20"/>
                    <a:gd name="T1" fmla="*/ 26 h 55"/>
                    <a:gd name="T2" fmla="*/ 17 w 20"/>
                    <a:gd name="T3" fmla="*/ 29 h 55"/>
                    <a:gd name="T4" fmla="*/ 19 w 20"/>
                    <a:gd name="T5" fmla="*/ 26 h 55"/>
                    <a:gd name="T6" fmla="*/ 20 w 20"/>
                    <a:gd name="T7" fmla="*/ 31 h 55"/>
                    <a:gd name="T8" fmla="*/ 18 w 20"/>
                    <a:gd name="T9" fmla="*/ 35 h 55"/>
                    <a:gd name="T10" fmla="*/ 13 w 20"/>
                    <a:gd name="T11" fmla="*/ 41 h 55"/>
                    <a:gd name="T12" fmla="*/ 16 w 20"/>
                    <a:gd name="T13" fmla="*/ 42 h 55"/>
                    <a:gd name="T14" fmla="*/ 17 w 20"/>
                    <a:gd name="T15" fmla="*/ 46 h 55"/>
                    <a:gd name="T16" fmla="*/ 12 w 20"/>
                    <a:gd name="T17" fmla="*/ 47 h 55"/>
                    <a:gd name="T18" fmla="*/ 12 w 20"/>
                    <a:gd name="T19" fmla="*/ 43 h 55"/>
                    <a:gd name="T20" fmla="*/ 9 w 20"/>
                    <a:gd name="T21" fmla="*/ 29 h 55"/>
                    <a:gd name="T22" fmla="*/ 8 w 20"/>
                    <a:gd name="T23" fmla="*/ 30 h 55"/>
                    <a:gd name="T24" fmla="*/ 7 w 20"/>
                    <a:gd name="T25" fmla="*/ 25 h 55"/>
                    <a:gd name="T26" fmla="*/ 6 w 20"/>
                    <a:gd name="T27" fmla="*/ 23 h 55"/>
                    <a:gd name="T28" fmla="*/ 5 w 20"/>
                    <a:gd name="T29" fmla="*/ 25 h 55"/>
                    <a:gd name="T30" fmla="*/ 5 w 20"/>
                    <a:gd name="T31" fmla="*/ 21 h 55"/>
                    <a:gd name="T32" fmla="*/ 4 w 20"/>
                    <a:gd name="T33" fmla="*/ 22 h 55"/>
                    <a:gd name="T34" fmla="*/ 2 w 20"/>
                    <a:gd name="T35" fmla="*/ 15 h 55"/>
                    <a:gd name="T36" fmla="*/ 0 w 20"/>
                    <a:gd name="T37" fmla="*/ 8 h 55"/>
                    <a:gd name="T38" fmla="*/ 7 w 20"/>
                    <a:gd name="T39" fmla="*/ 12 h 55"/>
                    <a:gd name="T40" fmla="*/ 9 w 20"/>
                    <a:gd name="T41" fmla="*/ 17 h 55"/>
                    <a:gd name="T42" fmla="*/ 10 w 20"/>
                    <a:gd name="T43" fmla="*/ 22 h 55"/>
                    <a:gd name="T44" fmla="*/ 12 w 20"/>
                    <a:gd name="T45" fmla="*/ 23 h 55"/>
                    <a:gd name="T46" fmla="*/ 18 w 20"/>
                    <a:gd name="T47" fmla="*/ 9 h 55"/>
                    <a:gd name="T48" fmla="*/ 19 w 20"/>
                    <a:gd name="T49" fmla="*/ 11 h 55"/>
                    <a:gd name="T50" fmla="*/ 17 w 20"/>
                    <a:gd name="T51" fmla="*/ 21 h 55"/>
                    <a:gd name="T52" fmla="*/ 17 w 20"/>
                    <a:gd name="T53" fmla="*/ 26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0" h="55">
                      <a:moveTo>
                        <a:pt x="17" y="26"/>
                      </a:moveTo>
                      <a:cubicBezTo>
                        <a:pt x="16" y="25"/>
                        <a:pt x="17" y="27"/>
                        <a:pt x="17" y="29"/>
                      </a:cubicBezTo>
                      <a:cubicBezTo>
                        <a:pt x="17" y="25"/>
                        <a:pt x="18" y="28"/>
                        <a:pt x="19" y="26"/>
                      </a:cubicBezTo>
                      <a:cubicBezTo>
                        <a:pt x="19" y="28"/>
                        <a:pt x="20" y="29"/>
                        <a:pt x="20" y="31"/>
                      </a:cubicBezTo>
                      <a:cubicBezTo>
                        <a:pt x="19" y="31"/>
                        <a:pt x="18" y="29"/>
                        <a:pt x="18" y="35"/>
                      </a:cubicBezTo>
                      <a:cubicBezTo>
                        <a:pt x="16" y="38"/>
                        <a:pt x="14" y="37"/>
                        <a:pt x="13" y="41"/>
                      </a:cubicBezTo>
                      <a:cubicBezTo>
                        <a:pt x="13" y="49"/>
                        <a:pt x="15" y="45"/>
                        <a:pt x="16" y="42"/>
                      </a:cubicBezTo>
                      <a:cubicBezTo>
                        <a:pt x="16" y="45"/>
                        <a:pt x="17" y="45"/>
                        <a:pt x="17" y="46"/>
                      </a:cubicBezTo>
                      <a:cubicBezTo>
                        <a:pt x="16" y="55"/>
                        <a:pt x="14" y="49"/>
                        <a:pt x="12" y="47"/>
                      </a:cubicBezTo>
                      <a:cubicBezTo>
                        <a:pt x="12" y="46"/>
                        <a:pt x="12" y="44"/>
                        <a:pt x="12" y="43"/>
                      </a:cubicBezTo>
                      <a:cubicBezTo>
                        <a:pt x="11" y="37"/>
                        <a:pt x="9" y="35"/>
                        <a:pt x="9" y="29"/>
                      </a:cubicBezTo>
                      <a:cubicBezTo>
                        <a:pt x="8" y="28"/>
                        <a:pt x="8" y="30"/>
                        <a:pt x="8" y="30"/>
                      </a:cubicBezTo>
                      <a:cubicBezTo>
                        <a:pt x="8" y="28"/>
                        <a:pt x="7" y="26"/>
                        <a:pt x="7" y="25"/>
                      </a:cubicBezTo>
                      <a:cubicBezTo>
                        <a:pt x="7" y="27"/>
                        <a:pt x="6" y="28"/>
                        <a:pt x="6" y="23"/>
                      </a:cubicBezTo>
                      <a:cubicBezTo>
                        <a:pt x="6" y="23"/>
                        <a:pt x="5" y="22"/>
                        <a:pt x="5" y="25"/>
                      </a:cubicBezTo>
                      <a:cubicBezTo>
                        <a:pt x="5" y="24"/>
                        <a:pt x="5" y="21"/>
                        <a:pt x="5" y="21"/>
                      </a:cubicBezTo>
                      <a:cubicBezTo>
                        <a:pt x="4" y="20"/>
                        <a:pt x="4" y="23"/>
                        <a:pt x="4" y="22"/>
                      </a:cubicBezTo>
                      <a:cubicBezTo>
                        <a:pt x="4" y="18"/>
                        <a:pt x="2" y="19"/>
                        <a:pt x="2" y="15"/>
                      </a:cubicBezTo>
                      <a:cubicBezTo>
                        <a:pt x="1" y="18"/>
                        <a:pt x="0" y="12"/>
                        <a:pt x="0" y="8"/>
                      </a:cubicBezTo>
                      <a:cubicBezTo>
                        <a:pt x="2" y="0"/>
                        <a:pt x="4" y="12"/>
                        <a:pt x="7" y="12"/>
                      </a:cubicBezTo>
                      <a:cubicBezTo>
                        <a:pt x="7" y="18"/>
                        <a:pt x="8" y="19"/>
                        <a:pt x="9" y="17"/>
                      </a:cubicBezTo>
                      <a:cubicBezTo>
                        <a:pt x="10" y="18"/>
                        <a:pt x="10" y="20"/>
                        <a:pt x="10" y="22"/>
                      </a:cubicBezTo>
                      <a:cubicBezTo>
                        <a:pt x="11" y="22"/>
                        <a:pt x="11" y="22"/>
                        <a:pt x="12" y="23"/>
                      </a:cubicBezTo>
                      <a:cubicBezTo>
                        <a:pt x="14" y="18"/>
                        <a:pt x="15" y="10"/>
                        <a:pt x="18" y="9"/>
                      </a:cubicBezTo>
                      <a:cubicBezTo>
                        <a:pt x="18" y="12"/>
                        <a:pt x="18" y="10"/>
                        <a:pt x="19" y="11"/>
                      </a:cubicBezTo>
                      <a:cubicBezTo>
                        <a:pt x="18" y="14"/>
                        <a:pt x="18" y="18"/>
                        <a:pt x="17" y="21"/>
                      </a:cubicBezTo>
                      <a:cubicBezTo>
                        <a:pt x="17" y="22"/>
                        <a:pt x="17" y="24"/>
                        <a:pt x="1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2" name="Freeform 3520">
                  <a:extLst>
                    <a:ext uri="{FF2B5EF4-FFF2-40B4-BE49-F238E27FC236}">
                      <a16:creationId xmlns:a16="http://schemas.microsoft.com/office/drawing/2014/main" id="{864BE286-8BFB-462C-8A9F-CDD1A5D29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" y="3742"/>
                  <a:ext cx="5" cy="22"/>
                </a:xfrm>
                <a:custGeom>
                  <a:avLst/>
                  <a:gdLst>
                    <a:gd name="T0" fmla="*/ 0 w 3"/>
                    <a:gd name="T1" fmla="*/ 5 h 12"/>
                    <a:gd name="T2" fmla="*/ 0 w 3"/>
                    <a:gd name="T3" fmla="*/ 1 h 12"/>
                    <a:gd name="T4" fmla="*/ 2 w 3"/>
                    <a:gd name="T5" fmla="*/ 0 h 12"/>
                    <a:gd name="T6" fmla="*/ 3 w 3"/>
                    <a:gd name="T7" fmla="*/ 4 h 12"/>
                    <a:gd name="T8" fmla="*/ 3 w 3"/>
                    <a:gd name="T9" fmla="*/ 7 h 12"/>
                    <a:gd name="T10" fmla="*/ 2 w 3"/>
                    <a:gd name="T11" fmla="*/ 12 h 12"/>
                    <a:gd name="T12" fmla="*/ 0 w 3"/>
                    <a:gd name="T13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2">
                      <a:moveTo>
                        <a:pt x="0" y="5"/>
                      </a:moveTo>
                      <a:cubicBezTo>
                        <a:pt x="0" y="4"/>
                        <a:pt x="0" y="3"/>
                        <a:pt x="0" y="1"/>
                      </a:cubicBezTo>
                      <a:cubicBezTo>
                        <a:pt x="1" y="2"/>
                        <a:pt x="1" y="0"/>
                        <a:pt x="2" y="0"/>
                      </a:cubicBezTo>
                      <a:cubicBezTo>
                        <a:pt x="2" y="2"/>
                        <a:pt x="2" y="6"/>
                        <a:pt x="3" y="4"/>
                      </a:cubicBezTo>
                      <a:cubicBezTo>
                        <a:pt x="3" y="5"/>
                        <a:pt x="2" y="8"/>
                        <a:pt x="3" y="7"/>
                      </a:cubicBezTo>
                      <a:cubicBezTo>
                        <a:pt x="3" y="10"/>
                        <a:pt x="2" y="8"/>
                        <a:pt x="2" y="12"/>
                      </a:cubicBezTo>
                      <a:cubicBezTo>
                        <a:pt x="1" y="7"/>
                        <a:pt x="1" y="7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3" name="Freeform 3521">
                  <a:extLst>
                    <a:ext uri="{FF2B5EF4-FFF2-40B4-BE49-F238E27FC236}">
                      <a16:creationId xmlns:a16="http://schemas.microsoft.com/office/drawing/2014/main" id="{EB5988B9-F856-47D3-8928-1D8E7A2AD1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" y="3239"/>
                  <a:ext cx="14" cy="17"/>
                </a:xfrm>
                <a:custGeom>
                  <a:avLst/>
                  <a:gdLst>
                    <a:gd name="T0" fmla="*/ 1 w 7"/>
                    <a:gd name="T1" fmla="*/ 6 h 9"/>
                    <a:gd name="T2" fmla="*/ 3 w 7"/>
                    <a:gd name="T3" fmla="*/ 0 h 9"/>
                    <a:gd name="T4" fmla="*/ 3 w 7"/>
                    <a:gd name="T5" fmla="*/ 5 h 9"/>
                    <a:gd name="T6" fmla="*/ 4 w 7"/>
                    <a:gd name="T7" fmla="*/ 5 h 9"/>
                    <a:gd name="T8" fmla="*/ 6 w 7"/>
                    <a:gd name="T9" fmla="*/ 3 h 9"/>
                    <a:gd name="T10" fmla="*/ 7 w 7"/>
                    <a:gd name="T11" fmla="*/ 7 h 9"/>
                    <a:gd name="T12" fmla="*/ 4 w 7"/>
                    <a:gd name="T13" fmla="*/ 8 h 9"/>
                    <a:gd name="T14" fmla="*/ 2 w 7"/>
                    <a:gd name="T15" fmla="*/ 4 h 9"/>
                    <a:gd name="T16" fmla="*/ 1 w 7"/>
                    <a:gd name="T17" fmla="*/ 7 h 9"/>
                    <a:gd name="T18" fmla="*/ 0 w 7"/>
                    <a:gd name="T19" fmla="*/ 5 h 9"/>
                    <a:gd name="T20" fmla="*/ 1 w 7"/>
                    <a:gd name="T21" fmla="*/ 2 h 9"/>
                    <a:gd name="T22" fmla="*/ 1 w 7"/>
                    <a:gd name="T2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" h="9">
                      <a:moveTo>
                        <a:pt x="1" y="6"/>
                      </a:moveTo>
                      <a:cubicBezTo>
                        <a:pt x="2" y="3"/>
                        <a:pt x="3" y="3"/>
                        <a:pt x="3" y="0"/>
                      </a:cubicBezTo>
                      <a:cubicBezTo>
                        <a:pt x="3" y="1"/>
                        <a:pt x="3" y="3"/>
                        <a:pt x="3" y="5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4" y="3"/>
                        <a:pt x="5" y="5"/>
                        <a:pt x="6" y="3"/>
                      </a:cubicBezTo>
                      <a:cubicBezTo>
                        <a:pt x="6" y="5"/>
                        <a:pt x="6" y="7"/>
                        <a:pt x="7" y="7"/>
                      </a:cubicBezTo>
                      <a:cubicBezTo>
                        <a:pt x="6" y="9"/>
                        <a:pt x="4" y="6"/>
                        <a:pt x="4" y="8"/>
                      </a:cubicBezTo>
                      <a:cubicBezTo>
                        <a:pt x="3" y="7"/>
                        <a:pt x="3" y="4"/>
                        <a:pt x="2" y="4"/>
                      </a:cubicBezTo>
                      <a:cubicBezTo>
                        <a:pt x="2" y="5"/>
                        <a:pt x="2" y="8"/>
                        <a:pt x="1" y="7"/>
                      </a:cubicBezTo>
                      <a:cubicBezTo>
                        <a:pt x="1" y="6"/>
                        <a:pt x="1" y="5"/>
                        <a:pt x="0" y="5"/>
                      </a:cubicBezTo>
                      <a:cubicBezTo>
                        <a:pt x="1" y="4"/>
                        <a:pt x="1" y="3"/>
                        <a:pt x="1" y="2"/>
                      </a:cubicBezTo>
                      <a:cubicBezTo>
                        <a:pt x="1" y="3"/>
                        <a:pt x="1" y="4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4" name="Freeform 3522">
                  <a:extLst>
                    <a:ext uri="{FF2B5EF4-FFF2-40B4-BE49-F238E27FC236}">
                      <a16:creationId xmlns:a16="http://schemas.microsoft.com/office/drawing/2014/main" id="{1199264E-15CD-4264-AD7B-C455B5D46A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0" y="3347"/>
                  <a:ext cx="5" cy="11"/>
                </a:xfrm>
                <a:custGeom>
                  <a:avLst/>
                  <a:gdLst>
                    <a:gd name="T0" fmla="*/ 0 w 3"/>
                    <a:gd name="T1" fmla="*/ 2 h 6"/>
                    <a:gd name="T2" fmla="*/ 1 w 3"/>
                    <a:gd name="T3" fmla="*/ 0 h 6"/>
                    <a:gd name="T4" fmla="*/ 3 w 3"/>
                    <a:gd name="T5" fmla="*/ 3 h 6"/>
                    <a:gd name="T6" fmla="*/ 1 w 3"/>
                    <a:gd name="T7" fmla="*/ 5 h 6"/>
                    <a:gd name="T8" fmla="*/ 0 w 3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6">
                      <a:moveTo>
                        <a:pt x="0" y="2"/>
                      </a:moveTo>
                      <a:cubicBezTo>
                        <a:pt x="0" y="2"/>
                        <a:pt x="0" y="0"/>
                        <a:pt x="1" y="0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6"/>
                        <a:pt x="1" y="4"/>
                        <a:pt x="1" y="5"/>
                      </a:cubicBezTo>
                      <a:cubicBezTo>
                        <a:pt x="1" y="4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5" name="Freeform 3523">
                  <a:extLst>
                    <a:ext uri="{FF2B5EF4-FFF2-40B4-BE49-F238E27FC236}">
                      <a16:creationId xmlns:a16="http://schemas.microsoft.com/office/drawing/2014/main" id="{FA6ACD2F-FE1D-4E23-AB17-667BDA1F4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0" y="3203"/>
                  <a:ext cx="23" cy="60"/>
                </a:xfrm>
                <a:custGeom>
                  <a:avLst/>
                  <a:gdLst>
                    <a:gd name="T0" fmla="*/ 10 w 12"/>
                    <a:gd name="T1" fmla="*/ 17 h 32"/>
                    <a:gd name="T2" fmla="*/ 9 w 12"/>
                    <a:gd name="T3" fmla="*/ 21 h 32"/>
                    <a:gd name="T4" fmla="*/ 8 w 12"/>
                    <a:gd name="T5" fmla="*/ 15 h 32"/>
                    <a:gd name="T6" fmla="*/ 6 w 12"/>
                    <a:gd name="T7" fmla="*/ 26 h 32"/>
                    <a:gd name="T8" fmla="*/ 0 w 12"/>
                    <a:gd name="T9" fmla="*/ 22 h 32"/>
                    <a:gd name="T10" fmla="*/ 2 w 12"/>
                    <a:gd name="T11" fmla="*/ 2 h 32"/>
                    <a:gd name="T12" fmla="*/ 9 w 12"/>
                    <a:gd name="T13" fmla="*/ 7 h 32"/>
                    <a:gd name="T14" fmla="*/ 12 w 12"/>
                    <a:gd name="T15" fmla="*/ 11 h 32"/>
                    <a:gd name="T16" fmla="*/ 12 w 12"/>
                    <a:gd name="T17" fmla="*/ 16 h 32"/>
                    <a:gd name="T18" fmla="*/ 10 w 12"/>
                    <a:gd name="T19" fmla="*/ 19 h 32"/>
                    <a:gd name="T20" fmla="*/ 10 w 12"/>
                    <a:gd name="T21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32">
                      <a:moveTo>
                        <a:pt x="10" y="17"/>
                      </a:moveTo>
                      <a:cubicBezTo>
                        <a:pt x="10" y="19"/>
                        <a:pt x="9" y="17"/>
                        <a:pt x="9" y="21"/>
                      </a:cubicBezTo>
                      <a:cubicBezTo>
                        <a:pt x="9" y="18"/>
                        <a:pt x="8" y="19"/>
                        <a:pt x="8" y="15"/>
                      </a:cubicBezTo>
                      <a:cubicBezTo>
                        <a:pt x="7" y="17"/>
                        <a:pt x="6" y="19"/>
                        <a:pt x="6" y="26"/>
                      </a:cubicBezTo>
                      <a:cubicBezTo>
                        <a:pt x="4" y="32"/>
                        <a:pt x="1" y="27"/>
                        <a:pt x="0" y="22"/>
                      </a:cubicBezTo>
                      <a:cubicBezTo>
                        <a:pt x="0" y="11"/>
                        <a:pt x="0" y="4"/>
                        <a:pt x="2" y="2"/>
                      </a:cubicBezTo>
                      <a:cubicBezTo>
                        <a:pt x="4" y="0"/>
                        <a:pt x="7" y="12"/>
                        <a:pt x="9" y="7"/>
                      </a:cubicBezTo>
                      <a:cubicBezTo>
                        <a:pt x="9" y="8"/>
                        <a:pt x="11" y="8"/>
                        <a:pt x="12" y="11"/>
                      </a:cubicBezTo>
                      <a:cubicBezTo>
                        <a:pt x="12" y="13"/>
                        <a:pt x="12" y="13"/>
                        <a:pt x="12" y="16"/>
                      </a:cubicBezTo>
                      <a:cubicBezTo>
                        <a:pt x="11" y="17"/>
                        <a:pt x="10" y="15"/>
                        <a:pt x="10" y="19"/>
                      </a:cubicBezTo>
                      <a:cubicBezTo>
                        <a:pt x="10" y="19"/>
                        <a:pt x="10" y="18"/>
                        <a:pt x="10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6" name="Freeform 3524">
                  <a:extLst>
                    <a:ext uri="{FF2B5EF4-FFF2-40B4-BE49-F238E27FC236}">
                      <a16:creationId xmlns:a16="http://schemas.microsoft.com/office/drawing/2014/main" id="{E13344BA-2771-499A-B83A-1872A1643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2" y="3387"/>
                  <a:ext cx="3" cy="9"/>
                </a:xfrm>
                <a:custGeom>
                  <a:avLst/>
                  <a:gdLst>
                    <a:gd name="T0" fmla="*/ 1 w 2"/>
                    <a:gd name="T1" fmla="*/ 5 h 5"/>
                    <a:gd name="T2" fmla="*/ 1 w 2"/>
                    <a:gd name="T3" fmla="*/ 1 h 5"/>
                    <a:gd name="T4" fmla="*/ 1 w 2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1" y="5"/>
                      </a:moveTo>
                      <a:cubicBezTo>
                        <a:pt x="0" y="5"/>
                        <a:pt x="0" y="4"/>
                        <a:pt x="1" y="1"/>
                      </a:cubicBezTo>
                      <a:cubicBezTo>
                        <a:pt x="2" y="0"/>
                        <a:pt x="2" y="1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7" name="Freeform 3525">
                  <a:extLst>
                    <a:ext uri="{FF2B5EF4-FFF2-40B4-BE49-F238E27FC236}">
                      <a16:creationId xmlns:a16="http://schemas.microsoft.com/office/drawing/2014/main" id="{A863D705-7D48-44B0-8AA6-2582B5AC4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5" y="3334"/>
                  <a:ext cx="6" cy="28"/>
                </a:xfrm>
                <a:custGeom>
                  <a:avLst/>
                  <a:gdLst>
                    <a:gd name="T0" fmla="*/ 3 w 3"/>
                    <a:gd name="T1" fmla="*/ 3 h 15"/>
                    <a:gd name="T2" fmla="*/ 0 w 3"/>
                    <a:gd name="T3" fmla="*/ 14 h 15"/>
                    <a:gd name="T4" fmla="*/ 2 w 3"/>
                    <a:gd name="T5" fmla="*/ 7 h 15"/>
                    <a:gd name="T6" fmla="*/ 0 w 3"/>
                    <a:gd name="T7" fmla="*/ 6 h 15"/>
                    <a:gd name="T8" fmla="*/ 3 w 3"/>
                    <a:gd name="T9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5">
                      <a:moveTo>
                        <a:pt x="3" y="3"/>
                      </a:moveTo>
                      <a:cubicBezTo>
                        <a:pt x="2" y="5"/>
                        <a:pt x="2" y="15"/>
                        <a:pt x="0" y="14"/>
                      </a:cubicBezTo>
                      <a:cubicBezTo>
                        <a:pt x="1" y="11"/>
                        <a:pt x="0" y="6"/>
                        <a:pt x="2" y="7"/>
                      </a:cubicBezTo>
                      <a:cubicBezTo>
                        <a:pt x="2" y="2"/>
                        <a:pt x="1" y="7"/>
                        <a:pt x="0" y="6"/>
                      </a:cubicBezTo>
                      <a:cubicBezTo>
                        <a:pt x="1" y="0"/>
                        <a:pt x="1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8" name="Freeform 3526">
                  <a:extLst>
                    <a:ext uri="{FF2B5EF4-FFF2-40B4-BE49-F238E27FC236}">
                      <a16:creationId xmlns:a16="http://schemas.microsoft.com/office/drawing/2014/main" id="{E733764B-8AF6-4192-BD23-5E584B7DC8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5" y="3736"/>
                  <a:ext cx="6" cy="19"/>
                </a:xfrm>
                <a:custGeom>
                  <a:avLst/>
                  <a:gdLst>
                    <a:gd name="T0" fmla="*/ 3 w 3"/>
                    <a:gd name="T1" fmla="*/ 0 h 10"/>
                    <a:gd name="T2" fmla="*/ 0 w 3"/>
                    <a:gd name="T3" fmla="*/ 10 h 10"/>
                    <a:gd name="T4" fmla="*/ 3 w 3"/>
                    <a:gd name="T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0">
                      <a:moveTo>
                        <a:pt x="3" y="0"/>
                      </a:moveTo>
                      <a:cubicBezTo>
                        <a:pt x="2" y="5"/>
                        <a:pt x="1" y="10"/>
                        <a:pt x="0" y="10"/>
                      </a:cubicBezTo>
                      <a:cubicBezTo>
                        <a:pt x="1" y="5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9" name="Freeform 3527">
                  <a:extLst>
                    <a:ext uri="{FF2B5EF4-FFF2-40B4-BE49-F238E27FC236}">
                      <a16:creationId xmlns:a16="http://schemas.microsoft.com/office/drawing/2014/main" id="{8D3919B5-5CFD-49F6-9A84-50D441675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5" y="3484"/>
                  <a:ext cx="6" cy="19"/>
                </a:xfrm>
                <a:custGeom>
                  <a:avLst/>
                  <a:gdLst>
                    <a:gd name="T0" fmla="*/ 3 w 3"/>
                    <a:gd name="T1" fmla="*/ 4 h 10"/>
                    <a:gd name="T2" fmla="*/ 0 w 3"/>
                    <a:gd name="T3" fmla="*/ 9 h 10"/>
                    <a:gd name="T4" fmla="*/ 3 w 3"/>
                    <a:gd name="T5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0">
                      <a:moveTo>
                        <a:pt x="3" y="4"/>
                      </a:moveTo>
                      <a:cubicBezTo>
                        <a:pt x="2" y="8"/>
                        <a:pt x="0" y="10"/>
                        <a:pt x="0" y="9"/>
                      </a:cubicBezTo>
                      <a:cubicBezTo>
                        <a:pt x="1" y="4"/>
                        <a:pt x="2" y="0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0" name="Freeform 3528">
                  <a:extLst>
                    <a:ext uri="{FF2B5EF4-FFF2-40B4-BE49-F238E27FC236}">
                      <a16:creationId xmlns:a16="http://schemas.microsoft.com/office/drawing/2014/main" id="{F03DBF14-EE1B-47C9-8147-74AA63DD6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8" y="3586"/>
                  <a:ext cx="6" cy="11"/>
                </a:xfrm>
                <a:custGeom>
                  <a:avLst/>
                  <a:gdLst>
                    <a:gd name="T0" fmla="*/ 3 w 3"/>
                    <a:gd name="T1" fmla="*/ 2 h 6"/>
                    <a:gd name="T2" fmla="*/ 0 w 3"/>
                    <a:gd name="T3" fmla="*/ 4 h 6"/>
                    <a:gd name="T4" fmla="*/ 3 w 3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2"/>
                      </a:moveTo>
                      <a:cubicBezTo>
                        <a:pt x="2" y="5"/>
                        <a:pt x="0" y="6"/>
                        <a:pt x="0" y="4"/>
                      </a:cubicBezTo>
                      <a:cubicBezTo>
                        <a:pt x="1" y="2"/>
                        <a:pt x="2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Freeform 3529">
                  <a:extLst>
                    <a:ext uri="{FF2B5EF4-FFF2-40B4-BE49-F238E27FC236}">
                      <a16:creationId xmlns:a16="http://schemas.microsoft.com/office/drawing/2014/main" id="{29258C73-C216-4986-BC71-766C5BF81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0" y="3597"/>
                  <a:ext cx="12" cy="29"/>
                </a:xfrm>
                <a:custGeom>
                  <a:avLst/>
                  <a:gdLst>
                    <a:gd name="T0" fmla="*/ 6 w 6"/>
                    <a:gd name="T1" fmla="*/ 0 h 15"/>
                    <a:gd name="T2" fmla="*/ 4 w 6"/>
                    <a:gd name="T3" fmla="*/ 10 h 15"/>
                    <a:gd name="T4" fmla="*/ 0 w 6"/>
                    <a:gd name="T5" fmla="*/ 15 h 15"/>
                    <a:gd name="T6" fmla="*/ 3 w 6"/>
                    <a:gd name="T7" fmla="*/ 7 h 15"/>
                    <a:gd name="T8" fmla="*/ 3 w 6"/>
                    <a:gd name="T9" fmla="*/ 2 h 15"/>
                    <a:gd name="T10" fmla="*/ 6 w 6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15">
                      <a:moveTo>
                        <a:pt x="6" y="0"/>
                      </a:moveTo>
                      <a:cubicBezTo>
                        <a:pt x="5" y="3"/>
                        <a:pt x="5" y="6"/>
                        <a:pt x="4" y="10"/>
                      </a:cubicBezTo>
                      <a:cubicBezTo>
                        <a:pt x="3" y="11"/>
                        <a:pt x="2" y="14"/>
                        <a:pt x="0" y="15"/>
                      </a:cubicBezTo>
                      <a:cubicBezTo>
                        <a:pt x="1" y="11"/>
                        <a:pt x="2" y="7"/>
                        <a:pt x="3" y="7"/>
                      </a:cubicBezTo>
                      <a:cubicBezTo>
                        <a:pt x="4" y="2"/>
                        <a:pt x="1" y="9"/>
                        <a:pt x="3" y="2"/>
                      </a:cubicBezTo>
                      <a:cubicBezTo>
                        <a:pt x="4" y="3"/>
                        <a:pt x="5" y="0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Freeform 3530">
                  <a:extLst>
                    <a:ext uri="{FF2B5EF4-FFF2-40B4-BE49-F238E27FC236}">
                      <a16:creationId xmlns:a16="http://schemas.microsoft.com/office/drawing/2014/main" id="{5E3A8C14-E2B4-462D-8BB4-A332277AE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9" y="3468"/>
                  <a:ext cx="4" cy="16"/>
                </a:xfrm>
                <a:custGeom>
                  <a:avLst/>
                  <a:gdLst>
                    <a:gd name="T0" fmla="*/ 1 w 2"/>
                    <a:gd name="T1" fmla="*/ 8 h 8"/>
                    <a:gd name="T2" fmla="*/ 1 w 2"/>
                    <a:gd name="T3" fmla="*/ 0 h 8"/>
                    <a:gd name="T4" fmla="*/ 1 w 2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8">
                      <a:moveTo>
                        <a:pt x="1" y="8"/>
                      </a:moveTo>
                      <a:cubicBezTo>
                        <a:pt x="0" y="7"/>
                        <a:pt x="0" y="6"/>
                        <a:pt x="1" y="0"/>
                      </a:cubicBezTo>
                      <a:cubicBezTo>
                        <a:pt x="1" y="4"/>
                        <a:pt x="2" y="3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3" name="Freeform 3531">
                  <a:extLst>
                    <a:ext uri="{FF2B5EF4-FFF2-40B4-BE49-F238E27FC236}">
                      <a16:creationId xmlns:a16="http://schemas.microsoft.com/office/drawing/2014/main" id="{CC902B3A-3084-4A6B-A35F-16ED258E27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1" y="3508"/>
                  <a:ext cx="6" cy="19"/>
                </a:xfrm>
                <a:custGeom>
                  <a:avLst/>
                  <a:gdLst>
                    <a:gd name="T0" fmla="*/ 1 w 3"/>
                    <a:gd name="T1" fmla="*/ 10 h 10"/>
                    <a:gd name="T2" fmla="*/ 1 w 3"/>
                    <a:gd name="T3" fmla="*/ 2 h 10"/>
                    <a:gd name="T4" fmla="*/ 2 w 3"/>
                    <a:gd name="T5" fmla="*/ 0 h 10"/>
                    <a:gd name="T6" fmla="*/ 1 w 3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0">
                      <a:moveTo>
                        <a:pt x="1" y="10"/>
                      </a:moveTo>
                      <a:cubicBezTo>
                        <a:pt x="0" y="9"/>
                        <a:pt x="0" y="6"/>
                        <a:pt x="1" y="2"/>
                      </a:cubicBezTo>
                      <a:cubicBezTo>
                        <a:pt x="2" y="2"/>
                        <a:pt x="2" y="1"/>
                        <a:pt x="2" y="0"/>
                      </a:cubicBezTo>
                      <a:cubicBezTo>
                        <a:pt x="3" y="2"/>
                        <a:pt x="1" y="6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4" name="Freeform 3532">
                  <a:extLst>
                    <a:ext uri="{FF2B5EF4-FFF2-40B4-BE49-F238E27FC236}">
                      <a16:creationId xmlns:a16="http://schemas.microsoft.com/office/drawing/2014/main" id="{C666F44D-FF95-4984-81F0-31CC3187B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5" y="3791"/>
                  <a:ext cx="3" cy="11"/>
                </a:xfrm>
                <a:custGeom>
                  <a:avLst/>
                  <a:gdLst>
                    <a:gd name="T0" fmla="*/ 2 w 2"/>
                    <a:gd name="T1" fmla="*/ 0 h 6"/>
                    <a:gd name="T2" fmla="*/ 0 w 2"/>
                    <a:gd name="T3" fmla="*/ 6 h 6"/>
                    <a:gd name="T4" fmla="*/ 2 w 2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0"/>
                      </a:moveTo>
                      <a:cubicBezTo>
                        <a:pt x="2" y="3"/>
                        <a:pt x="1" y="6"/>
                        <a:pt x="0" y="6"/>
                      </a:cubicBezTo>
                      <a:cubicBezTo>
                        <a:pt x="1" y="2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5" name="Freeform 3533">
                  <a:extLst>
                    <a:ext uri="{FF2B5EF4-FFF2-40B4-BE49-F238E27FC236}">
                      <a16:creationId xmlns:a16="http://schemas.microsoft.com/office/drawing/2014/main" id="{A27622A5-EAD8-40E7-86F2-EF3F6F973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0" y="3298"/>
                  <a:ext cx="3" cy="11"/>
                </a:xfrm>
                <a:custGeom>
                  <a:avLst/>
                  <a:gdLst>
                    <a:gd name="T0" fmla="*/ 2 w 2"/>
                    <a:gd name="T1" fmla="*/ 0 h 6"/>
                    <a:gd name="T2" fmla="*/ 0 w 2"/>
                    <a:gd name="T3" fmla="*/ 4 h 6"/>
                    <a:gd name="T4" fmla="*/ 2 w 2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0"/>
                      </a:moveTo>
                      <a:cubicBezTo>
                        <a:pt x="2" y="5"/>
                        <a:pt x="0" y="6"/>
                        <a:pt x="0" y="4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6" name="Freeform 3534">
                  <a:extLst>
                    <a:ext uri="{FF2B5EF4-FFF2-40B4-BE49-F238E27FC236}">
                      <a16:creationId xmlns:a16="http://schemas.microsoft.com/office/drawing/2014/main" id="{420061A8-4A73-456C-B5CD-AA7A2C3606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0" y="3341"/>
                  <a:ext cx="4" cy="13"/>
                </a:xfrm>
                <a:custGeom>
                  <a:avLst/>
                  <a:gdLst>
                    <a:gd name="T0" fmla="*/ 1 w 2"/>
                    <a:gd name="T1" fmla="*/ 6 h 7"/>
                    <a:gd name="T2" fmla="*/ 0 w 2"/>
                    <a:gd name="T3" fmla="*/ 4 h 7"/>
                    <a:gd name="T4" fmla="*/ 1 w 2"/>
                    <a:gd name="T5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1" y="6"/>
                      </a:moveTo>
                      <a:cubicBezTo>
                        <a:pt x="0" y="7"/>
                        <a:pt x="0" y="4"/>
                        <a:pt x="0" y="4"/>
                      </a:cubicBezTo>
                      <a:cubicBezTo>
                        <a:pt x="0" y="0"/>
                        <a:pt x="2" y="2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7" name="Freeform 3535">
                  <a:extLst>
                    <a:ext uri="{FF2B5EF4-FFF2-40B4-BE49-F238E27FC236}">
                      <a16:creationId xmlns:a16="http://schemas.microsoft.com/office/drawing/2014/main" id="{69F57334-0630-4486-9855-65DE417B15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" y="3286"/>
                  <a:ext cx="15" cy="67"/>
                </a:xfrm>
                <a:custGeom>
                  <a:avLst/>
                  <a:gdLst>
                    <a:gd name="T0" fmla="*/ 4 w 8"/>
                    <a:gd name="T1" fmla="*/ 33 h 35"/>
                    <a:gd name="T2" fmla="*/ 7 w 8"/>
                    <a:gd name="T3" fmla="*/ 0 h 35"/>
                    <a:gd name="T4" fmla="*/ 8 w 8"/>
                    <a:gd name="T5" fmla="*/ 12 h 35"/>
                    <a:gd name="T6" fmla="*/ 4 w 8"/>
                    <a:gd name="T7" fmla="*/ 3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5">
                      <a:moveTo>
                        <a:pt x="4" y="33"/>
                      </a:moveTo>
                      <a:cubicBezTo>
                        <a:pt x="0" y="35"/>
                        <a:pt x="5" y="9"/>
                        <a:pt x="7" y="0"/>
                      </a:cubicBezTo>
                      <a:cubicBezTo>
                        <a:pt x="8" y="3"/>
                        <a:pt x="7" y="11"/>
                        <a:pt x="8" y="12"/>
                      </a:cubicBezTo>
                      <a:cubicBezTo>
                        <a:pt x="8" y="20"/>
                        <a:pt x="5" y="27"/>
                        <a:pt x="4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8" name="Freeform 3536">
                  <a:extLst>
                    <a:ext uri="{FF2B5EF4-FFF2-40B4-BE49-F238E27FC236}">
                      <a16:creationId xmlns:a16="http://schemas.microsoft.com/office/drawing/2014/main" id="{C522C08C-9B50-4FEC-AEA8-78A7180CEC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3789"/>
                  <a:ext cx="3" cy="13"/>
                </a:xfrm>
                <a:custGeom>
                  <a:avLst/>
                  <a:gdLst>
                    <a:gd name="T0" fmla="*/ 2 w 2"/>
                    <a:gd name="T1" fmla="*/ 2 h 7"/>
                    <a:gd name="T2" fmla="*/ 0 w 2"/>
                    <a:gd name="T3" fmla="*/ 7 h 7"/>
                    <a:gd name="T4" fmla="*/ 0 w 2"/>
                    <a:gd name="T5" fmla="*/ 4 h 7"/>
                    <a:gd name="T6" fmla="*/ 1 w 2"/>
                    <a:gd name="T7" fmla="*/ 0 h 7"/>
                    <a:gd name="T8" fmla="*/ 2 w 2"/>
                    <a:gd name="T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7">
                      <a:moveTo>
                        <a:pt x="2" y="2"/>
                      </a:moveTo>
                      <a:cubicBezTo>
                        <a:pt x="2" y="4"/>
                        <a:pt x="1" y="7"/>
                        <a:pt x="0" y="7"/>
                      </a:cubicBezTo>
                      <a:cubicBezTo>
                        <a:pt x="1" y="2"/>
                        <a:pt x="1" y="4"/>
                        <a:pt x="0" y="4"/>
                      </a:cubicBezTo>
                      <a:cubicBezTo>
                        <a:pt x="0" y="3"/>
                        <a:pt x="1" y="2"/>
                        <a:pt x="1" y="0"/>
                      </a:cubicBezTo>
                      <a:cubicBezTo>
                        <a:pt x="2" y="0"/>
                        <a:pt x="1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9" name="Freeform 3537">
                  <a:extLst>
                    <a:ext uri="{FF2B5EF4-FFF2-40B4-BE49-F238E27FC236}">
                      <a16:creationId xmlns:a16="http://schemas.microsoft.com/office/drawing/2014/main" id="{D9BAD5FA-8E0E-4D29-9609-16C39761F3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2" y="3250"/>
                  <a:ext cx="6" cy="15"/>
                </a:xfrm>
                <a:custGeom>
                  <a:avLst/>
                  <a:gdLst>
                    <a:gd name="T0" fmla="*/ 2 w 3"/>
                    <a:gd name="T1" fmla="*/ 4 h 8"/>
                    <a:gd name="T2" fmla="*/ 1 w 3"/>
                    <a:gd name="T3" fmla="*/ 8 h 8"/>
                    <a:gd name="T4" fmla="*/ 2 w 3"/>
                    <a:gd name="T5" fmla="*/ 1 h 8"/>
                    <a:gd name="T6" fmla="*/ 2 w 3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8">
                      <a:moveTo>
                        <a:pt x="2" y="4"/>
                      </a:moveTo>
                      <a:cubicBezTo>
                        <a:pt x="2" y="6"/>
                        <a:pt x="1" y="6"/>
                        <a:pt x="1" y="8"/>
                      </a:cubicBezTo>
                      <a:cubicBezTo>
                        <a:pt x="0" y="7"/>
                        <a:pt x="1" y="4"/>
                        <a:pt x="2" y="1"/>
                      </a:cubicBezTo>
                      <a:cubicBezTo>
                        <a:pt x="3" y="0"/>
                        <a:pt x="2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0" name="Freeform 3538">
                  <a:extLst>
                    <a:ext uri="{FF2B5EF4-FFF2-40B4-BE49-F238E27FC236}">
                      <a16:creationId xmlns:a16="http://schemas.microsoft.com/office/drawing/2014/main" id="{06E272E0-CAE1-4916-B06D-5257FABAA3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3" y="3248"/>
                  <a:ext cx="6" cy="25"/>
                </a:xfrm>
                <a:custGeom>
                  <a:avLst/>
                  <a:gdLst>
                    <a:gd name="T0" fmla="*/ 0 w 3"/>
                    <a:gd name="T1" fmla="*/ 13 h 13"/>
                    <a:gd name="T2" fmla="*/ 1 w 3"/>
                    <a:gd name="T3" fmla="*/ 6 h 13"/>
                    <a:gd name="T4" fmla="*/ 0 w 3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3">
                      <a:moveTo>
                        <a:pt x="0" y="13"/>
                      </a:moveTo>
                      <a:cubicBezTo>
                        <a:pt x="1" y="10"/>
                        <a:pt x="1" y="8"/>
                        <a:pt x="1" y="6"/>
                      </a:cubicBezTo>
                      <a:cubicBezTo>
                        <a:pt x="2" y="0"/>
                        <a:pt x="3" y="13"/>
                        <a:pt x="0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1" name="Freeform 3539">
                  <a:extLst>
                    <a:ext uri="{FF2B5EF4-FFF2-40B4-BE49-F238E27FC236}">
                      <a16:creationId xmlns:a16="http://schemas.microsoft.com/office/drawing/2014/main" id="{625D4201-AC71-42BB-9073-C5D5D4D33F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6" y="3286"/>
                  <a:ext cx="3" cy="15"/>
                </a:xfrm>
                <a:custGeom>
                  <a:avLst/>
                  <a:gdLst>
                    <a:gd name="T0" fmla="*/ 2 w 2"/>
                    <a:gd name="T1" fmla="*/ 2 h 8"/>
                    <a:gd name="T2" fmla="*/ 1 w 2"/>
                    <a:gd name="T3" fmla="*/ 7 h 8"/>
                    <a:gd name="T4" fmla="*/ 2 w 2"/>
                    <a:gd name="T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8">
                      <a:moveTo>
                        <a:pt x="2" y="2"/>
                      </a:moveTo>
                      <a:cubicBezTo>
                        <a:pt x="2" y="3"/>
                        <a:pt x="2" y="5"/>
                        <a:pt x="1" y="7"/>
                      </a:cubicBezTo>
                      <a:cubicBezTo>
                        <a:pt x="0" y="8"/>
                        <a:pt x="1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2" name="Freeform 3540">
                  <a:extLst>
                    <a:ext uri="{FF2B5EF4-FFF2-40B4-BE49-F238E27FC236}">
                      <a16:creationId xmlns:a16="http://schemas.microsoft.com/office/drawing/2014/main" id="{09EFE3DC-5160-48D2-9B2D-F9D7B53F1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5" y="3254"/>
                  <a:ext cx="6" cy="30"/>
                </a:xfrm>
                <a:custGeom>
                  <a:avLst/>
                  <a:gdLst>
                    <a:gd name="T0" fmla="*/ 3 w 3"/>
                    <a:gd name="T1" fmla="*/ 8 h 16"/>
                    <a:gd name="T2" fmla="*/ 3 w 3"/>
                    <a:gd name="T3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" h="16">
                      <a:moveTo>
                        <a:pt x="3" y="8"/>
                      </a:moveTo>
                      <a:cubicBezTo>
                        <a:pt x="0" y="16"/>
                        <a:pt x="1" y="0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3" name="Freeform 3541">
                  <a:extLst>
                    <a:ext uri="{FF2B5EF4-FFF2-40B4-BE49-F238E27FC236}">
                      <a16:creationId xmlns:a16="http://schemas.microsoft.com/office/drawing/2014/main" id="{AAE9DF8D-67E4-46FD-9F35-D857062883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" y="3260"/>
                  <a:ext cx="6" cy="13"/>
                </a:xfrm>
                <a:custGeom>
                  <a:avLst/>
                  <a:gdLst>
                    <a:gd name="T0" fmla="*/ 3 w 3"/>
                    <a:gd name="T1" fmla="*/ 0 h 7"/>
                    <a:gd name="T2" fmla="*/ 2 w 3"/>
                    <a:gd name="T3" fmla="*/ 0 h 7"/>
                    <a:gd name="T4" fmla="*/ 3 w 3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3" y="0"/>
                      </a:moveTo>
                      <a:cubicBezTo>
                        <a:pt x="2" y="4"/>
                        <a:pt x="0" y="7"/>
                        <a:pt x="2" y="0"/>
                      </a:cubicBezTo>
                      <a:cubicBezTo>
                        <a:pt x="2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4" name="Freeform 3542">
                  <a:extLst>
                    <a:ext uri="{FF2B5EF4-FFF2-40B4-BE49-F238E27FC236}">
                      <a16:creationId xmlns:a16="http://schemas.microsoft.com/office/drawing/2014/main" id="{603A8A04-49A4-4C9B-81FE-B5C4C424A7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" y="3246"/>
                  <a:ext cx="6" cy="8"/>
                </a:xfrm>
                <a:custGeom>
                  <a:avLst/>
                  <a:gdLst>
                    <a:gd name="T0" fmla="*/ 3 w 3"/>
                    <a:gd name="T1" fmla="*/ 0 h 4"/>
                    <a:gd name="T2" fmla="*/ 0 w 3"/>
                    <a:gd name="T3" fmla="*/ 4 h 4"/>
                    <a:gd name="T4" fmla="*/ 1 w 3"/>
                    <a:gd name="T5" fmla="*/ 0 h 4"/>
                    <a:gd name="T6" fmla="*/ 3 w 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2" y="4"/>
                        <a:pt x="1" y="4"/>
                        <a:pt x="0" y="4"/>
                      </a:cubicBezTo>
                      <a:cubicBezTo>
                        <a:pt x="1" y="3"/>
                        <a:pt x="1" y="2"/>
                        <a:pt x="1" y="0"/>
                      </a:cubicBezTo>
                      <a:cubicBezTo>
                        <a:pt x="2" y="3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5" name="Freeform 3543">
                  <a:extLst>
                    <a:ext uri="{FF2B5EF4-FFF2-40B4-BE49-F238E27FC236}">
                      <a16:creationId xmlns:a16="http://schemas.microsoft.com/office/drawing/2014/main" id="{D7CFECFE-CEC5-4BD6-AF65-599DA0CA93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9" y="3248"/>
                  <a:ext cx="6" cy="10"/>
                </a:xfrm>
                <a:custGeom>
                  <a:avLst/>
                  <a:gdLst>
                    <a:gd name="T0" fmla="*/ 3 w 3"/>
                    <a:gd name="T1" fmla="*/ 0 h 5"/>
                    <a:gd name="T2" fmla="*/ 1 w 3"/>
                    <a:gd name="T3" fmla="*/ 0 h 5"/>
                    <a:gd name="T4" fmla="*/ 3 w 3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2" y="5"/>
                        <a:pt x="0" y="5"/>
                        <a:pt x="1" y="0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6" name="Freeform 3544">
                  <a:extLst>
                    <a:ext uri="{FF2B5EF4-FFF2-40B4-BE49-F238E27FC236}">
                      <a16:creationId xmlns:a16="http://schemas.microsoft.com/office/drawing/2014/main" id="{3501A464-A4D5-4C7E-A3B2-6FD4BD31F4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4" y="3260"/>
                  <a:ext cx="3" cy="13"/>
                </a:xfrm>
                <a:custGeom>
                  <a:avLst/>
                  <a:gdLst>
                    <a:gd name="T0" fmla="*/ 2 w 2"/>
                    <a:gd name="T1" fmla="*/ 1 h 7"/>
                    <a:gd name="T2" fmla="*/ 0 w 2"/>
                    <a:gd name="T3" fmla="*/ 5 h 7"/>
                    <a:gd name="T4" fmla="*/ 1 w 2"/>
                    <a:gd name="T5" fmla="*/ 0 h 7"/>
                    <a:gd name="T6" fmla="*/ 2 w 2"/>
                    <a:gd name="T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2" y="1"/>
                      </a:moveTo>
                      <a:cubicBezTo>
                        <a:pt x="2" y="4"/>
                        <a:pt x="0" y="7"/>
                        <a:pt x="0" y="5"/>
                      </a:cubicBezTo>
                      <a:cubicBezTo>
                        <a:pt x="0" y="3"/>
                        <a:pt x="0" y="2"/>
                        <a:pt x="1" y="0"/>
                      </a:cubicBezTo>
                      <a:cubicBezTo>
                        <a:pt x="2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7" name="Freeform 3545">
                  <a:extLst>
                    <a:ext uri="{FF2B5EF4-FFF2-40B4-BE49-F238E27FC236}">
                      <a16:creationId xmlns:a16="http://schemas.microsoft.com/office/drawing/2014/main" id="{ABA5416D-E5A2-483A-ACAE-7C4E150CB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" y="3256"/>
                  <a:ext cx="3" cy="9"/>
                </a:xfrm>
                <a:custGeom>
                  <a:avLst/>
                  <a:gdLst>
                    <a:gd name="T0" fmla="*/ 2 w 2"/>
                    <a:gd name="T1" fmla="*/ 2 h 5"/>
                    <a:gd name="T2" fmla="*/ 0 w 2"/>
                    <a:gd name="T3" fmla="*/ 5 h 5"/>
                    <a:gd name="T4" fmla="*/ 2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1" y="3"/>
                        <a:pt x="1" y="5"/>
                        <a:pt x="0" y="5"/>
                      </a:cubicBezTo>
                      <a:cubicBezTo>
                        <a:pt x="0" y="0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8" name="Freeform 3546">
                  <a:extLst>
                    <a:ext uri="{FF2B5EF4-FFF2-40B4-BE49-F238E27FC236}">
                      <a16:creationId xmlns:a16="http://schemas.microsoft.com/office/drawing/2014/main" id="{EF7413C8-B1FE-4B01-A97B-2BC8458B3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8" y="3299"/>
                  <a:ext cx="6" cy="10"/>
                </a:xfrm>
                <a:custGeom>
                  <a:avLst/>
                  <a:gdLst>
                    <a:gd name="T0" fmla="*/ 3 w 3"/>
                    <a:gd name="T1" fmla="*/ 0 h 5"/>
                    <a:gd name="T2" fmla="*/ 0 w 3"/>
                    <a:gd name="T3" fmla="*/ 3 h 5"/>
                    <a:gd name="T4" fmla="*/ 3 w 3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2" y="4"/>
                        <a:pt x="0" y="5"/>
                        <a:pt x="0" y="3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9" name="Freeform 3547">
                  <a:extLst>
                    <a:ext uri="{FF2B5EF4-FFF2-40B4-BE49-F238E27FC236}">
                      <a16:creationId xmlns:a16="http://schemas.microsoft.com/office/drawing/2014/main" id="{0B05AA06-3AEB-4BEA-A595-7865F5DB0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7" y="3861"/>
                  <a:ext cx="5" cy="21"/>
                </a:xfrm>
                <a:custGeom>
                  <a:avLst/>
                  <a:gdLst>
                    <a:gd name="T0" fmla="*/ 3 w 3"/>
                    <a:gd name="T1" fmla="*/ 2 h 11"/>
                    <a:gd name="T2" fmla="*/ 1 w 3"/>
                    <a:gd name="T3" fmla="*/ 9 h 11"/>
                    <a:gd name="T4" fmla="*/ 0 w 3"/>
                    <a:gd name="T5" fmla="*/ 7 h 11"/>
                    <a:gd name="T6" fmla="*/ 1 w 3"/>
                    <a:gd name="T7" fmla="*/ 0 h 11"/>
                    <a:gd name="T8" fmla="*/ 3 w 3"/>
                    <a:gd name="T9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1">
                      <a:moveTo>
                        <a:pt x="3" y="2"/>
                      </a:moveTo>
                      <a:cubicBezTo>
                        <a:pt x="1" y="7"/>
                        <a:pt x="2" y="3"/>
                        <a:pt x="1" y="9"/>
                      </a:cubicBezTo>
                      <a:cubicBezTo>
                        <a:pt x="0" y="11"/>
                        <a:pt x="1" y="6"/>
                        <a:pt x="0" y="7"/>
                      </a:cubicBezTo>
                      <a:cubicBezTo>
                        <a:pt x="1" y="3"/>
                        <a:pt x="0" y="4"/>
                        <a:pt x="1" y="0"/>
                      </a:cubicBezTo>
                      <a:cubicBezTo>
                        <a:pt x="2" y="2"/>
                        <a:pt x="2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0" name="Freeform 3548">
                  <a:extLst>
                    <a:ext uri="{FF2B5EF4-FFF2-40B4-BE49-F238E27FC236}">
                      <a16:creationId xmlns:a16="http://schemas.microsoft.com/office/drawing/2014/main" id="{0CEE31A9-F680-4BB5-8AAF-06D6E661A1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7" y="3859"/>
                  <a:ext cx="8" cy="17"/>
                </a:xfrm>
                <a:custGeom>
                  <a:avLst/>
                  <a:gdLst>
                    <a:gd name="T0" fmla="*/ 3 w 4"/>
                    <a:gd name="T1" fmla="*/ 6 h 9"/>
                    <a:gd name="T2" fmla="*/ 0 w 4"/>
                    <a:gd name="T3" fmla="*/ 7 h 9"/>
                    <a:gd name="T4" fmla="*/ 3 w 4"/>
                    <a:gd name="T5" fmla="*/ 1 h 9"/>
                    <a:gd name="T6" fmla="*/ 3 w 4"/>
                    <a:gd name="T7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9">
                      <a:moveTo>
                        <a:pt x="3" y="6"/>
                      </a:moveTo>
                      <a:cubicBezTo>
                        <a:pt x="2" y="9"/>
                        <a:pt x="1" y="6"/>
                        <a:pt x="0" y="7"/>
                      </a:cubicBezTo>
                      <a:cubicBezTo>
                        <a:pt x="1" y="2"/>
                        <a:pt x="2" y="6"/>
                        <a:pt x="3" y="1"/>
                      </a:cubicBezTo>
                      <a:cubicBezTo>
                        <a:pt x="4" y="0"/>
                        <a:pt x="2" y="5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1" name="Freeform 3549">
                  <a:extLst>
                    <a:ext uri="{FF2B5EF4-FFF2-40B4-BE49-F238E27FC236}">
                      <a16:creationId xmlns:a16="http://schemas.microsoft.com/office/drawing/2014/main" id="{9F59362E-03B8-4B15-B943-05E1C860C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6" y="3861"/>
                  <a:ext cx="4" cy="10"/>
                </a:xfrm>
                <a:custGeom>
                  <a:avLst/>
                  <a:gdLst>
                    <a:gd name="T0" fmla="*/ 2 w 2"/>
                    <a:gd name="T1" fmla="*/ 2 h 5"/>
                    <a:gd name="T2" fmla="*/ 0 w 2"/>
                    <a:gd name="T3" fmla="*/ 5 h 5"/>
                    <a:gd name="T4" fmla="*/ 2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1" y="4"/>
                        <a:pt x="1" y="5"/>
                        <a:pt x="0" y="5"/>
                      </a:cubicBezTo>
                      <a:cubicBezTo>
                        <a:pt x="1" y="0"/>
                        <a:pt x="1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2" name="Freeform 3550">
                  <a:extLst>
                    <a:ext uri="{FF2B5EF4-FFF2-40B4-BE49-F238E27FC236}">
                      <a16:creationId xmlns:a16="http://schemas.microsoft.com/office/drawing/2014/main" id="{8975B3D8-D62D-453F-BBC5-A23EEA831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" y="3299"/>
                  <a:ext cx="6" cy="35"/>
                </a:xfrm>
                <a:custGeom>
                  <a:avLst/>
                  <a:gdLst>
                    <a:gd name="T0" fmla="*/ 3 w 3"/>
                    <a:gd name="T1" fmla="*/ 6 h 18"/>
                    <a:gd name="T2" fmla="*/ 3 w 3"/>
                    <a:gd name="T3" fmla="*/ 13 h 18"/>
                    <a:gd name="T4" fmla="*/ 1 w 3"/>
                    <a:gd name="T5" fmla="*/ 14 h 18"/>
                    <a:gd name="T6" fmla="*/ 1 w 3"/>
                    <a:gd name="T7" fmla="*/ 12 h 18"/>
                    <a:gd name="T8" fmla="*/ 2 w 3"/>
                    <a:gd name="T9" fmla="*/ 8 h 18"/>
                    <a:gd name="T10" fmla="*/ 1 w 3"/>
                    <a:gd name="T11" fmla="*/ 0 h 18"/>
                    <a:gd name="T12" fmla="*/ 3 w 3"/>
                    <a:gd name="T13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8">
                      <a:moveTo>
                        <a:pt x="3" y="6"/>
                      </a:moveTo>
                      <a:cubicBezTo>
                        <a:pt x="1" y="12"/>
                        <a:pt x="3" y="8"/>
                        <a:pt x="3" y="13"/>
                      </a:cubicBezTo>
                      <a:cubicBezTo>
                        <a:pt x="2" y="18"/>
                        <a:pt x="2" y="8"/>
                        <a:pt x="1" y="14"/>
                      </a:cubicBezTo>
                      <a:cubicBezTo>
                        <a:pt x="1" y="14"/>
                        <a:pt x="1" y="12"/>
                        <a:pt x="1" y="12"/>
                      </a:cubicBezTo>
                      <a:cubicBezTo>
                        <a:pt x="1" y="10"/>
                        <a:pt x="2" y="10"/>
                        <a:pt x="2" y="8"/>
                      </a:cubicBezTo>
                      <a:cubicBezTo>
                        <a:pt x="2" y="7"/>
                        <a:pt x="0" y="8"/>
                        <a:pt x="1" y="0"/>
                      </a:cubicBezTo>
                      <a:cubicBezTo>
                        <a:pt x="2" y="2"/>
                        <a:pt x="1" y="5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3" name="Freeform 3551">
                  <a:extLst>
                    <a:ext uri="{FF2B5EF4-FFF2-40B4-BE49-F238E27FC236}">
                      <a16:creationId xmlns:a16="http://schemas.microsoft.com/office/drawing/2014/main" id="{2B93CA39-21D2-49BF-BB91-910DE21DF7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2" y="3320"/>
                  <a:ext cx="3" cy="14"/>
                </a:xfrm>
                <a:custGeom>
                  <a:avLst/>
                  <a:gdLst>
                    <a:gd name="T0" fmla="*/ 2 w 2"/>
                    <a:gd name="T1" fmla="*/ 3 h 7"/>
                    <a:gd name="T2" fmla="*/ 0 w 2"/>
                    <a:gd name="T3" fmla="*/ 3 h 7"/>
                    <a:gd name="T4" fmla="*/ 2 w 2"/>
                    <a:gd name="T5" fmla="*/ 1 h 7"/>
                    <a:gd name="T6" fmla="*/ 2 w 2"/>
                    <a:gd name="T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2" y="3"/>
                      </a:moveTo>
                      <a:cubicBezTo>
                        <a:pt x="1" y="7"/>
                        <a:pt x="1" y="3"/>
                        <a:pt x="0" y="3"/>
                      </a:cubicBez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2" y="2"/>
                        <a:pt x="2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4" name="Freeform 3552">
                  <a:extLst>
                    <a:ext uri="{FF2B5EF4-FFF2-40B4-BE49-F238E27FC236}">
                      <a16:creationId xmlns:a16="http://schemas.microsoft.com/office/drawing/2014/main" id="{082D688C-526C-4C33-9A62-23DA5A118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0" y="3307"/>
                  <a:ext cx="3" cy="10"/>
                </a:xfrm>
                <a:custGeom>
                  <a:avLst/>
                  <a:gdLst>
                    <a:gd name="T0" fmla="*/ 2 w 2"/>
                    <a:gd name="T1" fmla="*/ 2 h 5"/>
                    <a:gd name="T2" fmla="*/ 0 w 2"/>
                    <a:gd name="T3" fmla="*/ 4 h 5"/>
                    <a:gd name="T4" fmla="*/ 2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2" y="5"/>
                        <a:pt x="1" y="5"/>
                        <a:pt x="0" y="4"/>
                      </a:cubicBezTo>
                      <a:cubicBezTo>
                        <a:pt x="1" y="1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5" name="Freeform 3553">
                  <a:extLst>
                    <a:ext uri="{FF2B5EF4-FFF2-40B4-BE49-F238E27FC236}">
                      <a16:creationId xmlns:a16="http://schemas.microsoft.com/office/drawing/2014/main" id="{CE6512A2-5CED-499D-B3EC-0DF839552C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1" y="3337"/>
                  <a:ext cx="9" cy="17"/>
                </a:xfrm>
                <a:custGeom>
                  <a:avLst/>
                  <a:gdLst>
                    <a:gd name="T0" fmla="*/ 5 w 5"/>
                    <a:gd name="T1" fmla="*/ 2 h 9"/>
                    <a:gd name="T2" fmla="*/ 1 w 5"/>
                    <a:gd name="T3" fmla="*/ 4 h 9"/>
                    <a:gd name="T4" fmla="*/ 4 w 5"/>
                    <a:gd name="T5" fmla="*/ 0 h 9"/>
                    <a:gd name="T6" fmla="*/ 5 w 5"/>
                    <a:gd name="T7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9">
                      <a:moveTo>
                        <a:pt x="5" y="2"/>
                      </a:moveTo>
                      <a:cubicBezTo>
                        <a:pt x="4" y="7"/>
                        <a:pt x="0" y="9"/>
                        <a:pt x="1" y="4"/>
                      </a:cubicBezTo>
                      <a:cubicBezTo>
                        <a:pt x="2" y="3"/>
                        <a:pt x="2" y="8"/>
                        <a:pt x="4" y="0"/>
                      </a:cubicBezTo>
                      <a:cubicBezTo>
                        <a:pt x="5" y="0"/>
                        <a:pt x="4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6" name="Freeform 3554">
                  <a:extLst>
                    <a:ext uri="{FF2B5EF4-FFF2-40B4-BE49-F238E27FC236}">
                      <a16:creationId xmlns:a16="http://schemas.microsoft.com/office/drawing/2014/main" id="{F5EDF749-CDC4-40DE-A54C-E9C53B27B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" y="3865"/>
                  <a:ext cx="8" cy="13"/>
                </a:xfrm>
                <a:custGeom>
                  <a:avLst/>
                  <a:gdLst>
                    <a:gd name="T0" fmla="*/ 3 w 4"/>
                    <a:gd name="T1" fmla="*/ 5 h 7"/>
                    <a:gd name="T2" fmla="*/ 1 w 4"/>
                    <a:gd name="T3" fmla="*/ 0 h 7"/>
                    <a:gd name="T4" fmla="*/ 3 w 4"/>
                    <a:gd name="T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3" y="5"/>
                      </a:moveTo>
                      <a:cubicBezTo>
                        <a:pt x="3" y="2"/>
                        <a:pt x="0" y="7"/>
                        <a:pt x="1" y="0"/>
                      </a:cubicBezTo>
                      <a:cubicBezTo>
                        <a:pt x="2" y="2"/>
                        <a:pt x="4" y="0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7" name="Freeform 3555">
                  <a:extLst>
                    <a:ext uri="{FF2B5EF4-FFF2-40B4-BE49-F238E27FC236}">
                      <a16:creationId xmlns:a16="http://schemas.microsoft.com/office/drawing/2014/main" id="{D2974747-D29E-4DF9-8DC6-AEC283A60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" y="3837"/>
                  <a:ext cx="6" cy="9"/>
                </a:xfrm>
                <a:custGeom>
                  <a:avLst/>
                  <a:gdLst>
                    <a:gd name="T0" fmla="*/ 3 w 3"/>
                    <a:gd name="T1" fmla="*/ 2 h 5"/>
                    <a:gd name="T2" fmla="*/ 0 w 3"/>
                    <a:gd name="T3" fmla="*/ 5 h 5"/>
                    <a:gd name="T4" fmla="*/ 3 w 3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2"/>
                      </a:moveTo>
                      <a:cubicBezTo>
                        <a:pt x="2" y="3"/>
                        <a:pt x="1" y="5"/>
                        <a:pt x="0" y="5"/>
                      </a:cubicBezTo>
                      <a:cubicBezTo>
                        <a:pt x="1" y="1"/>
                        <a:pt x="2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8" name="Freeform 3556">
                  <a:extLst>
                    <a:ext uri="{FF2B5EF4-FFF2-40B4-BE49-F238E27FC236}">
                      <a16:creationId xmlns:a16="http://schemas.microsoft.com/office/drawing/2014/main" id="{68A9CD92-7BF6-4CE4-A056-9A4E244F14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" y="3351"/>
                  <a:ext cx="6" cy="9"/>
                </a:xfrm>
                <a:custGeom>
                  <a:avLst/>
                  <a:gdLst>
                    <a:gd name="T0" fmla="*/ 3 w 3"/>
                    <a:gd name="T1" fmla="*/ 0 h 5"/>
                    <a:gd name="T2" fmla="*/ 0 w 3"/>
                    <a:gd name="T3" fmla="*/ 3 h 5"/>
                    <a:gd name="T4" fmla="*/ 3 w 3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3" y="4"/>
                        <a:pt x="1" y="5"/>
                        <a:pt x="0" y="3"/>
                      </a:cubicBezTo>
                      <a:cubicBezTo>
                        <a:pt x="1" y="2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9" name="Freeform 3557">
                  <a:extLst>
                    <a:ext uri="{FF2B5EF4-FFF2-40B4-BE49-F238E27FC236}">
                      <a16:creationId xmlns:a16="http://schemas.microsoft.com/office/drawing/2014/main" id="{D5307A95-33D6-4076-A2D6-D6F0EAB18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" y="3320"/>
                  <a:ext cx="8" cy="14"/>
                </a:xfrm>
                <a:custGeom>
                  <a:avLst/>
                  <a:gdLst>
                    <a:gd name="T0" fmla="*/ 4 w 4"/>
                    <a:gd name="T1" fmla="*/ 0 h 7"/>
                    <a:gd name="T2" fmla="*/ 3 w 4"/>
                    <a:gd name="T3" fmla="*/ 4 h 7"/>
                    <a:gd name="T4" fmla="*/ 1 w 4"/>
                    <a:gd name="T5" fmla="*/ 1 h 7"/>
                    <a:gd name="T6" fmla="*/ 4 w 4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7">
                      <a:moveTo>
                        <a:pt x="4" y="0"/>
                      </a:moveTo>
                      <a:cubicBezTo>
                        <a:pt x="4" y="1"/>
                        <a:pt x="3" y="3"/>
                        <a:pt x="3" y="4"/>
                      </a:cubicBezTo>
                      <a:cubicBezTo>
                        <a:pt x="2" y="4"/>
                        <a:pt x="0" y="7"/>
                        <a:pt x="1" y="1"/>
                      </a:cubicBezTo>
                      <a:cubicBezTo>
                        <a:pt x="1" y="2"/>
                        <a:pt x="2" y="2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0" name="Freeform 3558">
                  <a:extLst>
                    <a:ext uri="{FF2B5EF4-FFF2-40B4-BE49-F238E27FC236}">
                      <a16:creationId xmlns:a16="http://schemas.microsoft.com/office/drawing/2014/main" id="{30B40C2A-F437-48C6-BD2D-F33439077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4" y="3867"/>
                  <a:ext cx="4" cy="11"/>
                </a:xfrm>
                <a:custGeom>
                  <a:avLst/>
                  <a:gdLst>
                    <a:gd name="T0" fmla="*/ 2 w 2"/>
                    <a:gd name="T1" fmla="*/ 6 h 6"/>
                    <a:gd name="T2" fmla="*/ 0 w 2"/>
                    <a:gd name="T3" fmla="*/ 0 h 6"/>
                    <a:gd name="T4" fmla="*/ 2 w 2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6"/>
                      </a:moveTo>
                      <a:cubicBezTo>
                        <a:pt x="1" y="4"/>
                        <a:pt x="0" y="4"/>
                        <a:pt x="0" y="0"/>
                      </a:cubicBezTo>
                      <a:cubicBezTo>
                        <a:pt x="2" y="0"/>
                        <a:pt x="2" y="2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1" name="Freeform 3559">
                  <a:extLst>
                    <a:ext uri="{FF2B5EF4-FFF2-40B4-BE49-F238E27FC236}">
                      <a16:creationId xmlns:a16="http://schemas.microsoft.com/office/drawing/2014/main" id="{99B7C809-687B-45C0-B2CC-20D0C2C525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" y="3855"/>
                  <a:ext cx="6" cy="19"/>
                </a:xfrm>
                <a:custGeom>
                  <a:avLst/>
                  <a:gdLst>
                    <a:gd name="T0" fmla="*/ 2 w 3"/>
                    <a:gd name="T1" fmla="*/ 10 h 10"/>
                    <a:gd name="T2" fmla="*/ 0 w 3"/>
                    <a:gd name="T3" fmla="*/ 5 h 10"/>
                    <a:gd name="T4" fmla="*/ 2 w 3"/>
                    <a:gd name="T5" fmla="*/ 3 h 10"/>
                    <a:gd name="T6" fmla="*/ 2 w 3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0">
                      <a:moveTo>
                        <a:pt x="2" y="10"/>
                      </a:moveTo>
                      <a:cubicBezTo>
                        <a:pt x="0" y="10"/>
                        <a:pt x="0" y="7"/>
                        <a:pt x="0" y="5"/>
                      </a:cubicBezTo>
                      <a:cubicBezTo>
                        <a:pt x="1" y="0"/>
                        <a:pt x="1" y="9"/>
                        <a:pt x="2" y="3"/>
                      </a:cubicBezTo>
                      <a:cubicBezTo>
                        <a:pt x="3" y="3"/>
                        <a:pt x="2" y="7"/>
                        <a:pt x="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2" name="Freeform 3560">
                  <a:extLst>
                    <a:ext uri="{FF2B5EF4-FFF2-40B4-BE49-F238E27FC236}">
                      <a16:creationId xmlns:a16="http://schemas.microsoft.com/office/drawing/2014/main" id="{282FA753-6A9A-48C9-86B0-EA94C40E0B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" y="3372"/>
                  <a:ext cx="12" cy="17"/>
                </a:xfrm>
                <a:custGeom>
                  <a:avLst/>
                  <a:gdLst>
                    <a:gd name="T0" fmla="*/ 6 w 6"/>
                    <a:gd name="T1" fmla="*/ 4 h 9"/>
                    <a:gd name="T2" fmla="*/ 5 w 6"/>
                    <a:gd name="T3" fmla="*/ 8 h 9"/>
                    <a:gd name="T4" fmla="*/ 3 w 6"/>
                    <a:gd name="T5" fmla="*/ 9 h 9"/>
                    <a:gd name="T6" fmla="*/ 3 w 6"/>
                    <a:gd name="T7" fmla="*/ 4 h 9"/>
                    <a:gd name="T8" fmla="*/ 1 w 6"/>
                    <a:gd name="T9" fmla="*/ 7 h 9"/>
                    <a:gd name="T10" fmla="*/ 1 w 6"/>
                    <a:gd name="T11" fmla="*/ 3 h 9"/>
                    <a:gd name="T12" fmla="*/ 3 w 6"/>
                    <a:gd name="T13" fmla="*/ 5 h 9"/>
                    <a:gd name="T14" fmla="*/ 6 w 6"/>
                    <a:gd name="T1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9">
                      <a:moveTo>
                        <a:pt x="6" y="4"/>
                      </a:move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4" y="9"/>
                        <a:pt x="4" y="8"/>
                        <a:pt x="3" y="9"/>
                      </a:cubicBezTo>
                      <a:cubicBezTo>
                        <a:pt x="3" y="7"/>
                        <a:pt x="3" y="6"/>
                        <a:pt x="3" y="4"/>
                      </a:cubicBezTo>
                      <a:cubicBezTo>
                        <a:pt x="2" y="5"/>
                        <a:pt x="1" y="6"/>
                        <a:pt x="1" y="7"/>
                      </a:cubicBezTo>
                      <a:cubicBezTo>
                        <a:pt x="0" y="7"/>
                        <a:pt x="1" y="3"/>
                        <a:pt x="1" y="3"/>
                      </a:cubicBezTo>
                      <a:cubicBezTo>
                        <a:pt x="2" y="0"/>
                        <a:pt x="4" y="1"/>
                        <a:pt x="3" y="5"/>
                      </a:cubicBezTo>
                      <a:cubicBezTo>
                        <a:pt x="5" y="2"/>
                        <a:pt x="5" y="3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3" name="Freeform 3561">
                  <a:extLst>
                    <a:ext uri="{FF2B5EF4-FFF2-40B4-BE49-F238E27FC236}">
                      <a16:creationId xmlns:a16="http://schemas.microsoft.com/office/drawing/2014/main" id="{235C89AE-BEBB-4910-9E87-53D717CDDE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" y="3857"/>
                  <a:ext cx="3" cy="14"/>
                </a:xfrm>
                <a:custGeom>
                  <a:avLst/>
                  <a:gdLst>
                    <a:gd name="T0" fmla="*/ 2 w 2"/>
                    <a:gd name="T1" fmla="*/ 2 h 7"/>
                    <a:gd name="T2" fmla="*/ 0 w 2"/>
                    <a:gd name="T3" fmla="*/ 7 h 7"/>
                    <a:gd name="T4" fmla="*/ 2 w 2"/>
                    <a:gd name="T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2" y="2"/>
                      </a:moveTo>
                      <a:cubicBezTo>
                        <a:pt x="2" y="4"/>
                        <a:pt x="1" y="7"/>
                        <a:pt x="0" y="7"/>
                      </a:cubicBezTo>
                      <a:cubicBezTo>
                        <a:pt x="1" y="3"/>
                        <a:pt x="1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4" name="Freeform 3562">
                  <a:extLst>
                    <a:ext uri="{FF2B5EF4-FFF2-40B4-BE49-F238E27FC236}">
                      <a16:creationId xmlns:a16="http://schemas.microsoft.com/office/drawing/2014/main" id="{EB40C5C8-7CE2-49F5-A7C2-859B4BADC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" y="3772"/>
                  <a:ext cx="25" cy="34"/>
                </a:xfrm>
                <a:custGeom>
                  <a:avLst/>
                  <a:gdLst>
                    <a:gd name="T0" fmla="*/ 13 w 13"/>
                    <a:gd name="T1" fmla="*/ 6 h 18"/>
                    <a:gd name="T2" fmla="*/ 10 w 13"/>
                    <a:gd name="T3" fmla="*/ 6 h 18"/>
                    <a:gd name="T4" fmla="*/ 10 w 13"/>
                    <a:gd name="T5" fmla="*/ 14 h 18"/>
                    <a:gd name="T6" fmla="*/ 2 w 13"/>
                    <a:gd name="T7" fmla="*/ 12 h 18"/>
                    <a:gd name="T8" fmla="*/ 0 w 13"/>
                    <a:gd name="T9" fmla="*/ 17 h 18"/>
                    <a:gd name="T10" fmla="*/ 0 w 13"/>
                    <a:gd name="T11" fmla="*/ 11 h 18"/>
                    <a:gd name="T12" fmla="*/ 2 w 13"/>
                    <a:gd name="T13" fmla="*/ 11 h 18"/>
                    <a:gd name="T14" fmla="*/ 3 w 13"/>
                    <a:gd name="T15" fmla="*/ 6 h 18"/>
                    <a:gd name="T16" fmla="*/ 6 w 13"/>
                    <a:gd name="T17" fmla="*/ 12 h 18"/>
                    <a:gd name="T18" fmla="*/ 12 w 13"/>
                    <a:gd name="T19" fmla="*/ 0 h 18"/>
                    <a:gd name="T20" fmla="*/ 13 w 13"/>
                    <a:gd name="T21" fmla="*/ 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18">
                      <a:moveTo>
                        <a:pt x="13" y="6"/>
                      </a:moveTo>
                      <a:cubicBezTo>
                        <a:pt x="12" y="9"/>
                        <a:pt x="12" y="4"/>
                        <a:pt x="10" y="6"/>
                      </a:cubicBezTo>
                      <a:cubicBezTo>
                        <a:pt x="10" y="9"/>
                        <a:pt x="10" y="9"/>
                        <a:pt x="10" y="14"/>
                      </a:cubicBezTo>
                      <a:cubicBezTo>
                        <a:pt x="7" y="13"/>
                        <a:pt x="4" y="16"/>
                        <a:pt x="2" y="12"/>
                      </a:cubicBezTo>
                      <a:cubicBezTo>
                        <a:pt x="1" y="11"/>
                        <a:pt x="1" y="18"/>
                        <a:pt x="0" y="17"/>
                      </a:cubicBezTo>
                      <a:cubicBezTo>
                        <a:pt x="0" y="16"/>
                        <a:pt x="0" y="12"/>
                        <a:pt x="0" y="11"/>
                      </a:cubicBezTo>
                      <a:cubicBezTo>
                        <a:pt x="1" y="6"/>
                        <a:pt x="2" y="7"/>
                        <a:pt x="2" y="11"/>
                      </a:cubicBezTo>
                      <a:cubicBezTo>
                        <a:pt x="2" y="10"/>
                        <a:pt x="3" y="8"/>
                        <a:pt x="3" y="6"/>
                      </a:cubicBezTo>
                      <a:cubicBezTo>
                        <a:pt x="4" y="10"/>
                        <a:pt x="6" y="6"/>
                        <a:pt x="6" y="12"/>
                      </a:cubicBezTo>
                      <a:cubicBezTo>
                        <a:pt x="8" y="13"/>
                        <a:pt x="10" y="6"/>
                        <a:pt x="12" y="0"/>
                      </a:cubicBezTo>
                      <a:cubicBezTo>
                        <a:pt x="12" y="2"/>
                        <a:pt x="12" y="5"/>
                        <a:pt x="1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5" name="Freeform 3563">
                  <a:extLst>
                    <a:ext uri="{FF2B5EF4-FFF2-40B4-BE49-F238E27FC236}">
                      <a16:creationId xmlns:a16="http://schemas.microsoft.com/office/drawing/2014/main" id="{00A1600A-6FB8-4A96-AFBB-470D625CA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" y="3715"/>
                  <a:ext cx="17" cy="21"/>
                </a:xfrm>
                <a:custGeom>
                  <a:avLst/>
                  <a:gdLst>
                    <a:gd name="T0" fmla="*/ 9 w 9"/>
                    <a:gd name="T1" fmla="*/ 10 h 11"/>
                    <a:gd name="T2" fmla="*/ 5 w 9"/>
                    <a:gd name="T3" fmla="*/ 11 h 11"/>
                    <a:gd name="T4" fmla="*/ 6 w 9"/>
                    <a:gd name="T5" fmla="*/ 7 h 11"/>
                    <a:gd name="T6" fmla="*/ 0 w 9"/>
                    <a:gd name="T7" fmla="*/ 8 h 11"/>
                    <a:gd name="T8" fmla="*/ 7 w 9"/>
                    <a:gd name="T9" fmla="*/ 2 h 11"/>
                    <a:gd name="T10" fmla="*/ 8 w 9"/>
                    <a:gd name="T11" fmla="*/ 8 h 11"/>
                    <a:gd name="T12" fmla="*/ 8 w 9"/>
                    <a:gd name="T13" fmla="*/ 4 h 11"/>
                    <a:gd name="T14" fmla="*/ 9 w 9"/>
                    <a:gd name="T15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1">
                      <a:moveTo>
                        <a:pt x="9" y="10"/>
                      </a:moveTo>
                      <a:cubicBezTo>
                        <a:pt x="7" y="8"/>
                        <a:pt x="6" y="10"/>
                        <a:pt x="5" y="11"/>
                      </a:cubicBezTo>
                      <a:cubicBezTo>
                        <a:pt x="5" y="8"/>
                        <a:pt x="5" y="9"/>
                        <a:pt x="6" y="7"/>
                      </a:cubicBezTo>
                      <a:cubicBezTo>
                        <a:pt x="6" y="1"/>
                        <a:pt x="2" y="10"/>
                        <a:pt x="0" y="8"/>
                      </a:cubicBezTo>
                      <a:cubicBezTo>
                        <a:pt x="3" y="0"/>
                        <a:pt x="5" y="3"/>
                        <a:pt x="7" y="2"/>
                      </a:cubicBezTo>
                      <a:cubicBezTo>
                        <a:pt x="6" y="7"/>
                        <a:pt x="8" y="4"/>
                        <a:pt x="8" y="8"/>
                      </a:cubicBezTo>
                      <a:cubicBezTo>
                        <a:pt x="8" y="7"/>
                        <a:pt x="8" y="6"/>
                        <a:pt x="8" y="4"/>
                      </a:cubicBezTo>
                      <a:cubicBezTo>
                        <a:pt x="9" y="4"/>
                        <a:pt x="9" y="7"/>
                        <a:pt x="9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6" name="Freeform 3564">
                  <a:extLst>
                    <a:ext uri="{FF2B5EF4-FFF2-40B4-BE49-F238E27FC236}">
                      <a16:creationId xmlns:a16="http://schemas.microsoft.com/office/drawing/2014/main" id="{E4128426-BA60-4492-A68A-B1708A961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7" y="3356"/>
                  <a:ext cx="6" cy="12"/>
                </a:xfrm>
                <a:custGeom>
                  <a:avLst/>
                  <a:gdLst>
                    <a:gd name="T0" fmla="*/ 3 w 3"/>
                    <a:gd name="T1" fmla="*/ 1 h 6"/>
                    <a:gd name="T2" fmla="*/ 0 w 3"/>
                    <a:gd name="T3" fmla="*/ 3 h 6"/>
                    <a:gd name="T4" fmla="*/ 3 w 3"/>
                    <a:gd name="T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1"/>
                      </a:moveTo>
                      <a:cubicBezTo>
                        <a:pt x="2" y="6"/>
                        <a:pt x="0" y="6"/>
                        <a:pt x="0" y="3"/>
                      </a:cubicBezTo>
                      <a:cubicBezTo>
                        <a:pt x="0" y="2"/>
                        <a:pt x="1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7" name="Freeform 3565">
                  <a:extLst>
                    <a:ext uri="{FF2B5EF4-FFF2-40B4-BE49-F238E27FC236}">
                      <a16:creationId xmlns:a16="http://schemas.microsoft.com/office/drawing/2014/main" id="{11249E92-C95C-44B4-BAAE-53A547909F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" y="3539"/>
                  <a:ext cx="4" cy="13"/>
                </a:xfrm>
                <a:custGeom>
                  <a:avLst/>
                  <a:gdLst>
                    <a:gd name="T0" fmla="*/ 2 w 2"/>
                    <a:gd name="T1" fmla="*/ 0 h 7"/>
                    <a:gd name="T2" fmla="*/ 1 w 2"/>
                    <a:gd name="T3" fmla="*/ 7 h 7"/>
                    <a:gd name="T4" fmla="*/ 1 w 2"/>
                    <a:gd name="T5" fmla="*/ 1 h 7"/>
                    <a:gd name="T6" fmla="*/ 2 w 2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2" y="0"/>
                      </a:moveTo>
                      <a:cubicBezTo>
                        <a:pt x="1" y="4"/>
                        <a:pt x="2" y="4"/>
                        <a:pt x="1" y="7"/>
                      </a:cubicBezTo>
                      <a:cubicBezTo>
                        <a:pt x="0" y="5"/>
                        <a:pt x="2" y="2"/>
                        <a:pt x="1" y="1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8" name="Freeform 3566">
                  <a:extLst>
                    <a:ext uri="{FF2B5EF4-FFF2-40B4-BE49-F238E27FC236}">
                      <a16:creationId xmlns:a16="http://schemas.microsoft.com/office/drawing/2014/main" id="{9D374F9B-A8C3-4621-981A-ECEE2DFD9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" y="3531"/>
                  <a:ext cx="8" cy="30"/>
                </a:xfrm>
                <a:custGeom>
                  <a:avLst/>
                  <a:gdLst>
                    <a:gd name="T0" fmla="*/ 3 w 4"/>
                    <a:gd name="T1" fmla="*/ 9 h 16"/>
                    <a:gd name="T2" fmla="*/ 4 w 4"/>
                    <a:gd name="T3" fmla="*/ 0 h 16"/>
                    <a:gd name="T4" fmla="*/ 3 w 4"/>
                    <a:gd name="T5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6">
                      <a:moveTo>
                        <a:pt x="3" y="9"/>
                      </a:moveTo>
                      <a:cubicBezTo>
                        <a:pt x="0" y="16"/>
                        <a:pt x="2" y="2"/>
                        <a:pt x="4" y="0"/>
                      </a:cubicBezTo>
                      <a:cubicBezTo>
                        <a:pt x="4" y="6"/>
                        <a:pt x="1" y="4"/>
                        <a:pt x="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9" name="Freeform 3567">
                  <a:extLst>
                    <a:ext uri="{FF2B5EF4-FFF2-40B4-BE49-F238E27FC236}">
                      <a16:creationId xmlns:a16="http://schemas.microsoft.com/office/drawing/2014/main" id="{5F181ADC-BD39-4833-B134-E037E8FD9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3" y="3861"/>
                  <a:ext cx="3" cy="15"/>
                </a:xfrm>
                <a:custGeom>
                  <a:avLst/>
                  <a:gdLst>
                    <a:gd name="T0" fmla="*/ 2 w 2"/>
                    <a:gd name="T1" fmla="*/ 8 h 8"/>
                    <a:gd name="T2" fmla="*/ 1 w 2"/>
                    <a:gd name="T3" fmla="*/ 2 h 8"/>
                    <a:gd name="T4" fmla="*/ 2 w 2"/>
                    <a:gd name="T5" fmla="*/ 0 h 8"/>
                    <a:gd name="T6" fmla="*/ 2 w 2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8">
                      <a:moveTo>
                        <a:pt x="2" y="8"/>
                      </a:moveTo>
                      <a:cubicBezTo>
                        <a:pt x="0" y="7"/>
                        <a:pt x="2" y="2"/>
                        <a:pt x="1" y="2"/>
                      </a:cubicBezTo>
                      <a:cubicBezTo>
                        <a:pt x="1" y="1"/>
                        <a:pt x="2" y="0"/>
                        <a:pt x="2" y="0"/>
                      </a:cubicBezTo>
                      <a:cubicBezTo>
                        <a:pt x="1" y="4"/>
                        <a:pt x="2" y="4"/>
                        <a:pt x="2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0" name="Freeform 3568">
                  <a:extLst>
                    <a:ext uri="{FF2B5EF4-FFF2-40B4-BE49-F238E27FC236}">
                      <a16:creationId xmlns:a16="http://schemas.microsoft.com/office/drawing/2014/main" id="{1832A3CE-C616-4329-AAD9-6D013E1D3D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" y="3658"/>
                  <a:ext cx="4" cy="12"/>
                </a:xfrm>
                <a:custGeom>
                  <a:avLst/>
                  <a:gdLst>
                    <a:gd name="T0" fmla="*/ 1 w 2"/>
                    <a:gd name="T1" fmla="*/ 0 h 6"/>
                    <a:gd name="T2" fmla="*/ 2 w 2"/>
                    <a:gd name="T3" fmla="*/ 6 h 6"/>
                    <a:gd name="T4" fmla="*/ 1 w 2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1" y="0"/>
                      </a:moveTo>
                      <a:cubicBezTo>
                        <a:pt x="1" y="2"/>
                        <a:pt x="2" y="2"/>
                        <a:pt x="2" y="6"/>
                      </a:cubicBezTo>
                      <a:cubicBezTo>
                        <a:pt x="1" y="6"/>
                        <a:pt x="0" y="4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1" name="Freeform 3569">
                  <a:extLst>
                    <a:ext uri="{FF2B5EF4-FFF2-40B4-BE49-F238E27FC236}">
                      <a16:creationId xmlns:a16="http://schemas.microsoft.com/office/drawing/2014/main" id="{119F8107-7A11-42BD-82F1-1847E2B72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" y="3586"/>
                  <a:ext cx="8" cy="17"/>
                </a:xfrm>
                <a:custGeom>
                  <a:avLst/>
                  <a:gdLst>
                    <a:gd name="T0" fmla="*/ 4 w 4"/>
                    <a:gd name="T1" fmla="*/ 3 h 9"/>
                    <a:gd name="T2" fmla="*/ 0 w 4"/>
                    <a:gd name="T3" fmla="*/ 9 h 9"/>
                    <a:gd name="T4" fmla="*/ 1 w 4"/>
                    <a:gd name="T5" fmla="*/ 2 h 9"/>
                    <a:gd name="T6" fmla="*/ 4 w 4"/>
                    <a:gd name="T7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9">
                      <a:moveTo>
                        <a:pt x="4" y="3"/>
                      </a:moveTo>
                      <a:cubicBezTo>
                        <a:pt x="2" y="9"/>
                        <a:pt x="2" y="3"/>
                        <a:pt x="0" y="9"/>
                      </a:cubicBezTo>
                      <a:cubicBezTo>
                        <a:pt x="2" y="5"/>
                        <a:pt x="1" y="6"/>
                        <a:pt x="1" y="2"/>
                      </a:cubicBezTo>
                      <a:cubicBezTo>
                        <a:pt x="2" y="0"/>
                        <a:pt x="3" y="0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2" name="Freeform 3570">
                  <a:extLst>
                    <a:ext uri="{FF2B5EF4-FFF2-40B4-BE49-F238E27FC236}">
                      <a16:creationId xmlns:a16="http://schemas.microsoft.com/office/drawing/2014/main" id="{DE519B5B-4F5B-4C77-8DCB-D4A7F9B1D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6" y="3373"/>
                  <a:ext cx="8" cy="14"/>
                </a:xfrm>
                <a:custGeom>
                  <a:avLst/>
                  <a:gdLst>
                    <a:gd name="T0" fmla="*/ 4 w 4"/>
                    <a:gd name="T1" fmla="*/ 3 h 7"/>
                    <a:gd name="T2" fmla="*/ 0 w 4"/>
                    <a:gd name="T3" fmla="*/ 5 h 7"/>
                    <a:gd name="T4" fmla="*/ 2 w 4"/>
                    <a:gd name="T5" fmla="*/ 0 h 7"/>
                    <a:gd name="T6" fmla="*/ 4 w 4"/>
                    <a:gd name="T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7">
                      <a:moveTo>
                        <a:pt x="4" y="3"/>
                      </a:moveTo>
                      <a:cubicBezTo>
                        <a:pt x="3" y="7"/>
                        <a:pt x="2" y="3"/>
                        <a:pt x="0" y="5"/>
                      </a:cubicBezTo>
                      <a:cubicBezTo>
                        <a:pt x="1" y="2"/>
                        <a:pt x="2" y="1"/>
                        <a:pt x="2" y="0"/>
                      </a:cubicBezTo>
                      <a:cubicBezTo>
                        <a:pt x="3" y="2"/>
                        <a:pt x="3" y="2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3" name="Freeform 3571">
                  <a:extLst>
                    <a:ext uri="{FF2B5EF4-FFF2-40B4-BE49-F238E27FC236}">
                      <a16:creationId xmlns:a16="http://schemas.microsoft.com/office/drawing/2014/main" id="{EE4124BD-785B-496A-85A5-3CC2060F2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6" y="3719"/>
                  <a:ext cx="6" cy="17"/>
                </a:xfrm>
                <a:custGeom>
                  <a:avLst/>
                  <a:gdLst>
                    <a:gd name="T0" fmla="*/ 1 w 3"/>
                    <a:gd name="T1" fmla="*/ 8 h 9"/>
                    <a:gd name="T2" fmla="*/ 1 w 3"/>
                    <a:gd name="T3" fmla="*/ 1 h 9"/>
                    <a:gd name="T4" fmla="*/ 3 w 3"/>
                    <a:gd name="T5" fmla="*/ 0 h 9"/>
                    <a:gd name="T6" fmla="*/ 1 w 3"/>
                    <a:gd name="T7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9">
                      <a:moveTo>
                        <a:pt x="1" y="8"/>
                      </a:moveTo>
                      <a:cubicBezTo>
                        <a:pt x="0" y="9"/>
                        <a:pt x="2" y="2"/>
                        <a:pt x="1" y="1"/>
                      </a:cubicBezTo>
                      <a:cubicBezTo>
                        <a:pt x="2" y="0"/>
                        <a:pt x="2" y="0"/>
                        <a:pt x="3" y="0"/>
                      </a:cubicBezTo>
                      <a:cubicBezTo>
                        <a:pt x="2" y="4"/>
                        <a:pt x="3" y="5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4" name="Freeform 3572">
                  <a:extLst>
                    <a:ext uri="{FF2B5EF4-FFF2-40B4-BE49-F238E27FC236}">
                      <a16:creationId xmlns:a16="http://schemas.microsoft.com/office/drawing/2014/main" id="{3C67DE5B-B6A1-4176-A720-EE9DCC3ADA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7" y="3816"/>
                  <a:ext cx="7" cy="13"/>
                </a:xfrm>
                <a:custGeom>
                  <a:avLst/>
                  <a:gdLst>
                    <a:gd name="T0" fmla="*/ 4 w 4"/>
                    <a:gd name="T1" fmla="*/ 4 h 7"/>
                    <a:gd name="T2" fmla="*/ 0 w 4"/>
                    <a:gd name="T3" fmla="*/ 5 h 7"/>
                    <a:gd name="T4" fmla="*/ 4 w 4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4" y="4"/>
                      </a:moveTo>
                      <a:cubicBezTo>
                        <a:pt x="3" y="5"/>
                        <a:pt x="0" y="7"/>
                        <a:pt x="0" y="5"/>
                      </a:cubicBezTo>
                      <a:cubicBezTo>
                        <a:pt x="1" y="0"/>
                        <a:pt x="2" y="3"/>
                        <a:pt x="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5" name="Freeform 3573">
                  <a:extLst>
                    <a:ext uri="{FF2B5EF4-FFF2-40B4-BE49-F238E27FC236}">
                      <a16:creationId xmlns:a16="http://schemas.microsoft.com/office/drawing/2014/main" id="{02A64E14-B105-4DDB-A1E8-9B3478326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" y="3559"/>
                  <a:ext cx="5" cy="10"/>
                </a:xfrm>
                <a:custGeom>
                  <a:avLst/>
                  <a:gdLst>
                    <a:gd name="T0" fmla="*/ 3 w 3"/>
                    <a:gd name="T1" fmla="*/ 0 h 5"/>
                    <a:gd name="T2" fmla="*/ 0 w 3"/>
                    <a:gd name="T3" fmla="*/ 3 h 5"/>
                    <a:gd name="T4" fmla="*/ 3 w 3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2" y="5"/>
                        <a:pt x="0" y="5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6" name="Freeform 3574">
                  <a:extLst>
                    <a:ext uri="{FF2B5EF4-FFF2-40B4-BE49-F238E27FC236}">
                      <a16:creationId xmlns:a16="http://schemas.microsoft.com/office/drawing/2014/main" id="{1FD1C89B-8F71-4A97-A0F8-BB4091917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" y="3869"/>
                  <a:ext cx="8" cy="11"/>
                </a:xfrm>
                <a:custGeom>
                  <a:avLst/>
                  <a:gdLst>
                    <a:gd name="T0" fmla="*/ 4 w 4"/>
                    <a:gd name="T1" fmla="*/ 3 h 6"/>
                    <a:gd name="T2" fmla="*/ 1 w 4"/>
                    <a:gd name="T3" fmla="*/ 0 h 6"/>
                    <a:gd name="T4" fmla="*/ 4 w 4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6">
                      <a:moveTo>
                        <a:pt x="4" y="3"/>
                      </a:moveTo>
                      <a:cubicBezTo>
                        <a:pt x="3" y="6"/>
                        <a:pt x="0" y="4"/>
                        <a:pt x="1" y="0"/>
                      </a:cubicBezTo>
                      <a:cubicBezTo>
                        <a:pt x="2" y="0"/>
                        <a:pt x="3" y="2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7" name="Freeform 3575">
                  <a:extLst>
                    <a:ext uri="{FF2B5EF4-FFF2-40B4-BE49-F238E27FC236}">
                      <a16:creationId xmlns:a16="http://schemas.microsoft.com/office/drawing/2014/main" id="{3956E45E-F983-48E0-A1CC-270AAAD2FB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" y="3523"/>
                  <a:ext cx="9" cy="33"/>
                </a:xfrm>
                <a:custGeom>
                  <a:avLst/>
                  <a:gdLst>
                    <a:gd name="T0" fmla="*/ 4 w 5"/>
                    <a:gd name="T1" fmla="*/ 7 h 17"/>
                    <a:gd name="T2" fmla="*/ 1 w 5"/>
                    <a:gd name="T3" fmla="*/ 17 h 17"/>
                    <a:gd name="T4" fmla="*/ 0 w 5"/>
                    <a:gd name="T5" fmla="*/ 14 h 17"/>
                    <a:gd name="T6" fmla="*/ 5 w 5"/>
                    <a:gd name="T7" fmla="*/ 3 h 17"/>
                    <a:gd name="T8" fmla="*/ 3 w 5"/>
                    <a:gd name="T9" fmla="*/ 8 h 17"/>
                    <a:gd name="T10" fmla="*/ 4 w 5"/>
                    <a:gd name="T11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7">
                      <a:moveTo>
                        <a:pt x="4" y="7"/>
                      </a:moveTo>
                      <a:cubicBezTo>
                        <a:pt x="4" y="11"/>
                        <a:pt x="2" y="16"/>
                        <a:pt x="1" y="17"/>
                      </a:cubicBezTo>
                      <a:cubicBezTo>
                        <a:pt x="1" y="15"/>
                        <a:pt x="1" y="14"/>
                        <a:pt x="0" y="14"/>
                      </a:cubicBezTo>
                      <a:cubicBezTo>
                        <a:pt x="2" y="10"/>
                        <a:pt x="4" y="0"/>
                        <a:pt x="5" y="3"/>
                      </a:cubicBezTo>
                      <a:cubicBezTo>
                        <a:pt x="4" y="7"/>
                        <a:pt x="3" y="5"/>
                        <a:pt x="3" y="8"/>
                      </a:cubicBezTo>
                      <a:cubicBezTo>
                        <a:pt x="2" y="11"/>
                        <a:pt x="4" y="9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8" name="Freeform 3576">
                  <a:extLst>
                    <a:ext uri="{FF2B5EF4-FFF2-40B4-BE49-F238E27FC236}">
                      <a16:creationId xmlns:a16="http://schemas.microsoft.com/office/drawing/2014/main" id="{31A5D3DE-E5AF-4807-A762-7B576F469E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" y="3370"/>
                  <a:ext cx="6" cy="17"/>
                </a:xfrm>
                <a:custGeom>
                  <a:avLst/>
                  <a:gdLst>
                    <a:gd name="T0" fmla="*/ 3 w 3"/>
                    <a:gd name="T1" fmla="*/ 4 h 9"/>
                    <a:gd name="T2" fmla="*/ 0 w 3"/>
                    <a:gd name="T3" fmla="*/ 7 h 9"/>
                    <a:gd name="T4" fmla="*/ 3 w 3"/>
                    <a:gd name="T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3" y="4"/>
                      </a:moveTo>
                      <a:cubicBezTo>
                        <a:pt x="3" y="9"/>
                        <a:pt x="1" y="6"/>
                        <a:pt x="0" y="7"/>
                      </a:cubicBezTo>
                      <a:cubicBezTo>
                        <a:pt x="1" y="0"/>
                        <a:pt x="1" y="8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9" name="Freeform 3577">
                  <a:extLst>
                    <a:ext uri="{FF2B5EF4-FFF2-40B4-BE49-F238E27FC236}">
                      <a16:creationId xmlns:a16="http://schemas.microsoft.com/office/drawing/2014/main" id="{1F64133F-049C-4D6E-B6E3-A7B34608F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" y="3816"/>
                  <a:ext cx="4" cy="15"/>
                </a:xfrm>
                <a:custGeom>
                  <a:avLst/>
                  <a:gdLst>
                    <a:gd name="T0" fmla="*/ 2 w 2"/>
                    <a:gd name="T1" fmla="*/ 3 h 8"/>
                    <a:gd name="T2" fmla="*/ 0 w 2"/>
                    <a:gd name="T3" fmla="*/ 3 h 8"/>
                    <a:gd name="T4" fmla="*/ 2 w 2"/>
                    <a:gd name="T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8">
                      <a:moveTo>
                        <a:pt x="2" y="3"/>
                      </a:moveTo>
                      <a:cubicBezTo>
                        <a:pt x="1" y="8"/>
                        <a:pt x="0" y="5"/>
                        <a:pt x="0" y="3"/>
                      </a:cubicBezTo>
                      <a:cubicBezTo>
                        <a:pt x="1" y="1"/>
                        <a:pt x="2" y="0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0" name="Freeform 3578">
                  <a:extLst>
                    <a:ext uri="{FF2B5EF4-FFF2-40B4-BE49-F238E27FC236}">
                      <a16:creationId xmlns:a16="http://schemas.microsoft.com/office/drawing/2014/main" id="{78928D35-B27E-4F4B-AD50-E40203EF5A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" y="3548"/>
                  <a:ext cx="4" cy="19"/>
                </a:xfrm>
                <a:custGeom>
                  <a:avLst/>
                  <a:gdLst>
                    <a:gd name="T0" fmla="*/ 2 w 2"/>
                    <a:gd name="T1" fmla="*/ 3 h 10"/>
                    <a:gd name="T2" fmla="*/ 2 w 2"/>
                    <a:gd name="T3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" h="10">
                      <a:moveTo>
                        <a:pt x="2" y="3"/>
                      </a:moveTo>
                      <a:cubicBezTo>
                        <a:pt x="1" y="10"/>
                        <a:pt x="0" y="0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1" name="Freeform 3579">
                  <a:extLst>
                    <a:ext uri="{FF2B5EF4-FFF2-40B4-BE49-F238E27FC236}">
                      <a16:creationId xmlns:a16="http://schemas.microsoft.com/office/drawing/2014/main" id="{D09C39B9-85DD-4983-BF9C-329EA20B1E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" y="3785"/>
                  <a:ext cx="7" cy="17"/>
                </a:xfrm>
                <a:custGeom>
                  <a:avLst/>
                  <a:gdLst>
                    <a:gd name="T0" fmla="*/ 4 w 4"/>
                    <a:gd name="T1" fmla="*/ 0 h 9"/>
                    <a:gd name="T2" fmla="*/ 0 w 4"/>
                    <a:gd name="T3" fmla="*/ 6 h 9"/>
                    <a:gd name="T4" fmla="*/ 4 w 4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4" y="0"/>
                      </a:moveTo>
                      <a:cubicBezTo>
                        <a:pt x="3" y="5"/>
                        <a:pt x="1" y="9"/>
                        <a:pt x="0" y="6"/>
                      </a:cubicBezTo>
                      <a:cubicBezTo>
                        <a:pt x="1" y="3"/>
                        <a:pt x="2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2" name="Freeform 3580">
                  <a:extLst>
                    <a:ext uri="{FF2B5EF4-FFF2-40B4-BE49-F238E27FC236}">
                      <a16:creationId xmlns:a16="http://schemas.microsoft.com/office/drawing/2014/main" id="{24A81A39-03F5-490B-920E-3E21FEB92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" y="3375"/>
                  <a:ext cx="6" cy="12"/>
                </a:xfrm>
                <a:custGeom>
                  <a:avLst/>
                  <a:gdLst>
                    <a:gd name="T0" fmla="*/ 3 w 3"/>
                    <a:gd name="T1" fmla="*/ 2 h 6"/>
                    <a:gd name="T2" fmla="*/ 0 w 3"/>
                    <a:gd name="T3" fmla="*/ 5 h 6"/>
                    <a:gd name="T4" fmla="*/ 3 w 3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2"/>
                      </a:moveTo>
                      <a:cubicBezTo>
                        <a:pt x="3" y="5"/>
                        <a:pt x="1" y="6"/>
                        <a:pt x="0" y="5"/>
                      </a:cubicBezTo>
                      <a:cubicBezTo>
                        <a:pt x="1" y="0"/>
                        <a:pt x="3" y="4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3" name="Freeform 3581">
                  <a:extLst>
                    <a:ext uri="{FF2B5EF4-FFF2-40B4-BE49-F238E27FC236}">
                      <a16:creationId xmlns:a16="http://schemas.microsoft.com/office/drawing/2014/main" id="{E71ECAAB-4915-4E31-AFD6-392AA20F7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" y="3580"/>
                  <a:ext cx="6" cy="14"/>
                </a:xfrm>
                <a:custGeom>
                  <a:avLst/>
                  <a:gdLst>
                    <a:gd name="T0" fmla="*/ 3 w 3"/>
                    <a:gd name="T1" fmla="*/ 3 h 7"/>
                    <a:gd name="T2" fmla="*/ 0 w 3"/>
                    <a:gd name="T3" fmla="*/ 3 h 7"/>
                    <a:gd name="T4" fmla="*/ 3 w 3"/>
                    <a:gd name="T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3" y="3"/>
                      </a:moveTo>
                      <a:cubicBezTo>
                        <a:pt x="2" y="7"/>
                        <a:pt x="1" y="5"/>
                        <a:pt x="0" y="3"/>
                      </a:cubicBezTo>
                      <a:cubicBezTo>
                        <a:pt x="1" y="0"/>
                        <a:pt x="1" y="5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4" name="Freeform 3582">
                  <a:extLst>
                    <a:ext uri="{FF2B5EF4-FFF2-40B4-BE49-F238E27FC236}">
                      <a16:creationId xmlns:a16="http://schemas.microsoft.com/office/drawing/2014/main" id="{522FDE00-F156-4865-B4DC-5C26273F57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" y="3791"/>
                  <a:ext cx="4" cy="13"/>
                </a:xfrm>
                <a:custGeom>
                  <a:avLst/>
                  <a:gdLst>
                    <a:gd name="T0" fmla="*/ 1 w 2"/>
                    <a:gd name="T1" fmla="*/ 4 h 7"/>
                    <a:gd name="T2" fmla="*/ 0 w 2"/>
                    <a:gd name="T3" fmla="*/ 1 h 7"/>
                    <a:gd name="T4" fmla="*/ 1 w 2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1" y="4"/>
                      </a:moveTo>
                      <a:cubicBezTo>
                        <a:pt x="1" y="7"/>
                        <a:pt x="0" y="4"/>
                        <a:pt x="0" y="1"/>
                      </a:cubicBezTo>
                      <a:cubicBezTo>
                        <a:pt x="2" y="0"/>
                        <a:pt x="1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5" name="Freeform 3583">
                  <a:extLst>
                    <a:ext uri="{FF2B5EF4-FFF2-40B4-BE49-F238E27FC236}">
                      <a16:creationId xmlns:a16="http://schemas.microsoft.com/office/drawing/2014/main" id="{E2001ACD-A61A-4302-AB7F-EA0DBD2B6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" y="3339"/>
                  <a:ext cx="6" cy="14"/>
                </a:xfrm>
                <a:custGeom>
                  <a:avLst/>
                  <a:gdLst>
                    <a:gd name="T0" fmla="*/ 3 w 3"/>
                    <a:gd name="T1" fmla="*/ 2 h 7"/>
                    <a:gd name="T2" fmla="*/ 0 w 3"/>
                    <a:gd name="T3" fmla="*/ 6 h 7"/>
                    <a:gd name="T4" fmla="*/ 3 w 3"/>
                    <a:gd name="T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3" y="2"/>
                      </a:moveTo>
                      <a:cubicBezTo>
                        <a:pt x="2" y="7"/>
                        <a:pt x="1" y="7"/>
                        <a:pt x="0" y="6"/>
                      </a:cubicBezTo>
                      <a:cubicBezTo>
                        <a:pt x="1" y="1"/>
                        <a:pt x="3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6" name="Freeform 3584">
                  <a:extLst>
                    <a:ext uri="{FF2B5EF4-FFF2-40B4-BE49-F238E27FC236}">
                      <a16:creationId xmlns:a16="http://schemas.microsoft.com/office/drawing/2014/main" id="{7937B924-77E1-48FF-8120-5A93CD5030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" y="3575"/>
                  <a:ext cx="4" cy="11"/>
                </a:xfrm>
                <a:custGeom>
                  <a:avLst/>
                  <a:gdLst>
                    <a:gd name="T0" fmla="*/ 2 w 2"/>
                    <a:gd name="T1" fmla="*/ 1 h 6"/>
                    <a:gd name="T2" fmla="*/ 0 w 2"/>
                    <a:gd name="T3" fmla="*/ 6 h 6"/>
                    <a:gd name="T4" fmla="*/ 0 w 2"/>
                    <a:gd name="T5" fmla="*/ 4 h 6"/>
                    <a:gd name="T6" fmla="*/ 0 w 2"/>
                    <a:gd name="T7" fmla="*/ 2 h 6"/>
                    <a:gd name="T8" fmla="*/ 2 w 2"/>
                    <a:gd name="T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6">
                      <a:moveTo>
                        <a:pt x="2" y="1"/>
                      </a:moveTo>
                      <a:cubicBezTo>
                        <a:pt x="1" y="3"/>
                        <a:pt x="1" y="5"/>
                        <a:pt x="0" y="6"/>
                      </a:cubicBezTo>
                      <a:cubicBezTo>
                        <a:pt x="0" y="6"/>
                        <a:pt x="0" y="4"/>
                        <a:pt x="0" y="4"/>
                      </a:cubicBezTo>
                      <a:cubicBezTo>
                        <a:pt x="0" y="3"/>
                        <a:pt x="0" y="3"/>
                        <a:pt x="0" y="2"/>
                      </a:cubicBezTo>
                      <a:cubicBezTo>
                        <a:pt x="1" y="1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7" name="Freeform 3585">
                  <a:extLst>
                    <a:ext uri="{FF2B5EF4-FFF2-40B4-BE49-F238E27FC236}">
                      <a16:creationId xmlns:a16="http://schemas.microsoft.com/office/drawing/2014/main" id="{5776CEE9-B3E8-421F-AA70-E11697A87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" y="3791"/>
                  <a:ext cx="5" cy="11"/>
                </a:xfrm>
                <a:custGeom>
                  <a:avLst/>
                  <a:gdLst>
                    <a:gd name="T0" fmla="*/ 3 w 3"/>
                    <a:gd name="T1" fmla="*/ 2 h 6"/>
                    <a:gd name="T2" fmla="*/ 0 w 3"/>
                    <a:gd name="T3" fmla="*/ 4 h 6"/>
                    <a:gd name="T4" fmla="*/ 3 w 3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2"/>
                      </a:moveTo>
                      <a:cubicBezTo>
                        <a:pt x="2" y="6"/>
                        <a:pt x="0" y="5"/>
                        <a:pt x="0" y="4"/>
                      </a:cubicBezTo>
                      <a:cubicBezTo>
                        <a:pt x="1" y="1"/>
                        <a:pt x="2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8" name="Freeform 3586">
                  <a:extLst>
                    <a:ext uri="{FF2B5EF4-FFF2-40B4-BE49-F238E27FC236}">
                      <a16:creationId xmlns:a16="http://schemas.microsoft.com/office/drawing/2014/main" id="{183DAFFE-47A9-471E-9C07-9CC822AC3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3559"/>
                  <a:ext cx="4" cy="12"/>
                </a:xfrm>
                <a:custGeom>
                  <a:avLst/>
                  <a:gdLst>
                    <a:gd name="T0" fmla="*/ 2 w 2"/>
                    <a:gd name="T1" fmla="*/ 1 h 6"/>
                    <a:gd name="T2" fmla="*/ 0 w 2"/>
                    <a:gd name="T3" fmla="*/ 4 h 6"/>
                    <a:gd name="T4" fmla="*/ 2 w 2"/>
                    <a:gd name="T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1"/>
                      </a:moveTo>
                      <a:cubicBezTo>
                        <a:pt x="1" y="5"/>
                        <a:pt x="0" y="6"/>
                        <a:pt x="0" y="4"/>
                      </a:cubicBezTo>
                      <a:cubicBezTo>
                        <a:pt x="0" y="2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9" name="Freeform 3587">
                  <a:extLst>
                    <a:ext uri="{FF2B5EF4-FFF2-40B4-BE49-F238E27FC236}">
                      <a16:creationId xmlns:a16="http://schemas.microsoft.com/office/drawing/2014/main" id="{CE80A63A-CDA1-4AD6-9CB9-C75FEDAD23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" y="3751"/>
                  <a:ext cx="4" cy="10"/>
                </a:xfrm>
                <a:custGeom>
                  <a:avLst/>
                  <a:gdLst>
                    <a:gd name="T0" fmla="*/ 2 w 2"/>
                    <a:gd name="T1" fmla="*/ 1 h 5"/>
                    <a:gd name="T2" fmla="*/ 0 w 2"/>
                    <a:gd name="T3" fmla="*/ 5 h 5"/>
                    <a:gd name="T4" fmla="*/ 2 w 2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1"/>
                      </a:moveTo>
                      <a:cubicBezTo>
                        <a:pt x="1" y="5"/>
                        <a:pt x="1" y="5"/>
                        <a:pt x="0" y="5"/>
                      </a:cubicBezTo>
                      <a:cubicBezTo>
                        <a:pt x="0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0" name="Freeform 3588">
                  <a:extLst>
                    <a:ext uri="{FF2B5EF4-FFF2-40B4-BE49-F238E27FC236}">
                      <a16:creationId xmlns:a16="http://schemas.microsoft.com/office/drawing/2014/main" id="{E9F42815-3FAB-45EF-BCA1-EC5CDB9A72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" y="3800"/>
                  <a:ext cx="10" cy="14"/>
                </a:xfrm>
                <a:custGeom>
                  <a:avLst/>
                  <a:gdLst>
                    <a:gd name="T0" fmla="*/ 4 w 5"/>
                    <a:gd name="T1" fmla="*/ 2 h 7"/>
                    <a:gd name="T2" fmla="*/ 2 w 5"/>
                    <a:gd name="T3" fmla="*/ 7 h 7"/>
                    <a:gd name="T4" fmla="*/ 0 w 5"/>
                    <a:gd name="T5" fmla="*/ 6 h 7"/>
                    <a:gd name="T6" fmla="*/ 2 w 5"/>
                    <a:gd name="T7" fmla="*/ 0 h 7"/>
                    <a:gd name="T8" fmla="*/ 4 w 5"/>
                    <a:gd name="T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7">
                      <a:moveTo>
                        <a:pt x="4" y="2"/>
                      </a:moveTo>
                      <a:cubicBezTo>
                        <a:pt x="5" y="5"/>
                        <a:pt x="2" y="0"/>
                        <a:pt x="2" y="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3"/>
                        <a:pt x="1" y="3"/>
                        <a:pt x="2" y="0"/>
                      </a:cubicBezTo>
                      <a:cubicBezTo>
                        <a:pt x="3" y="1"/>
                        <a:pt x="3" y="2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1" name="Freeform 3589">
                  <a:extLst>
                    <a:ext uri="{FF2B5EF4-FFF2-40B4-BE49-F238E27FC236}">
                      <a16:creationId xmlns:a16="http://schemas.microsoft.com/office/drawing/2014/main" id="{57F869DC-C5C5-4D53-A623-D7F33C5670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7" y="3588"/>
                  <a:ext cx="4" cy="17"/>
                </a:xfrm>
                <a:custGeom>
                  <a:avLst/>
                  <a:gdLst>
                    <a:gd name="T0" fmla="*/ 2 w 2"/>
                    <a:gd name="T1" fmla="*/ 7 h 9"/>
                    <a:gd name="T2" fmla="*/ 1 w 2"/>
                    <a:gd name="T3" fmla="*/ 9 h 9"/>
                    <a:gd name="T4" fmla="*/ 0 w 2"/>
                    <a:gd name="T5" fmla="*/ 9 h 9"/>
                    <a:gd name="T6" fmla="*/ 2 w 2"/>
                    <a:gd name="T7" fmla="*/ 0 h 9"/>
                    <a:gd name="T8" fmla="*/ 1 w 2"/>
                    <a:gd name="T9" fmla="*/ 3 h 9"/>
                    <a:gd name="T10" fmla="*/ 2 w 2"/>
                    <a:gd name="T11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9">
                      <a:moveTo>
                        <a:pt x="2" y="7"/>
                      </a:move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8"/>
                        <a:pt x="0" y="1"/>
                        <a:pt x="2" y="0"/>
                      </a:cubicBezTo>
                      <a:cubicBezTo>
                        <a:pt x="2" y="2"/>
                        <a:pt x="2" y="3"/>
                        <a:pt x="1" y="3"/>
                      </a:cubicBezTo>
                      <a:cubicBezTo>
                        <a:pt x="1" y="5"/>
                        <a:pt x="1" y="6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2" name="Freeform 3590">
                  <a:extLst>
                    <a:ext uri="{FF2B5EF4-FFF2-40B4-BE49-F238E27FC236}">
                      <a16:creationId xmlns:a16="http://schemas.microsoft.com/office/drawing/2014/main" id="{CDE16571-7DF9-4352-9C01-161E1573D1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" y="3343"/>
                  <a:ext cx="7" cy="13"/>
                </a:xfrm>
                <a:custGeom>
                  <a:avLst/>
                  <a:gdLst>
                    <a:gd name="T0" fmla="*/ 4 w 4"/>
                    <a:gd name="T1" fmla="*/ 1 h 7"/>
                    <a:gd name="T2" fmla="*/ 0 w 4"/>
                    <a:gd name="T3" fmla="*/ 4 h 7"/>
                    <a:gd name="T4" fmla="*/ 4 w 4"/>
                    <a:gd name="T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4" y="1"/>
                      </a:moveTo>
                      <a:cubicBezTo>
                        <a:pt x="3" y="7"/>
                        <a:pt x="2" y="4"/>
                        <a:pt x="0" y="4"/>
                      </a:cubicBezTo>
                      <a:cubicBezTo>
                        <a:pt x="1" y="0"/>
                        <a:pt x="3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3" name="Freeform 3591">
                  <a:extLst>
                    <a:ext uri="{FF2B5EF4-FFF2-40B4-BE49-F238E27FC236}">
                      <a16:creationId xmlns:a16="http://schemas.microsoft.com/office/drawing/2014/main" id="{22D3134B-806B-4038-9BC6-26F5EB786C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" y="3787"/>
                  <a:ext cx="6" cy="15"/>
                </a:xfrm>
                <a:custGeom>
                  <a:avLst/>
                  <a:gdLst>
                    <a:gd name="T0" fmla="*/ 3 w 3"/>
                    <a:gd name="T1" fmla="*/ 5 h 8"/>
                    <a:gd name="T2" fmla="*/ 0 w 3"/>
                    <a:gd name="T3" fmla="*/ 6 h 8"/>
                    <a:gd name="T4" fmla="*/ 3 w 3"/>
                    <a:gd name="T5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3" y="5"/>
                      </a:moveTo>
                      <a:cubicBezTo>
                        <a:pt x="2" y="8"/>
                        <a:pt x="1" y="5"/>
                        <a:pt x="0" y="6"/>
                      </a:cubicBezTo>
                      <a:cubicBezTo>
                        <a:pt x="1" y="0"/>
                        <a:pt x="2" y="3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4" name="Freeform 3592">
                  <a:extLst>
                    <a:ext uri="{FF2B5EF4-FFF2-40B4-BE49-F238E27FC236}">
                      <a16:creationId xmlns:a16="http://schemas.microsoft.com/office/drawing/2014/main" id="{54F72948-CA36-4F07-8A6B-F3F94482A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" y="3791"/>
                  <a:ext cx="7" cy="21"/>
                </a:xfrm>
                <a:custGeom>
                  <a:avLst/>
                  <a:gdLst>
                    <a:gd name="T0" fmla="*/ 4 w 4"/>
                    <a:gd name="T1" fmla="*/ 7 h 11"/>
                    <a:gd name="T2" fmla="*/ 3 w 4"/>
                    <a:gd name="T3" fmla="*/ 4 h 11"/>
                    <a:gd name="T4" fmla="*/ 0 w 4"/>
                    <a:gd name="T5" fmla="*/ 5 h 11"/>
                    <a:gd name="T6" fmla="*/ 4 w 4"/>
                    <a:gd name="T7" fmla="*/ 7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1">
                      <a:moveTo>
                        <a:pt x="4" y="7"/>
                      </a:moveTo>
                      <a:cubicBezTo>
                        <a:pt x="3" y="11"/>
                        <a:pt x="2" y="7"/>
                        <a:pt x="3" y="4"/>
                      </a:cubicBezTo>
                      <a:cubicBezTo>
                        <a:pt x="2" y="6"/>
                        <a:pt x="1" y="8"/>
                        <a:pt x="0" y="5"/>
                      </a:cubicBezTo>
                      <a:cubicBezTo>
                        <a:pt x="3" y="0"/>
                        <a:pt x="4" y="3"/>
                        <a:pt x="4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5" name="Freeform 3593">
                  <a:extLst>
                    <a:ext uri="{FF2B5EF4-FFF2-40B4-BE49-F238E27FC236}">
                      <a16:creationId xmlns:a16="http://schemas.microsoft.com/office/drawing/2014/main" id="{C572BA4A-C294-4653-8318-D5D16B95D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" y="3377"/>
                  <a:ext cx="7" cy="15"/>
                </a:xfrm>
                <a:custGeom>
                  <a:avLst/>
                  <a:gdLst>
                    <a:gd name="T0" fmla="*/ 2 w 4"/>
                    <a:gd name="T1" fmla="*/ 4 h 8"/>
                    <a:gd name="T2" fmla="*/ 1 w 4"/>
                    <a:gd name="T3" fmla="*/ 8 h 8"/>
                    <a:gd name="T4" fmla="*/ 1 w 4"/>
                    <a:gd name="T5" fmla="*/ 1 h 8"/>
                    <a:gd name="T6" fmla="*/ 3 w 4"/>
                    <a:gd name="T7" fmla="*/ 5 h 8"/>
                    <a:gd name="T8" fmla="*/ 2 w 4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8">
                      <a:moveTo>
                        <a:pt x="2" y="4"/>
                      </a:moveTo>
                      <a:cubicBezTo>
                        <a:pt x="2" y="6"/>
                        <a:pt x="2" y="5"/>
                        <a:pt x="1" y="8"/>
                      </a:cubicBezTo>
                      <a:cubicBezTo>
                        <a:pt x="0" y="8"/>
                        <a:pt x="0" y="3"/>
                        <a:pt x="1" y="1"/>
                      </a:cubicBezTo>
                      <a:cubicBezTo>
                        <a:pt x="1" y="4"/>
                        <a:pt x="4" y="0"/>
                        <a:pt x="3" y="5"/>
                      </a:cubicBezTo>
                      <a:cubicBezTo>
                        <a:pt x="2" y="5"/>
                        <a:pt x="2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6" name="Freeform 3594">
                  <a:extLst>
                    <a:ext uri="{FF2B5EF4-FFF2-40B4-BE49-F238E27FC236}">
                      <a16:creationId xmlns:a16="http://schemas.microsoft.com/office/drawing/2014/main" id="{2A5FFA93-0050-4A08-ABE0-489A7E924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" y="3797"/>
                  <a:ext cx="6" cy="9"/>
                </a:xfrm>
                <a:custGeom>
                  <a:avLst/>
                  <a:gdLst>
                    <a:gd name="T0" fmla="*/ 3 w 3"/>
                    <a:gd name="T1" fmla="*/ 0 h 5"/>
                    <a:gd name="T2" fmla="*/ 0 w 3"/>
                    <a:gd name="T3" fmla="*/ 4 h 5"/>
                    <a:gd name="T4" fmla="*/ 3 w 3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2" y="5"/>
                        <a:pt x="1" y="4"/>
                        <a:pt x="0" y="4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7" name="Freeform 3595">
                  <a:extLst>
                    <a:ext uri="{FF2B5EF4-FFF2-40B4-BE49-F238E27FC236}">
                      <a16:creationId xmlns:a16="http://schemas.microsoft.com/office/drawing/2014/main" id="{EB4DEA20-E087-4325-8FAE-43F8EC765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" y="3358"/>
                  <a:ext cx="14" cy="19"/>
                </a:xfrm>
                <a:custGeom>
                  <a:avLst/>
                  <a:gdLst>
                    <a:gd name="T0" fmla="*/ 7 w 7"/>
                    <a:gd name="T1" fmla="*/ 2 h 10"/>
                    <a:gd name="T2" fmla="*/ 6 w 7"/>
                    <a:gd name="T3" fmla="*/ 6 h 10"/>
                    <a:gd name="T4" fmla="*/ 0 w 7"/>
                    <a:gd name="T5" fmla="*/ 5 h 10"/>
                    <a:gd name="T6" fmla="*/ 7 w 7"/>
                    <a:gd name="T7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10">
                      <a:moveTo>
                        <a:pt x="7" y="2"/>
                      </a:moveTo>
                      <a:cubicBezTo>
                        <a:pt x="6" y="4"/>
                        <a:pt x="6" y="5"/>
                        <a:pt x="6" y="6"/>
                      </a:cubicBezTo>
                      <a:cubicBezTo>
                        <a:pt x="4" y="6"/>
                        <a:pt x="1" y="10"/>
                        <a:pt x="0" y="5"/>
                      </a:cubicBezTo>
                      <a:cubicBezTo>
                        <a:pt x="2" y="0"/>
                        <a:pt x="4" y="3"/>
                        <a:pt x="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8" name="Freeform 3596">
                  <a:extLst>
                    <a:ext uri="{FF2B5EF4-FFF2-40B4-BE49-F238E27FC236}">
                      <a16:creationId xmlns:a16="http://schemas.microsoft.com/office/drawing/2014/main" id="{4443CE38-BF8A-45DE-9EF5-37F31A14E9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" y="3865"/>
                  <a:ext cx="6" cy="11"/>
                </a:xfrm>
                <a:custGeom>
                  <a:avLst/>
                  <a:gdLst>
                    <a:gd name="T0" fmla="*/ 1 w 3"/>
                    <a:gd name="T1" fmla="*/ 6 h 6"/>
                    <a:gd name="T2" fmla="*/ 0 w 3"/>
                    <a:gd name="T3" fmla="*/ 6 h 6"/>
                    <a:gd name="T4" fmla="*/ 2 w 3"/>
                    <a:gd name="T5" fmla="*/ 0 h 6"/>
                    <a:gd name="T6" fmla="*/ 1 w 3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1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3"/>
                        <a:pt x="1" y="2"/>
                        <a:pt x="2" y="0"/>
                      </a:cubicBezTo>
                      <a:cubicBezTo>
                        <a:pt x="3" y="2"/>
                        <a:pt x="2" y="3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9" name="Freeform 3597">
                  <a:extLst>
                    <a:ext uri="{FF2B5EF4-FFF2-40B4-BE49-F238E27FC236}">
                      <a16:creationId xmlns:a16="http://schemas.microsoft.com/office/drawing/2014/main" id="{A6BC185A-5066-45E6-971E-AE70209CA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4" y="3565"/>
                  <a:ext cx="4" cy="15"/>
                </a:xfrm>
                <a:custGeom>
                  <a:avLst/>
                  <a:gdLst>
                    <a:gd name="T0" fmla="*/ 0 w 2"/>
                    <a:gd name="T1" fmla="*/ 6 h 8"/>
                    <a:gd name="T2" fmla="*/ 1 w 2"/>
                    <a:gd name="T3" fmla="*/ 0 h 8"/>
                    <a:gd name="T4" fmla="*/ 2 w 2"/>
                    <a:gd name="T5" fmla="*/ 4 h 8"/>
                    <a:gd name="T6" fmla="*/ 1 w 2"/>
                    <a:gd name="T7" fmla="*/ 4 h 8"/>
                    <a:gd name="T8" fmla="*/ 0 w 2"/>
                    <a:gd name="T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8">
                      <a:moveTo>
                        <a:pt x="0" y="6"/>
                      </a:moveTo>
                      <a:cubicBezTo>
                        <a:pt x="0" y="2"/>
                        <a:pt x="0" y="3"/>
                        <a:pt x="1" y="0"/>
                      </a:cubicBezTo>
                      <a:cubicBezTo>
                        <a:pt x="1" y="3"/>
                        <a:pt x="2" y="2"/>
                        <a:pt x="2" y="4"/>
                      </a:cubicBezTo>
                      <a:cubicBezTo>
                        <a:pt x="2" y="6"/>
                        <a:pt x="2" y="4"/>
                        <a:pt x="1" y="4"/>
                      </a:cubicBezTo>
                      <a:cubicBezTo>
                        <a:pt x="1" y="4"/>
                        <a:pt x="0" y="8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0" name="Freeform 3598">
                  <a:extLst>
                    <a:ext uri="{FF2B5EF4-FFF2-40B4-BE49-F238E27FC236}">
                      <a16:creationId xmlns:a16="http://schemas.microsoft.com/office/drawing/2014/main" id="{09D66752-C983-4624-8C50-E0F2530684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" y="3463"/>
                  <a:ext cx="7" cy="15"/>
                </a:xfrm>
                <a:custGeom>
                  <a:avLst/>
                  <a:gdLst>
                    <a:gd name="T0" fmla="*/ 3 w 4"/>
                    <a:gd name="T1" fmla="*/ 4 h 8"/>
                    <a:gd name="T2" fmla="*/ 2 w 4"/>
                    <a:gd name="T3" fmla="*/ 8 h 8"/>
                    <a:gd name="T4" fmla="*/ 1 w 4"/>
                    <a:gd name="T5" fmla="*/ 6 h 8"/>
                    <a:gd name="T6" fmla="*/ 3 w 4"/>
                    <a:gd name="T7" fmla="*/ 0 h 8"/>
                    <a:gd name="T8" fmla="*/ 3 w 4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8">
                      <a:moveTo>
                        <a:pt x="3" y="4"/>
                      </a:moveTo>
                      <a:cubicBezTo>
                        <a:pt x="3" y="6"/>
                        <a:pt x="3" y="6"/>
                        <a:pt x="2" y="8"/>
                      </a:cubicBezTo>
                      <a:cubicBezTo>
                        <a:pt x="2" y="8"/>
                        <a:pt x="2" y="5"/>
                        <a:pt x="1" y="6"/>
                      </a:cubicBezTo>
                      <a:cubicBezTo>
                        <a:pt x="3" y="3"/>
                        <a:pt x="0" y="3"/>
                        <a:pt x="3" y="0"/>
                      </a:cubicBezTo>
                      <a:cubicBezTo>
                        <a:pt x="4" y="0"/>
                        <a:pt x="2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1" name="Freeform 3599">
                  <a:extLst>
                    <a:ext uri="{FF2B5EF4-FFF2-40B4-BE49-F238E27FC236}">
                      <a16:creationId xmlns:a16="http://schemas.microsoft.com/office/drawing/2014/main" id="{CC2373E5-24C1-47E8-9DC1-A5918C8CD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" y="3736"/>
                  <a:ext cx="6" cy="11"/>
                </a:xfrm>
                <a:custGeom>
                  <a:avLst/>
                  <a:gdLst>
                    <a:gd name="T0" fmla="*/ 3 w 3"/>
                    <a:gd name="T1" fmla="*/ 1 h 6"/>
                    <a:gd name="T2" fmla="*/ 0 w 3"/>
                    <a:gd name="T3" fmla="*/ 2 h 6"/>
                    <a:gd name="T4" fmla="*/ 3 w 3"/>
                    <a:gd name="T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1"/>
                      </a:moveTo>
                      <a:cubicBezTo>
                        <a:pt x="2" y="2"/>
                        <a:pt x="0" y="6"/>
                        <a:pt x="0" y="2"/>
                      </a:cubicBezTo>
                      <a:cubicBezTo>
                        <a:pt x="1" y="0"/>
                        <a:pt x="2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2" name="Freeform 3600">
                  <a:extLst>
                    <a:ext uri="{FF2B5EF4-FFF2-40B4-BE49-F238E27FC236}">
                      <a16:creationId xmlns:a16="http://schemas.microsoft.com/office/drawing/2014/main" id="{0E0D5EA3-071D-4F09-A08A-FACC0FC6B6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" y="3580"/>
                  <a:ext cx="8" cy="21"/>
                </a:xfrm>
                <a:custGeom>
                  <a:avLst/>
                  <a:gdLst>
                    <a:gd name="T0" fmla="*/ 4 w 4"/>
                    <a:gd name="T1" fmla="*/ 4 h 11"/>
                    <a:gd name="T2" fmla="*/ 3 w 4"/>
                    <a:gd name="T3" fmla="*/ 10 h 11"/>
                    <a:gd name="T4" fmla="*/ 0 w 4"/>
                    <a:gd name="T5" fmla="*/ 7 h 11"/>
                    <a:gd name="T6" fmla="*/ 4 w 4"/>
                    <a:gd name="T7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1">
                      <a:moveTo>
                        <a:pt x="4" y="4"/>
                      </a:moveTo>
                      <a:cubicBezTo>
                        <a:pt x="4" y="8"/>
                        <a:pt x="3" y="5"/>
                        <a:pt x="3" y="10"/>
                      </a:cubicBezTo>
                      <a:cubicBezTo>
                        <a:pt x="1" y="11"/>
                        <a:pt x="2" y="7"/>
                        <a:pt x="0" y="7"/>
                      </a:cubicBezTo>
                      <a:cubicBezTo>
                        <a:pt x="2" y="0"/>
                        <a:pt x="2" y="9"/>
                        <a:pt x="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3" name="Freeform 3601">
                  <a:extLst>
                    <a:ext uri="{FF2B5EF4-FFF2-40B4-BE49-F238E27FC236}">
                      <a16:creationId xmlns:a16="http://schemas.microsoft.com/office/drawing/2014/main" id="{1F7A32ED-7EB5-4134-8B03-E495D3158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" y="3461"/>
                  <a:ext cx="3" cy="28"/>
                </a:xfrm>
                <a:custGeom>
                  <a:avLst/>
                  <a:gdLst>
                    <a:gd name="T0" fmla="*/ 0 w 2"/>
                    <a:gd name="T1" fmla="*/ 13 h 15"/>
                    <a:gd name="T2" fmla="*/ 1 w 2"/>
                    <a:gd name="T3" fmla="*/ 0 h 15"/>
                    <a:gd name="T4" fmla="*/ 1 w 2"/>
                    <a:gd name="T5" fmla="*/ 11 h 15"/>
                    <a:gd name="T6" fmla="*/ 0 w 2"/>
                    <a:gd name="T7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5">
                      <a:moveTo>
                        <a:pt x="0" y="13"/>
                      </a:moveTo>
                      <a:cubicBezTo>
                        <a:pt x="0" y="9"/>
                        <a:pt x="0" y="6"/>
                        <a:pt x="1" y="0"/>
                      </a:cubicBezTo>
                      <a:cubicBezTo>
                        <a:pt x="2" y="3"/>
                        <a:pt x="0" y="12"/>
                        <a:pt x="1" y="11"/>
                      </a:cubicBezTo>
                      <a:cubicBezTo>
                        <a:pt x="2" y="14"/>
                        <a:pt x="0" y="15"/>
                        <a:pt x="0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4" name="Freeform 3602">
                  <a:extLst>
                    <a:ext uri="{FF2B5EF4-FFF2-40B4-BE49-F238E27FC236}">
                      <a16:creationId xmlns:a16="http://schemas.microsoft.com/office/drawing/2014/main" id="{F4CA2D4A-A698-4A87-81D9-E88180FA4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" y="3364"/>
                  <a:ext cx="6" cy="9"/>
                </a:xfrm>
                <a:custGeom>
                  <a:avLst/>
                  <a:gdLst>
                    <a:gd name="T0" fmla="*/ 3 w 3"/>
                    <a:gd name="T1" fmla="*/ 0 h 5"/>
                    <a:gd name="T2" fmla="*/ 2 w 3"/>
                    <a:gd name="T3" fmla="*/ 5 h 5"/>
                    <a:gd name="T4" fmla="*/ 0 w 3"/>
                    <a:gd name="T5" fmla="*/ 5 h 5"/>
                    <a:gd name="T6" fmla="*/ 3 w 3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2" y="2"/>
                        <a:pt x="2" y="4"/>
                        <a:pt x="2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4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5" name="Freeform 3603">
                  <a:extLst>
                    <a:ext uri="{FF2B5EF4-FFF2-40B4-BE49-F238E27FC236}">
                      <a16:creationId xmlns:a16="http://schemas.microsoft.com/office/drawing/2014/main" id="{23F916FA-840D-440F-918B-A86B303589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6" y="3800"/>
                  <a:ext cx="5" cy="14"/>
                </a:xfrm>
                <a:custGeom>
                  <a:avLst/>
                  <a:gdLst>
                    <a:gd name="T0" fmla="*/ 3 w 3"/>
                    <a:gd name="T1" fmla="*/ 3 h 7"/>
                    <a:gd name="T2" fmla="*/ 1 w 3"/>
                    <a:gd name="T3" fmla="*/ 5 h 7"/>
                    <a:gd name="T4" fmla="*/ 1 w 3"/>
                    <a:gd name="T5" fmla="*/ 1 h 7"/>
                    <a:gd name="T6" fmla="*/ 3 w 3"/>
                    <a:gd name="T7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7">
                      <a:moveTo>
                        <a:pt x="3" y="3"/>
                      </a:moveTo>
                      <a:cubicBezTo>
                        <a:pt x="3" y="5"/>
                        <a:pt x="1" y="4"/>
                        <a:pt x="1" y="5"/>
                      </a:cubicBezTo>
                      <a:cubicBezTo>
                        <a:pt x="2" y="0"/>
                        <a:pt x="0" y="7"/>
                        <a:pt x="1" y="1"/>
                      </a:cubicBezTo>
                      <a:cubicBezTo>
                        <a:pt x="2" y="1"/>
                        <a:pt x="2" y="4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6" name="Freeform 3604">
                  <a:extLst>
                    <a:ext uri="{FF2B5EF4-FFF2-40B4-BE49-F238E27FC236}">
                      <a16:creationId xmlns:a16="http://schemas.microsoft.com/office/drawing/2014/main" id="{211A3B2B-B544-4292-9721-62AFE3E509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2" y="3658"/>
                  <a:ext cx="6" cy="13"/>
                </a:xfrm>
                <a:custGeom>
                  <a:avLst/>
                  <a:gdLst>
                    <a:gd name="T0" fmla="*/ 3 w 3"/>
                    <a:gd name="T1" fmla="*/ 0 h 7"/>
                    <a:gd name="T2" fmla="*/ 1 w 3"/>
                    <a:gd name="T3" fmla="*/ 7 h 7"/>
                    <a:gd name="T4" fmla="*/ 0 w 3"/>
                    <a:gd name="T5" fmla="*/ 4 h 7"/>
                    <a:gd name="T6" fmla="*/ 3 w 3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7">
                      <a:moveTo>
                        <a:pt x="3" y="0"/>
                      </a:moveTo>
                      <a:cubicBezTo>
                        <a:pt x="2" y="3"/>
                        <a:pt x="1" y="3"/>
                        <a:pt x="1" y="7"/>
                      </a:cubicBezTo>
                      <a:cubicBezTo>
                        <a:pt x="1" y="5"/>
                        <a:pt x="1" y="3"/>
                        <a:pt x="0" y="4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7" name="Freeform 3605">
                  <a:extLst>
                    <a:ext uri="{FF2B5EF4-FFF2-40B4-BE49-F238E27FC236}">
                      <a16:creationId xmlns:a16="http://schemas.microsoft.com/office/drawing/2014/main" id="{09FA9C36-CFB6-4970-9FF6-F2A41A23A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" y="3364"/>
                  <a:ext cx="15" cy="17"/>
                </a:xfrm>
                <a:custGeom>
                  <a:avLst/>
                  <a:gdLst>
                    <a:gd name="T0" fmla="*/ 8 w 8"/>
                    <a:gd name="T1" fmla="*/ 4 h 9"/>
                    <a:gd name="T2" fmla="*/ 0 w 8"/>
                    <a:gd name="T3" fmla="*/ 5 h 9"/>
                    <a:gd name="T4" fmla="*/ 8 w 8"/>
                    <a:gd name="T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9">
                      <a:moveTo>
                        <a:pt x="8" y="4"/>
                      </a:moveTo>
                      <a:cubicBezTo>
                        <a:pt x="5" y="8"/>
                        <a:pt x="2" y="9"/>
                        <a:pt x="0" y="5"/>
                      </a:cubicBezTo>
                      <a:cubicBezTo>
                        <a:pt x="2" y="2"/>
                        <a:pt x="6" y="0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8" name="Freeform 3606">
                  <a:extLst>
                    <a:ext uri="{FF2B5EF4-FFF2-40B4-BE49-F238E27FC236}">
                      <a16:creationId xmlns:a16="http://schemas.microsoft.com/office/drawing/2014/main" id="{C14304D5-D65C-4CA7-9E7D-7542F33261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" y="3425"/>
                  <a:ext cx="10" cy="15"/>
                </a:xfrm>
                <a:custGeom>
                  <a:avLst/>
                  <a:gdLst>
                    <a:gd name="T0" fmla="*/ 5 w 5"/>
                    <a:gd name="T1" fmla="*/ 1 h 8"/>
                    <a:gd name="T2" fmla="*/ 2 w 5"/>
                    <a:gd name="T3" fmla="*/ 8 h 8"/>
                    <a:gd name="T4" fmla="*/ 0 w 5"/>
                    <a:gd name="T5" fmla="*/ 6 h 8"/>
                    <a:gd name="T6" fmla="*/ 5 w 5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8">
                      <a:moveTo>
                        <a:pt x="5" y="1"/>
                      </a:moveTo>
                      <a:cubicBezTo>
                        <a:pt x="4" y="3"/>
                        <a:pt x="3" y="5"/>
                        <a:pt x="2" y="8"/>
                      </a:cubicBezTo>
                      <a:cubicBezTo>
                        <a:pt x="2" y="8"/>
                        <a:pt x="1" y="6"/>
                        <a:pt x="0" y="6"/>
                      </a:cubicBezTo>
                      <a:cubicBezTo>
                        <a:pt x="1" y="0"/>
                        <a:pt x="3" y="2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9" name="Freeform 3607">
                  <a:extLst>
                    <a:ext uri="{FF2B5EF4-FFF2-40B4-BE49-F238E27FC236}">
                      <a16:creationId xmlns:a16="http://schemas.microsoft.com/office/drawing/2014/main" id="{35B53DCF-273B-4097-B9CA-95315122B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" y="3398"/>
                  <a:ext cx="6" cy="10"/>
                </a:xfrm>
                <a:custGeom>
                  <a:avLst/>
                  <a:gdLst>
                    <a:gd name="T0" fmla="*/ 3 w 3"/>
                    <a:gd name="T1" fmla="*/ 2 h 5"/>
                    <a:gd name="T2" fmla="*/ 2 w 3"/>
                    <a:gd name="T3" fmla="*/ 4 h 5"/>
                    <a:gd name="T4" fmla="*/ 2 w 3"/>
                    <a:gd name="T5" fmla="*/ 5 h 5"/>
                    <a:gd name="T6" fmla="*/ 2 w 3"/>
                    <a:gd name="T7" fmla="*/ 3 h 5"/>
                    <a:gd name="T8" fmla="*/ 0 w 3"/>
                    <a:gd name="T9" fmla="*/ 3 h 5"/>
                    <a:gd name="T10" fmla="*/ 3 w 3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3" y="2"/>
                      </a:moveTo>
                      <a:cubicBezTo>
                        <a:pt x="2" y="3"/>
                        <a:pt x="2" y="3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1" y="5"/>
                        <a:pt x="2" y="4"/>
                        <a:pt x="2" y="3"/>
                      </a:cubicBezTo>
                      <a:cubicBezTo>
                        <a:pt x="1" y="3"/>
                        <a:pt x="1" y="5"/>
                        <a:pt x="0" y="3"/>
                      </a:cubicBezTo>
                      <a:cubicBezTo>
                        <a:pt x="1" y="0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0" name="Freeform 3608">
                  <a:extLst>
                    <a:ext uri="{FF2B5EF4-FFF2-40B4-BE49-F238E27FC236}">
                      <a16:creationId xmlns:a16="http://schemas.microsoft.com/office/drawing/2014/main" id="{8017C912-1F5B-437A-8330-A541FEE47B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3" y="3533"/>
                  <a:ext cx="6" cy="13"/>
                </a:xfrm>
                <a:custGeom>
                  <a:avLst/>
                  <a:gdLst>
                    <a:gd name="T0" fmla="*/ 2 w 3"/>
                    <a:gd name="T1" fmla="*/ 6 h 7"/>
                    <a:gd name="T2" fmla="*/ 0 w 3"/>
                    <a:gd name="T3" fmla="*/ 7 h 7"/>
                    <a:gd name="T4" fmla="*/ 2 w 3"/>
                    <a:gd name="T5" fmla="*/ 0 h 7"/>
                    <a:gd name="T6" fmla="*/ 2 w 3"/>
                    <a:gd name="T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7">
                      <a:moveTo>
                        <a:pt x="2" y="6"/>
                      </a:moveTo>
                      <a:cubicBezTo>
                        <a:pt x="1" y="6"/>
                        <a:pt x="0" y="7"/>
                        <a:pt x="0" y="7"/>
                      </a:cubicBezTo>
                      <a:cubicBezTo>
                        <a:pt x="0" y="3"/>
                        <a:pt x="1" y="4"/>
                        <a:pt x="2" y="0"/>
                      </a:cubicBezTo>
                      <a:cubicBezTo>
                        <a:pt x="3" y="1"/>
                        <a:pt x="2" y="3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1" name="Freeform 3609">
                  <a:extLst>
                    <a:ext uri="{FF2B5EF4-FFF2-40B4-BE49-F238E27FC236}">
                      <a16:creationId xmlns:a16="http://schemas.microsoft.com/office/drawing/2014/main" id="{D8E73C4A-C148-4A3E-9495-379142B70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" y="3501"/>
                  <a:ext cx="2" cy="13"/>
                </a:xfrm>
                <a:custGeom>
                  <a:avLst/>
                  <a:gdLst>
                    <a:gd name="T0" fmla="*/ 0 w 1"/>
                    <a:gd name="T1" fmla="*/ 5 h 7"/>
                    <a:gd name="T2" fmla="*/ 0 w 1"/>
                    <a:gd name="T3" fmla="*/ 2 h 7"/>
                    <a:gd name="T4" fmla="*/ 1 w 1"/>
                    <a:gd name="T5" fmla="*/ 2 h 7"/>
                    <a:gd name="T6" fmla="*/ 1 w 1"/>
                    <a:gd name="T7" fmla="*/ 5 h 7"/>
                    <a:gd name="T8" fmla="*/ 0 w 1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7">
                      <a:moveTo>
                        <a:pt x="0" y="5"/>
                      </a:move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1" y="2"/>
                        <a:pt x="1" y="0"/>
                        <a:pt x="1" y="2"/>
                      </a:cubicBezTo>
                      <a:cubicBezTo>
                        <a:pt x="1" y="3"/>
                        <a:pt x="1" y="4"/>
                        <a:pt x="1" y="5"/>
                      </a:cubicBezTo>
                      <a:cubicBezTo>
                        <a:pt x="0" y="7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2" name="Freeform 3610">
                  <a:extLst>
                    <a:ext uri="{FF2B5EF4-FFF2-40B4-BE49-F238E27FC236}">
                      <a16:creationId xmlns:a16="http://schemas.microsoft.com/office/drawing/2014/main" id="{B92728F3-B959-4446-9DCA-75EC7C751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" y="3455"/>
                  <a:ext cx="6" cy="10"/>
                </a:xfrm>
                <a:custGeom>
                  <a:avLst/>
                  <a:gdLst>
                    <a:gd name="T0" fmla="*/ 3 w 3"/>
                    <a:gd name="T1" fmla="*/ 3 h 5"/>
                    <a:gd name="T2" fmla="*/ 0 w 3"/>
                    <a:gd name="T3" fmla="*/ 5 h 5"/>
                    <a:gd name="T4" fmla="*/ 3 w 3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3"/>
                      </a:moveTo>
                      <a:cubicBezTo>
                        <a:pt x="2" y="4"/>
                        <a:pt x="1" y="5"/>
                        <a:pt x="0" y="5"/>
                      </a:cubicBezTo>
                      <a:cubicBezTo>
                        <a:pt x="2" y="0"/>
                        <a:pt x="2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3" name="Freeform 3611">
                  <a:extLst>
                    <a:ext uri="{FF2B5EF4-FFF2-40B4-BE49-F238E27FC236}">
                      <a16:creationId xmlns:a16="http://schemas.microsoft.com/office/drawing/2014/main" id="{D1074DFC-C13B-43B2-ABE4-F964E285C2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" y="3537"/>
                  <a:ext cx="6" cy="21"/>
                </a:xfrm>
                <a:custGeom>
                  <a:avLst/>
                  <a:gdLst>
                    <a:gd name="T0" fmla="*/ 1 w 3"/>
                    <a:gd name="T1" fmla="*/ 9 h 11"/>
                    <a:gd name="T2" fmla="*/ 1 w 3"/>
                    <a:gd name="T3" fmla="*/ 10 h 11"/>
                    <a:gd name="T4" fmla="*/ 0 w 3"/>
                    <a:gd name="T5" fmla="*/ 9 h 11"/>
                    <a:gd name="T6" fmla="*/ 1 w 3"/>
                    <a:gd name="T7" fmla="*/ 1 h 11"/>
                    <a:gd name="T8" fmla="*/ 1 w 3"/>
                    <a:gd name="T9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1">
                      <a:moveTo>
                        <a:pt x="1" y="9"/>
                      </a:move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1"/>
                        <a:pt x="0" y="9"/>
                        <a:pt x="0" y="9"/>
                      </a:cubicBezTo>
                      <a:cubicBezTo>
                        <a:pt x="1" y="6"/>
                        <a:pt x="1" y="5"/>
                        <a:pt x="1" y="1"/>
                      </a:cubicBezTo>
                      <a:cubicBezTo>
                        <a:pt x="3" y="0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4" name="Freeform 3612">
                  <a:extLst>
                    <a:ext uri="{FF2B5EF4-FFF2-40B4-BE49-F238E27FC236}">
                      <a16:creationId xmlns:a16="http://schemas.microsoft.com/office/drawing/2014/main" id="{F7EFDB92-8CDB-410B-BBB3-5966B3EB6B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" y="3723"/>
                  <a:ext cx="8" cy="13"/>
                </a:xfrm>
                <a:custGeom>
                  <a:avLst/>
                  <a:gdLst>
                    <a:gd name="T0" fmla="*/ 4 w 4"/>
                    <a:gd name="T1" fmla="*/ 2 h 7"/>
                    <a:gd name="T2" fmla="*/ 3 w 4"/>
                    <a:gd name="T3" fmla="*/ 5 h 7"/>
                    <a:gd name="T4" fmla="*/ 0 w 4"/>
                    <a:gd name="T5" fmla="*/ 6 h 7"/>
                    <a:gd name="T6" fmla="*/ 2 w 4"/>
                    <a:gd name="T7" fmla="*/ 0 h 7"/>
                    <a:gd name="T8" fmla="*/ 4 w 4"/>
                    <a:gd name="T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7">
                      <a:moveTo>
                        <a:pt x="4" y="2"/>
                      </a:move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2" y="2"/>
                        <a:pt x="1" y="7"/>
                        <a:pt x="0" y="6"/>
                      </a:cubicBezTo>
                      <a:cubicBezTo>
                        <a:pt x="0" y="3"/>
                        <a:pt x="1" y="2"/>
                        <a:pt x="2" y="0"/>
                      </a:cubicBezTo>
                      <a:cubicBezTo>
                        <a:pt x="3" y="2"/>
                        <a:pt x="3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5" name="Freeform 3613">
                  <a:extLst>
                    <a:ext uri="{FF2B5EF4-FFF2-40B4-BE49-F238E27FC236}">
                      <a16:creationId xmlns:a16="http://schemas.microsoft.com/office/drawing/2014/main" id="{C4053B5B-8E11-49AF-8CB6-EFDA0DDCE6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" y="3873"/>
                  <a:ext cx="6" cy="11"/>
                </a:xfrm>
                <a:custGeom>
                  <a:avLst/>
                  <a:gdLst>
                    <a:gd name="T0" fmla="*/ 3 w 3"/>
                    <a:gd name="T1" fmla="*/ 3 h 6"/>
                    <a:gd name="T2" fmla="*/ 1 w 3"/>
                    <a:gd name="T3" fmla="*/ 6 h 6"/>
                    <a:gd name="T4" fmla="*/ 1 w 3"/>
                    <a:gd name="T5" fmla="*/ 2 h 6"/>
                    <a:gd name="T6" fmla="*/ 3 w 3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3" y="3"/>
                      </a:moveTo>
                      <a:cubicBezTo>
                        <a:pt x="3" y="6"/>
                        <a:pt x="2" y="2"/>
                        <a:pt x="1" y="6"/>
                      </a:cubicBezTo>
                      <a:cubicBezTo>
                        <a:pt x="1" y="5"/>
                        <a:pt x="0" y="6"/>
                        <a:pt x="1" y="2"/>
                      </a:cubicBezTo>
                      <a:cubicBezTo>
                        <a:pt x="2" y="3"/>
                        <a:pt x="3" y="0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6" name="Freeform 3614">
                  <a:extLst>
                    <a:ext uri="{FF2B5EF4-FFF2-40B4-BE49-F238E27FC236}">
                      <a16:creationId xmlns:a16="http://schemas.microsoft.com/office/drawing/2014/main" id="{9F4CB98A-38A0-4FC7-BAF5-D449320496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" y="3707"/>
                  <a:ext cx="4" cy="14"/>
                </a:xfrm>
                <a:custGeom>
                  <a:avLst/>
                  <a:gdLst>
                    <a:gd name="T0" fmla="*/ 2 w 2"/>
                    <a:gd name="T1" fmla="*/ 3 h 7"/>
                    <a:gd name="T2" fmla="*/ 2 w 2"/>
                    <a:gd name="T3" fmla="*/ 4 h 7"/>
                    <a:gd name="T4" fmla="*/ 1 w 2"/>
                    <a:gd name="T5" fmla="*/ 6 h 7"/>
                    <a:gd name="T6" fmla="*/ 1 w 2"/>
                    <a:gd name="T7" fmla="*/ 3 h 7"/>
                    <a:gd name="T8" fmla="*/ 2 w 2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7">
                      <a:moveTo>
                        <a:pt x="2" y="3"/>
                      </a:moveTo>
                      <a:cubicBezTo>
                        <a:pt x="2" y="6"/>
                        <a:pt x="2" y="4"/>
                        <a:pt x="2" y="4"/>
                      </a:cubicBezTo>
                      <a:cubicBezTo>
                        <a:pt x="1" y="4"/>
                        <a:pt x="1" y="6"/>
                        <a:pt x="1" y="6"/>
                      </a:cubicBezTo>
                      <a:cubicBezTo>
                        <a:pt x="0" y="7"/>
                        <a:pt x="0" y="5"/>
                        <a:pt x="1" y="3"/>
                      </a:cubicBezTo>
                      <a:cubicBezTo>
                        <a:pt x="2" y="0"/>
                        <a:pt x="1" y="3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7" name="Freeform 3615">
                  <a:extLst>
                    <a:ext uri="{FF2B5EF4-FFF2-40B4-BE49-F238E27FC236}">
                      <a16:creationId xmlns:a16="http://schemas.microsoft.com/office/drawing/2014/main" id="{98CEA5CB-B169-4ED8-B654-50CCF3452B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4" y="3723"/>
                  <a:ext cx="6" cy="15"/>
                </a:xfrm>
                <a:custGeom>
                  <a:avLst/>
                  <a:gdLst>
                    <a:gd name="T0" fmla="*/ 3 w 3"/>
                    <a:gd name="T1" fmla="*/ 1 h 8"/>
                    <a:gd name="T2" fmla="*/ 1 w 3"/>
                    <a:gd name="T3" fmla="*/ 8 h 8"/>
                    <a:gd name="T4" fmla="*/ 0 w 3"/>
                    <a:gd name="T5" fmla="*/ 4 h 8"/>
                    <a:gd name="T6" fmla="*/ 3 w 3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8">
                      <a:moveTo>
                        <a:pt x="3" y="1"/>
                      </a:moveTo>
                      <a:cubicBezTo>
                        <a:pt x="2" y="2"/>
                        <a:pt x="1" y="7"/>
                        <a:pt x="1" y="8"/>
                      </a:cubicBezTo>
                      <a:cubicBezTo>
                        <a:pt x="0" y="8"/>
                        <a:pt x="2" y="4"/>
                        <a:pt x="0" y="4"/>
                      </a:cubicBezTo>
                      <a:cubicBezTo>
                        <a:pt x="1" y="0"/>
                        <a:pt x="2" y="1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8" name="Freeform 3616">
                  <a:extLst>
                    <a:ext uri="{FF2B5EF4-FFF2-40B4-BE49-F238E27FC236}">
                      <a16:creationId xmlns:a16="http://schemas.microsoft.com/office/drawing/2014/main" id="{2605C054-ED95-442A-845A-35C9E5F18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" y="3326"/>
                  <a:ext cx="6" cy="13"/>
                </a:xfrm>
                <a:custGeom>
                  <a:avLst/>
                  <a:gdLst>
                    <a:gd name="T0" fmla="*/ 3 w 3"/>
                    <a:gd name="T1" fmla="*/ 2 h 7"/>
                    <a:gd name="T2" fmla="*/ 0 w 3"/>
                    <a:gd name="T3" fmla="*/ 7 h 7"/>
                    <a:gd name="T4" fmla="*/ 3 w 3"/>
                    <a:gd name="T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3" y="2"/>
                      </a:moveTo>
                      <a:cubicBezTo>
                        <a:pt x="2" y="7"/>
                        <a:pt x="1" y="7"/>
                        <a:pt x="0" y="7"/>
                      </a:cubicBezTo>
                      <a:cubicBezTo>
                        <a:pt x="1" y="5"/>
                        <a:pt x="3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9" name="Freeform 3617">
                  <a:extLst>
                    <a:ext uri="{FF2B5EF4-FFF2-40B4-BE49-F238E27FC236}">
                      <a16:creationId xmlns:a16="http://schemas.microsoft.com/office/drawing/2014/main" id="{96E3DDFE-BB6C-4AC1-A02A-6BE208E810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" y="3702"/>
                  <a:ext cx="6" cy="15"/>
                </a:xfrm>
                <a:custGeom>
                  <a:avLst/>
                  <a:gdLst>
                    <a:gd name="T0" fmla="*/ 3 w 3"/>
                    <a:gd name="T1" fmla="*/ 3 h 8"/>
                    <a:gd name="T2" fmla="*/ 1 w 3"/>
                    <a:gd name="T3" fmla="*/ 8 h 8"/>
                    <a:gd name="T4" fmla="*/ 1 w 3"/>
                    <a:gd name="T5" fmla="*/ 3 h 8"/>
                    <a:gd name="T6" fmla="*/ 3 w 3"/>
                    <a:gd name="T7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8">
                      <a:moveTo>
                        <a:pt x="3" y="3"/>
                      </a:moveTo>
                      <a:cubicBezTo>
                        <a:pt x="2" y="5"/>
                        <a:pt x="1" y="4"/>
                        <a:pt x="1" y="8"/>
                      </a:cubicBezTo>
                      <a:cubicBezTo>
                        <a:pt x="0" y="8"/>
                        <a:pt x="3" y="1"/>
                        <a:pt x="1" y="3"/>
                      </a:cubicBezTo>
                      <a:cubicBezTo>
                        <a:pt x="2" y="0"/>
                        <a:pt x="3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0" name="Freeform 3618">
                  <a:extLst>
                    <a:ext uri="{FF2B5EF4-FFF2-40B4-BE49-F238E27FC236}">
                      <a16:creationId xmlns:a16="http://schemas.microsoft.com/office/drawing/2014/main" id="{A5F77E22-AAB0-45F0-8B02-E92F559AA4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" y="3795"/>
                  <a:ext cx="6" cy="11"/>
                </a:xfrm>
                <a:custGeom>
                  <a:avLst/>
                  <a:gdLst>
                    <a:gd name="T0" fmla="*/ 2 w 3"/>
                    <a:gd name="T1" fmla="*/ 6 h 6"/>
                    <a:gd name="T2" fmla="*/ 0 w 3"/>
                    <a:gd name="T3" fmla="*/ 4 h 6"/>
                    <a:gd name="T4" fmla="*/ 2 w 3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2" y="6"/>
                      </a:moveTo>
                      <a:cubicBezTo>
                        <a:pt x="1" y="4"/>
                        <a:pt x="1" y="6"/>
                        <a:pt x="0" y="4"/>
                      </a:cubicBezTo>
                      <a:cubicBezTo>
                        <a:pt x="1" y="3"/>
                        <a:pt x="3" y="0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1" name="Freeform 3619">
                  <a:extLst>
                    <a:ext uri="{FF2B5EF4-FFF2-40B4-BE49-F238E27FC236}">
                      <a16:creationId xmlns:a16="http://schemas.microsoft.com/office/drawing/2014/main" id="{12ECF069-95B1-4488-8336-271CCC025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" y="3721"/>
                  <a:ext cx="6" cy="21"/>
                </a:xfrm>
                <a:custGeom>
                  <a:avLst/>
                  <a:gdLst>
                    <a:gd name="T0" fmla="*/ 1 w 3"/>
                    <a:gd name="T1" fmla="*/ 8 h 11"/>
                    <a:gd name="T2" fmla="*/ 0 w 3"/>
                    <a:gd name="T3" fmla="*/ 8 h 11"/>
                    <a:gd name="T4" fmla="*/ 1 w 3"/>
                    <a:gd name="T5" fmla="*/ 6 h 11"/>
                    <a:gd name="T6" fmla="*/ 1 w 3"/>
                    <a:gd name="T7" fmla="*/ 3 h 11"/>
                    <a:gd name="T8" fmla="*/ 1 w 3"/>
                    <a:gd name="T9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1">
                      <a:moveTo>
                        <a:pt x="1" y="8"/>
                      </a:moveTo>
                      <a:cubicBezTo>
                        <a:pt x="1" y="11"/>
                        <a:pt x="0" y="8"/>
                        <a:pt x="0" y="8"/>
                      </a:cubicBezTo>
                      <a:cubicBezTo>
                        <a:pt x="0" y="6"/>
                        <a:pt x="0" y="7"/>
                        <a:pt x="1" y="6"/>
                      </a:cubicBezTo>
                      <a:cubicBezTo>
                        <a:pt x="1" y="5"/>
                        <a:pt x="0" y="5"/>
                        <a:pt x="1" y="3"/>
                      </a:cubicBezTo>
                      <a:cubicBezTo>
                        <a:pt x="3" y="0"/>
                        <a:pt x="1" y="7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2" name="Freeform 3620">
                  <a:extLst>
                    <a:ext uri="{FF2B5EF4-FFF2-40B4-BE49-F238E27FC236}">
                      <a16:creationId xmlns:a16="http://schemas.microsoft.com/office/drawing/2014/main" id="{4AB45351-98EA-4EE2-896B-DD59021A3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" y="3871"/>
                  <a:ext cx="6" cy="11"/>
                </a:xfrm>
                <a:custGeom>
                  <a:avLst/>
                  <a:gdLst>
                    <a:gd name="T0" fmla="*/ 3 w 3"/>
                    <a:gd name="T1" fmla="*/ 4 h 6"/>
                    <a:gd name="T2" fmla="*/ 0 w 3"/>
                    <a:gd name="T3" fmla="*/ 6 h 6"/>
                    <a:gd name="T4" fmla="*/ 3 w 3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4"/>
                      </a:moveTo>
                      <a:cubicBezTo>
                        <a:pt x="2" y="6"/>
                        <a:pt x="1" y="4"/>
                        <a:pt x="0" y="6"/>
                      </a:cubicBezTo>
                      <a:cubicBezTo>
                        <a:pt x="1" y="0"/>
                        <a:pt x="2" y="3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3" name="Freeform 3621">
                  <a:extLst>
                    <a:ext uri="{FF2B5EF4-FFF2-40B4-BE49-F238E27FC236}">
                      <a16:creationId xmlns:a16="http://schemas.microsoft.com/office/drawing/2014/main" id="{0D2670F6-F729-440F-B9AC-6B265E782E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" y="3370"/>
                  <a:ext cx="6" cy="13"/>
                </a:xfrm>
                <a:custGeom>
                  <a:avLst/>
                  <a:gdLst>
                    <a:gd name="T0" fmla="*/ 3 w 3"/>
                    <a:gd name="T1" fmla="*/ 3 h 7"/>
                    <a:gd name="T2" fmla="*/ 2 w 3"/>
                    <a:gd name="T3" fmla="*/ 4 h 7"/>
                    <a:gd name="T4" fmla="*/ 1 w 3"/>
                    <a:gd name="T5" fmla="*/ 7 h 7"/>
                    <a:gd name="T6" fmla="*/ 2 w 3"/>
                    <a:gd name="T7" fmla="*/ 0 h 7"/>
                    <a:gd name="T8" fmla="*/ 3 w 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7">
                      <a:moveTo>
                        <a:pt x="3" y="3"/>
                      </a:move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2" y="4"/>
                        <a:pt x="1" y="6"/>
                        <a:pt x="1" y="7"/>
                      </a:cubicBezTo>
                      <a:cubicBezTo>
                        <a:pt x="0" y="7"/>
                        <a:pt x="1" y="2"/>
                        <a:pt x="2" y="0"/>
                      </a:cubicBezTo>
                      <a:cubicBezTo>
                        <a:pt x="2" y="0"/>
                        <a:pt x="1" y="4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4" name="Freeform 3622">
                  <a:extLst>
                    <a:ext uri="{FF2B5EF4-FFF2-40B4-BE49-F238E27FC236}">
                      <a16:creationId xmlns:a16="http://schemas.microsoft.com/office/drawing/2014/main" id="{010AAA5A-8E85-4C60-B0AA-25DA28B92C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" y="3725"/>
                  <a:ext cx="3" cy="9"/>
                </a:xfrm>
                <a:custGeom>
                  <a:avLst/>
                  <a:gdLst>
                    <a:gd name="T0" fmla="*/ 2 w 2"/>
                    <a:gd name="T1" fmla="*/ 3 h 5"/>
                    <a:gd name="T2" fmla="*/ 0 w 2"/>
                    <a:gd name="T3" fmla="*/ 5 h 5"/>
                    <a:gd name="T4" fmla="*/ 0 w 2"/>
                    <a:gd name="T5" fmla="*/ 3 h 5"/>
                    <a:gd name="T6" fmla="*/ 2 w 2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1" y="5"/>
                        <a:pt x="0" y="5"/>
                        <a:pt x="0" y="5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0"/>
                        <a:pt x="2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5" name="Freeform 3623">
                  <a:extLst>
                    <a:ext uri="{FF2B5EF4-FFF2-40B4-BE49-F238E27FC236}">
                      <a16:creationId xmlns:a16="http://schemas.microsoft.com/office/drawing/2014/main" id="{55C9F07F-011F-4504-9B8A-2B2C2D006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" y="3774"/>
                  <a:ext cx="2" cy="13"/>
                </a:xfrm>
                <a:custGeom>
                  <a:avLst/>
                  <a:gdLst>
                    <a:gd name="T0" fmla="*/ 1 w 1"/>
                    <a:gd name="T1" fmla="*/ 4 h 7"/>
                    <a:gd name="T2" fmla="*/ 0 w 1"/>
                    <a:gd name="T3" fmla="*/ 3 h 7"/>
                    <a:gd name="T4" fmla="*/ 0 w 1"/>
                    <a:gd name="T5" fmla="*/ 1 h 7"/>
                    <a:gd name="T6" fmla="*/ 1 w 1"/>
                    <a:gd name="T7" fmla="*/ 0 h 7"/>
                    <a:gd name="T8" fmla="*/ 1 w 1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7">
                      <a:moveTo>
                        <a:pt x="1" y="4"/>
                      </a:moveTo>
                      <a:cubicBezTo>
                        <a:pt x="0" y="7"/>
                        <a:pt x="0" y="2"/>
                        <a:pt x="0" y="3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2"/>
                        <a:pt x="1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6" name="Freeform 3624">
                  <a:extLst>
                    <a:ext uri="{FF2B5EF4-FFF2-40B4-BE49-F238E27FC236}">
                      <a16:creationId xmlns:a16="http://schemas.microsoft.com/office/drawing/2014/main" id="{BA53ECF2-FE0A-4216-8EF3-38D4D2B3B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" y="3793"/>
                  <a:ext cx="6" cy="11"/>
                </a:xfrm>
                <a:custGeom>
                  <a:avLst/>
                  <a:gdLst>
                    <a:gd name="T0" fmla="*/ 3 w 3"/>
                    <a:gd name="T1" fmla="*/ 1 h 6"/>
                    <a:gd name="T2" fmla="*/ 0 w 3"/>
                    <a:gd name="T3" fmla="*/ 6 h 6"/>
                    <a:gd name="T4" fmla="*/ 3 w 3"/>
                    <a:gd name="T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1"/>
                      </a:moveTo>
                      <a:cubicBezTo>
                        <a:pt x="2" y="6"/>
                        <a:pt x="1" y="5"/>
                        <a:pt x="0" y="6"/>
                      </a:cubicBezTo>
                      <a:cubicBezTo>
                        <a:pt x="0" y="0"/>
                        <a:pt x="2" y="3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7" name="Freeform 3625">
                  <a:extLst>
                    <a:ext uri="{FF2B5EF4-FFF2-40B4-BE49-F238E27FC236}">
                      <a16:creationId xmlns:a16="http://schemas.microsoft.com/office/drawing/2014/main" id="{3FE7EC78-2440-4C0E-9F3A-87E95AE83D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" y="3747"/>
                  <a:ext cx="12" cy="38"/>
                </a:xfrm>
                <a:custGeom>
                  <a:avLst/>
                  <a:gdLst>
                    <a:gd name="T0" fmla="*/ 6 w 6"/>
                    <a:gd name="T1" fmla="*/ 6 h 20"/>
                    <a:gd name="T2" fmla="*/ 4 w 6"/>
                    <a:gd name="T3" fmla="*/ 12 h 20"/>
                    <a:gd name="T4" fmla="*/ 0 w 6"/>
                    <a:gd name="T5" fmla="*/ 16 h 20"/>
                    <a:gd name="T6" fmla="*/ 3 w 6"/>
                    <a:gd name="T7" fmla="*/ 6 h 20"/>
                    <a:gd name="T8" fmla="*/ 2 w 6"/>
                    <a:gd name="T9" fmla="*/ 3 h 20"/>
                    <a:gd name="T10" fmla="*/ 6 w 6"/>
                    <a:gd name="T11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20">
                      <a:moveTo>
                        <a:pt x="6" y="6"/>
                      </a:moveTo>
                      <a:cubicBezTo>
                        <a:pt x="5" y="8"/>
                        <a:pt x="5" y="10"/>
                        <a:pt x="4" y="12"/>
                      </a:cubicBezTo>
                      <a:cubicBezTo>
                        <a:pt x="3" y="7"/>
                        <a:pt x="1" y="20"/>
                        <a:pt x="0" y="16"/>
                      </a:cubicBezTo>
                      <a:cubicBezTo>
                        <a:pt x="2" y="12"/>
                        <a:pt x="2" y="9"/>
                        <a:pt x="3" y="6"/>
                      </a:cubicBezTo>
                      <a:cubicBezTo>
                        <a:pt x="3" y="4"/>
                        <a:pt x="2" y="3"/>
                        <a:pt x="2" y="3"/>
                      </a:cubicBezTo>
                      <a:cubicBezTo>
                        <a:pt x="3" y="0"/>
                        <a:pt x="4" y="5"/>
                        <a:pt x="6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8" name="Freeform 3626">
                  <a:extLst>
                    <a:ext uri="{FF2B5EF4-FFF2-40B4-BE49-F238E27FC236}">
                      <a16:creationId xmlns:a16="http://schemas.microsoft.com/office/drawing/2014/main" id="{C94B618C-4E31-4E1D-A01F-019F65891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" y="3497"/>
                  <a:ext cx="4" cy="13"/>
                </a:xfrm>
                <a:custGeom>
                  <a:avLst/>
                  <a:gdLst>
                    <a:gd name="T0" fmla="*/ 2 w 2"/>
                    <a:gd name="T1" fmla="*/ 2 h 7"/>
                    <a:gd name="T2" fmla="*/ 0 w 2"/>
                    <a:gd name="T3" fmla="*/ 3 h 7"/>
                    <a:gd name="T4" fmla="*/ 2 w 2"/>
                    <a:gd name="T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2" y="2"/>
                      </a:moveTo>
                      <a:cubicBezTo>
                        <a:pt x="1" y="7"/>
                        <a:pt x="0" y="4"/>
                        <a:pt x="0" y="3"/>
                      </a:cubicBezTo>
                      <a:cubicBezTo>
                        <a:pt x="0" y="0"/>
                        <a:pt x="1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9" name="Freeform 3627">
                  <a:extLst>
                    <a:ext uri="{FF2B5EF4-FFF2-40B4-BE49-F238E27FC236}">
                      <a16:creationId xmlns:a16="http://schemas.microsoft.com/office/drawing/2014/main" id="{77EF6836-0F0B-4FD1-83DA-30ECFA951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" y="3706"/>
                  <a:ext cx="3" cy="11"/>
                </a:xfrm>
                <a:custGeom>
                  <a:avLst/>
                  <a:gdLst>
                    <a:gd name="T0" fmla="*/ 1 w 2"/>
                    <a:gd name="T1" fmla="*/ 6 h 6"/>
                    <a:gd name="T2" fmla="*/ 0 w 2"/>
                    <a:gd name="T3" fmla="*/ 6 h 6"/>
                    <a:gd name="T4" fmla="*/ 2 w 2"/>
                    <a:gd name="T5" fmla="*/ 0 h 6"/>
                    <a:gd name="T6" fmla="*/ 1 w 2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1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2"/>
                        <a:pt x="1" y="4"/>
                        <a:pt x="2" y="0"/>
                      </a:cubicBezTo>
                      <a:cubicBezTo>
                        <a:pt x="2" y="1"/>
                        <a:pt x="2" y="4"/>
                        <a:pt x="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0" name="Freeform 3628">
                  <a:extLst>
                    <a:ext uri="{FF2B5EF4-FFF2-40B4-BE49-F238E27FC236}">
                      <a16:creationId xmlns:a16="http://schemas.microsoft.com/office/drawing/2014/main" id="{4AC53163-2E80-4ECD-A99B-D7B9FB794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" y="3867"/>
                  <a:ext cx="9" cy="15"/>
                </a:xfrm>
                <a:custGeom>
                  <a:avLst/>
                  <a:gdLst>
                    <a:gd name="T0" fmla="*/ 5 w 5"/>
                    <a:gd name="T1" fmla="*/ 4 h 8"/>
                    <a:gd name="T2" fmla="*/ 4 w 5"/>
                    <a:gd name="T3" fmla="*/ 7 h 8"/>
                    <a:gd name="T4" fmla="*/ 0 w 5"/>
                    <a:gd name="T5" fmla="*/ 3 h 8"/>
                    <a:gd name="T6" fmla="*/ 5 w 5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8">
                      <a:moveTo>
                        <a:pt x="5" y="4"/>
                      </a:moveTo>
                      <a:cubicBezTo>
                        <a:pt x="5" y="5"/>
                        <a:pt x="5" y="6"/>
                        <a:pt x="4" y="7"/>
                      </a:cubicBezTo>
                      <a:cubicBezTo>
                        <a:pt x="4" y="2"/>
                        <a:pt x="0" y="8"/>
                        <a:pt x="0" y="3"/>
                      </a:cubicBezTo>
                      <a:cubicBezTo>
                        <a:pt x="2" y="2"/>
                        <a:pt x="4" y="0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1" name="Freeform 3629">
                  <a:extLst>
                    <a:ext uri="{FF2B5EF4-FFF2-40B4-BE49-F238E27FC236}">
                      <a16:creationId xmlns:a16="http://schemas.microsoft.com/office/drawing/2014/main" id="{A2B2287D-AA80-4A2E-8E49-4B9EC98079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" y="3673"/>
                  <a:ext cx="7" cy="15"/>
                </a:xfrm>
                <a:custGeom>
                  <a:avLst/>
                  <a:gdLst>
                    <a:gd name="T0" fmla="*/ 4 w 4"/>
                    <a:gd name="T1" fmla="*/ 4 h 8"/>
                    <a:gd name="T2" fmla="*/ 3 w 4"/>
                    <a:gd name="T3" fmla="*/ 8 h 8"/>
                    <a:gd name="T4" fmla="*/ 0 w 4"/>
                    <a:gd name="T5" fmla="*/ 6 h 8"/>
                    <a:gd name="T6" fmla="*/ 2 w 4"/>
                    <a:gd name="T7" fmla="*/ 0 h 8"/>
                    <a:gd name="T8" fmla="*/ 4 w 4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8">
                      <a:moveTo>
                        <a:pt x="4" y="4"/>
                      </a:moveTo>
                      <a:cubicBezTo>
                        <a:pt x="4" y="5"/>
                        <a:pt x="3" y="6"/>
                        <a:pt x="3" y="8"/>
                      </a:cubicBezTo>
                      <a:cubicBezTo>
                        <a:pt x="2" y="7"/>
                        <a:pt x="0" y="8"/>
                        <a:pt x="0" y="6"/>
                      </a:cubicBezTo>
                      <a:cubicBezTo>
                        <a:pt x="1" y="1"/>
                        <a:pt x="2" y="5"/>
                        <a:pt x="2" y="0"/>
                      </a:cubicBezTo>
                      <a:cubicBezTo>
                        <a:pt x="3" y="4"/>
                        <a:pt x="3" y="3"/>
                        <a:pt x="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2" name="Freeform 3630">
                  <a:extLst>
                    <a:ext uri="{FF2B5EF4-FFF2-40B4-BE49-F238E27FC236}">
                      <a16:creationId xmlns:a16="http://schemas.microsoft.com/office/drawing/2014/main" id="{D6F28B4B-EDB6-490C-81F8-BEF9C51166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" y="3391"/>
                  <a:ext cx="11" cy="19"/>
                </a:xfrm>
                <a:custGeom>
                  <a:avLst/>
                  <a:gdLst>
                    <a:gd name="T0" fmla="*/ 6 w 6"/>
                    <a:gd name="T1" fmla="*/ 3 h 10"/>
                    <a:gd name="T2" fmla="*/ 0 w 6"/>
                    <a:gd name="T3" fmla="*/ 7 h 10"/>
                    <a:gd name="T4" fmla="*/ 1 w 6"/>
                    <a:gd name="T5" fmla="*/ 2 h 10"/>
                    <a:gd name="T6" fmla="*/ 6 w 6"/>
                    <a:gd name="T7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0">
                      <a:moveTo>
                        <a:pt x="6" y="3"/>
                      </a:moveTo>
                      <a:cubicBezTo>
                        <a:pt x="3" y="10"/>
                        <a:pt x="3" y="2"/>
                        <a:pt x="0" y="7"/>
                      </a:cubicBezTo>
                      <a:cubicBezTo>
                        <a:pt x="0" y="5"/>
                        <a:pt x="1" y="4"/>
                        <a:pt x="1" y="2"/>
                      </a:cubicBezTo>
                      <a:cubicBezTo>
                        <a:pt x="3" y="5"/>
                        <a:pt x="4" y="0"/>
                        <a:pt x="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3" name="Freeform 3631">
                  <a:extLst>
                    <a:ext uri="{FF2B5EF4-FFF2-40B4-BE49-F238E27FC236}">
                      <a16:creationId xmlns:a16="http://schemas.microsoft.com/office/drawing/2014/main" id="{23D05755-3E04-4203-8FC4-95DEC9E66A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" y="3413"/>
                  <a:ext cx="7" cy="14"/>
                </a:xfrm>
                <a:custGeom>
                  <a:avLst/>
                  <a:gdLst>
                    <a:gd name="T0" fmla="*/ 4 w 4"/>
                    <a:gd name="T1" fmla="*/ 2 h 7"/>
                    <a:gd name="T2" fmla="*/ 0 w 4"/>
                    <a:gd name="T3" fmla="*/ 4 h 7"/>
                    <a:gd name="T4" fmla="*/ 4 w 4"/>
                    <a:gd name="T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4" y="2"/>
                      </a:moveTo>
                      <a:cubicBezTo>
                        <a:pt x="3" y="5"/>
                        <a:pt x="0" y="7"/>
                        <a:pt x="0" y="4"/>
                      </a:cubicBezTo>
                      <a:cubicBezTo>
                        <a:pt x="1" y="0"/>
                        <a:pt x="3" y="3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4" name="Freeform 3632">
                  <a:extLst>
                    <a:ext uri="{FF2B5EF4-FFF2-40B4-BE49-F238E27FC236}">
                      <a16:creationId xmlns:a16="http://schemas.microsoft.com/office/drawing/2014/main" id="{202D7D86-FC80-4AEF-9BFF-13EF3F2A21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" y="3652"/>
                  <a:ext cx="7" cy="16"/>
                </a:xfrm>
                <a:custGeom>
                  <a:avLst/>
                  <a:gdLst>
                    <a:gd name="T0" fmla="*/ 4 w 4"/>
                    <a:gd name="T1" fmla="*/ 5 h 8"/>
                    <a:gd name="T2" fmla="*/ 0 w 4"/>
                    <a:gd name="T3" fmla="*/ 6 h 8"/>
                    <a:gd name="T4" fmla="*/ 1 w 4"/>
                    <a:gd name="T5" fmla="*/ 0 h 8"/>
                    <a:gd name="T6" fmla="*/ 4 w 4"/>
                    <a:gd name="T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8">
                      <a:moveTo>
                        <a:pt x="4" y="5"/>
                      </a:moveTo>
                      <a:cubicBezTo>
                        <a:pt x="2" y="8"/>
                        <a:pt x="2" y="5"/>
                        <a:pt x="0" y="6"/>
                      </a:cubicBezTo>
                      <a:cubicBezTo>
                        <a:pt x="0" y="4"/>
                        <a:pt x="1" y="2"/>
                        <a:pt x="1" y="0"/>
                      </a:cubicBezTo>
                      <a:cubicBezTo>
                        <a:pt x="2" y="1"/>
                        <a:pt x="3" y="3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5" name="Freeform 3633">
                  <a:extLst>
                    <a:ext uri="{FF2B5EF4-FFF2-40B4-BE49-F238E27FC236}">
                      <a16:creationId xmlns:a16="http://schemas.microsoft.com/office/drawing/2014/main" id="{8776D567-33F7-4D8C-A537-E455E5994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3" y="3366"/>
                  <a:ext cx="3" cy="11"/>
                </a:xfrm>
                <a:custGeom>
                  <a:avLst/>
                  <a:gdLst>
                    <a:gd name="T0" fmla="*/ 2 w 2"/>
                    <a:gd name="T1" fmla="*/ 3 h 6"/>
                    <a:gd name="T2" fmla="*/ 0 w 2"/>
                    <a:gd name="T3" fmla="*/ 3 h 6"/>
                    <a:gd name="T4" fmla="*/ 2 w 2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3"/>
                      </a:moveTo>
                      <a:cubicBezTo>
                        <a:pt x="2" y="4"/>
                        <a:pt x="0" y="6"/>
                        <a:pt x="0" y="3"/>
                      </a:cubicBezTo>
                      <a:cubicBezTo>
                        <a:pt x="1" y="2"/>
                        <a:pt x="2" y="0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6" name="Freeform 3634">
                  <a:extLst>
                    <a:ext uri="{FF2B5EF4-FFF2-40B4-BE49-F238E27FC236}">
                      <a16:creationId xmlns:a16="http://schemas.microsoft.com/office/drawing/2014/main" id="{38122F32-C476-4179-84DB-0EC7D7DCD0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" y="3670"/>
                  <a:ext cx="8" cy="24"/>
                </a:xfrm>
                <a:custGeom>
                  <a:avLst/>
                  <a:gdLst>
                    <a:gd name="T0" fmla="*/ 4 w 4"/>
                    <a:gd name="T1" fmla="*/ 1 h 13"/>
                    <a:gd name="T2" fmla="*/ 4 w 4"/>
                    <a:gd name="T3" fmla="*/ 8 h 13"/>
                    <a:gd name="T4" fmla="*/ 1 w 4"/>
                    <a:gd name="T5" fmla="*/ 12 h 13"/>
                    <a:gd name="T6" fmla="*/ 1 w 4"/>
                    <a:gd name="T7" fmla="*/ 6 h 13"/>
                    <a:gd name="T8" fmla="*/ 4 w 4"/>
                    <a:gd name="T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"/>
                      </a:moveTo>
                      <a:cubicBezTo>
                        <a:pt x="2" y="7"/>
                        <a:pt x="4" y="6"/>
                        <a:pt x="4" y="8"/>
                      </a:cubicBezTo>
                      <a:cubicBezTo>
                        <a:pt x="3" y="9"/>
                        <a:pt x="2" y="13"/>
                        <a:pt x="1" y="12"/>
                      </a:cubicBezTo>
                      <a:cubicBezTo>
                        <a:pt x="2" y="8"/>
                        <a:pt x="0" y="10"/>
                        <a:pt x="1" y="6"/>
                      </a:cubicBezTo>
                      <a:cubicBezTo>
                        <a:pt x="2" y="8"/>
                        <a:pt x="3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7" name="Freeform 3635">
                  <a:extLst>
                    <a:ext uri="{FF2B5EF4-FFF2-40B4-BE49-F238E27FC236}">
                      <a16:creationId xmlns:a16="http://schemas.microsoft.com/office/drawing/2014/main" id="{6979E89B-BC7C-49F8-8D62-229FA6EB5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" y="3580"/>
                  <a:ext cx="6" cy="14"/>
                </a:xfrm>
                <a:custGeom>
                  <a:avLst/>
                  <a:gdLst>
                    <a:gd name="T0" fmla="*/ 2 w 3"/>
                    <a:gd name="T1" fmla="*/ 4 h 7"/>
                    <a:gd name="T2" fmla="*/ 0 w 3"/>
                    <a:gd name="T3" fmla="*/ 5 h 7"/>
                    <a:gd name="T4" fmla="*/ 2 w 3"/>
                    <a:gd name="T5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2" y="4"/>
                      </a:moveTo>
                      <a:cubicBezTo>
                        <a:pt x="3" y="5"/>
                        <a:pt x="0" y="7"/>
                        <a:pt x="0" y="5"/>
                      </a:cubicBezTo>
                      <a:cubicBezTo>
                        <a:pt x="1" y="0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8" name="Freeform 3636">
                  <a:extLst>
                    <a:ext uri="{FF2B5EF4-FFF2-40B4-BE49-F238E27FC236}">
                      <a16:creationId xmlns:a16="http://schemas.microsoft.com/office/drawing/2014/main" id="{12B58549-61F2-48E7-AFE4-AB78F0AC70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" y="3413"/>
                  <a:ext cx="8" cy="19"/>
                </a:xfrm>
                <a:custGeom>
                  <a:avLst/>
                  <a:gdLst>
                    <a:gd name="T0" fmla="*/ 4 w 4"/>
                    <a:gd name="T1" fmla="*/ 4 h 10"/>
                    <a:gd name="T2" fmla="*/ 1 w 4"/>
                    <a:gd name="T3" fmla="*/ 7 h 10"/>
                    <a:gd name="T4" fmla="*/ 0 w 4"/>
                    <a:gd name="T5" fmla="*/ 6 h 10"/>
                    <a:gd name="T6" fmla="*/ 0 w 4"/>
                    <a:gd name="T7" fmla="*/ 5 h 10"/>
                    <a:gd name="T8" fmla="*/ 4 w 4"/>
                    <a:gd name="T9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0">
                      <a:moveTo>
                        <a:pt x="4" y="4"/>
                      </a:moveTo>
                      <a:cubicBezTo>
                        <a:pt x="3" y="10"/>
                        <a:pt x="2" y="0"/>
                        <a:pt x="1" y="7"/>
                      </a:cubicBezTo>
                      <a:cubicBezTo>
                        <a:pt x="0" y="7"/>
                        <a:pt x="1" y="6"/>
                        <a:pt x="0" y="6"/>
                      </a:cubicBezTo>
                      <a:cubicBezTo>
                        <a:pt x="1" y="5"/>
                        <a:pt x="0" y="5"/>
                        <a:pt x="0" y="5"/>
                      </a:cubicBezTo>
                      <a:cubicBezTo>
                        <a:pt x="1" y="3"/>
                        <a:pt x="3" y="1"/>
                        <a:pt x="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9" name="Freeform 3637">
                  <a:extLst>
                    <a:ext uri="{FF2B5EF4-FFF2-40B4-BE49-F238E27FC236}">
                      <a16:creationId xmlns:a16="http://schemas.microsoft.com/office/drawing/2014/main" id="{49422420-F96E-43FB-AC2F-DFC96DA051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" y="3812"/>
                  <a:ext cx="11" cy="17"/>
                </a:xfrm>
                <a:custGeom>
                  <a:avLst/>
                  <a:gdLst>
                    <a:gd name="T0" fmla="*/ 6 w 6"/>
                    <a:gd name="T1" fmla="*/ 3 h 9"/>
                    <a:gd name="T2" fmla="*/ 0 w 6"/>
                    <a:gd name="T3" fmla="*/ 7 h 9"/>
                    <a:gd name="T4" fmla="*/ 6 w 6"/>
                    <a:gd name="T5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9">
                      <a:moveTo>
                        <a:pt x="6" y="3"/>
                      </a:moveTo>
                      <a:cubicBezTo>
                        <a:pt x="4" y="9"/>
                        <a:pt x="2" y="8"/>
                        <a:pt x="0" y="7"/>
                      </a:cubicBezTo>
                      <a:cubicBezTo>
                        <a:pt x="3" y="0"/>
                        <a:pt x="4" y="7"/>
                        <a:pt x="6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0" name="Freeform 3638">
                  <a:extLst>
                    <a:ext uri="{FF2B5EF4-FFF2-40B4-BE49-F238E27FC236}">
                      <a16:creationId xmlns:a16="http://schemas.microsoft.com/office/drawing/2014/main" id="{9762764F-F7B1-454D-8C84-692C4BC40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" y="3391"/>
                  <a:ext cx="15" cy="17"/>
                </a:xfrm>
                <a:custGeom>
                  <a:avLst/>
                  <a:gdLst>
                    <a:gd name="T0" fmla="*/ 8 w 8"/>
                    <a:gd name="T1" fmla="*/ 3 h 9"/>
                    <a:gd name="T2" fmla="*/ 7 w 8"/>
                    <a:gd name="T3" fmla="*/ 7 h 9"/>
                    <a:gd name="T4" fmla="*/ 0 w 8"/>
                    <a:gd name="T5" fmla="*/ 7 h 9"/>
                    <a:gd name="T6" fmla="*/ 8 w 8"/>
                    <a:gd name="T7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9">
                      <a:moveTo>
                        <a:pt x="8" y="3"/>
                      </a:move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4" y="6"/>
                        <a:pt x="1" y="9"/>
                        <a:pt x="0" y="7"/>
                      </a:cubicBezTo>
                      <a:cubicBezTo>
                        <a:pt x="4" y="0"/>
                        <a:pt x="4" y="5"/>
                        <a:pt x="8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1" name="Freeform 3639">
                  <a:extLst>
                    <a:ext uri="{FF2B5EF4-FFF2-40B4-BE49-F238E27FC236}">
                      <a16:creationId xmlns:a16="http://schemas.microsoft.com/office/drawing/2014/main" id="{E02695E5-51CD-4D6A-AFE0-A8987E487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" y="3700"/>
                  <a:ext cx="6" cy="17"/>
                </a:xfrm>
                <a:custGeom>
                  <a:avLst/>
                  <a:gdLst>
                    <a:gd name="T0" fmla="*/ 3 w 3"/>
                    <a:gd name="T1" fmla="*/ 4 h 9"/>
                    <a:gd name="T2" fmla="*/ 0 w 3"/>
                    <a:gd name="T3" fmla="*/ 5 h 9"/>
                    <a:gd name="T4" fmla="*/ 3 w 3"/>
                    <a:gd name="T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9">
                      <a:moveTo>
                        <a:pt x="3" y="4"/>
                      </a:moveTo>
                      <a:cubicBezTo>
                        <a:pt x="2" y="9"/>
                        <a:pt x="2" y="3"/>
                        <a:pt x="0" y="5"/>
                      </a:cubicBezTo>
                      <a:cubicBezTo>
                        <a:pt x="1" y="0"/>
                        <a:pt x="2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2" name="Freeform 3640">
                  <a:extLst>
                    <a:ext uri="{FF2B5EF4-FFF2-40B4-BE49-F238E27FC236}">
                      <a16:creationId xmlns:a16="http://schemas.microsoft.com/office/drawing/2014/main" id="{CC0FB031-D378-48A3-820C-BA5B2546B0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" y="3364"/>
                  <a:ext cx="6" cy="15"/>
                </a:xfrm>
                <a:custGeom>
                  <a:avLst/>
                  <a:gdLst>
                    <a:gd name="T0" fmla="*/ 3 w 3"/>
                    <a:gd name="T1" fmla="*/ 3 h 8"/>
                    <a:gd name="T2" fmla="*/ 0 w 3"/>
                    <a:gd name="T3" fmla="*/ 5 h 8"/>
                    <a:gd name="T4" fmla="*/ 3 w 3"/>
                    <a:gd name="T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3" y="3"/>
                      </a:moveTo>
                      <a:cubicBezTo>
                        <a:pt x="3" y="8"/>
                        <a:pt x="1" y="4"/>
                        <a:pt x="0" y="5"/>
                      </a:cubicBezTo>
                      <a:cubicBezTo>
                        <a:pt x="1" y="2"/>
                        <a:pt x="3" y="0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3" name="Freeform 3641">
                  <a:extLst>
                    <a:ext uri="{FF2B5EF4-FFF2-40B4-BE49-F238E27FC236}">
                      <a16:creationId xmlns:a16="http://schemas.microsoft.com/office/drawing/2014/main" id="{1ECDDC80-06FF-47E7-A4D3-703FC8D19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6" y="3368"/>
                  <a:ext cx="5" cy="13"/>
                </a:xfrm>
                <a:custGeom>
                  <a:avLst/>
                  <a:gdLst>
                    <a:gd name="T0" fmla="*/ 3 w 3"/>
                    <a:gd name="T1" fmla="*/ 0 h 7"/>
                    <a:gd name="T2" fmla="*/ 1 w 3"/>
                    <a:gd name="T3" fmla="*/ 0 h 7"/>
                    <a:gd name="T4" fmla="*/ 3 w 3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3" y="0"/>
                      </a:moveTo>
                      <a:cubicBezTo>
                        <a:pt x="2" y="5"/>
                        <a:pt x="0" y="7"/>
                        <a:pt x="1" y="0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4" name="Freeform 3642">
                  <a:extLst>
                    <a:ext uri="{FF2B5EF4-FFF2-40B4-BE49-F238E27FC236}">
                      <a16:creationId xmlns:a16="http://schemas.microsoft.com/office/drawing/2014/main" id="{C7417738-DD41-4514-8274-454AA4E95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" y="3818"/>
                  <a:ext cx="4" cy="11"/>
                </a:xfrm>
                <a:custGeom>
                  <a:avLst/>
                  <a:gdLst>
                    <a:gd name="T0" fmla="*/ 2 w 2"/>
                    <a:gd name="T1" fmla="*/ 2 h 6"/>
                    <a:gd name="T2" fmla="*/ 0 w 2"/>
                    <a:gd name="T3" fmla="*/ 3 h 6"/>
                    <a:gd name="T4" fmla="*/ 2 w 2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2"/>
                      </a:moveTo>
                      <a:cubicBezTo>
                        <a:pt x="1" y="6"/>
                        <a:pt x="0" y="5"/>
                        <a:pt x="0" y="3"/>
                      </a:cubicBezTo>
                      <a:cubicBezTo>
                        <a:pt x="1" y="0"/>
                        <a:pt x="1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5" name="Freeform 3643">
                  <a:extLst>
                    <a:ext uri="{FF2B5EF4-FFF2-40B4-BE49-F238E27FC236}">
                      <a16:creationId xmlns:a16="http://schemas.microsoft.com/office/drawing/2014/main" id="{1957B860-371B-44EE-8784-5C63C7C195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" y="3508"/>
                  <a:ext cx="8" cy="10"/>
                </a:xfrm>
                <a:custGeom>
                  <a:avLst/>
                  <a:gdLst>
                    <a:gd name="T0" fmla="*/ 4 w 4"/>
                    <a:gd name="T1" fmla="*/ 2 h 5"/>
                    <a:gd name="T2" fmla="*/ 0 w 4"/>
                    <a:gd name="T3" fmla="*/ 3 h 5"/>
                    <a:gd name="T4" fmla="*/ 4 w 4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4" y="2"/>
                      </a:moveTo>
                      <a:cubicBezTo>
                        <a:pt x="3" y="5"/>
                        <a:pt x="1" y="2"/>
                        <a:pt x="0" y="3"/>
                      </a:cubicBezTo>
                      <a:cubicBezTo>
                        <a:pt x="1" y="0"/>
                        <a:pt x="3" y="0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6" name="Freeform 3644">
                  <a:extLst>
                    <a:ext uri="{FF2B5EF4-FFF2-40B4-BE49-F238E27FC236}">
                      <a16:creationId xmlns:a16="http://schemas.microsoft.com/office/drawing/2014/main" id="{211B1AF7-279B-4050-B197-E59C3DE6CB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" y="3744"/>
                  <a:ext cx="9" cy="17"/>
                </a:xfrm>
                <a:custGeom>
                  <a:avLst/>
                  <a:gdLst>
                    <a:gd name="T0" fmla="*/ 5 w 5"/>
                    <a:gd name="T1" fmla="*/ 2 h 9"/>
                    <a:gd name="T2" fmla="*/ 3 w 5"/>
                    <a:gd name="T3" fmla="*/ 9 h 9"/>
                    <a:gd name="T4" fmla="*/ 1 w 5"/>
                    <a:gd name="T5" fmla="*/ 0 h 9"/>
                    <a:gd name="T6" fmla="*/ 5 w 5"/>
                    <a:gd name="T7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9">
                      <a:moveTo>
                        <a:pt x="5" y="2"/>
                      </a:moveTo>
                      <a:cubicBezTo>
                        <a:pt x="4" y="5"/>
                        <a:pt x="4" y="4"/>
                        <a:pt x="3" y="9"/>
                      </a:cubicBezTo>
                      <a:cubicBezTo>
                        <a:pt x="4" y="1"/>
                        <a:pt x="0" y="9"/>
                        <a:pt x="1" y="0"/>
                      </a:cubicBezTo>
                      <a:cubicBezTo>
                        <a:pt x="2" y="3"/>
                        <a:pt x="3" y="2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7" name="Freeform 3645">
                  <a:extLst>
                    <a:ext uri="{FF2B5EF4-FFF2-40B4-BE49-F238E27FC236}">
                      <a16:creationId xmlns:a16="http://schemas.microsoft.com/office/drawing/2014/main" id="{860F6DE1-B5EA-4BF5-AE42-60A3EFDFB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" y="3356"/>
                  <a:ext cx="5" cy="10"/>
                </a:xfrm>
                <a:custGeom>
                  <a:avLst/>
                  <a:gdLst>
                    <a:gd name="T0" fmla="*/ 3 w 3"/>
                    <a:gd name="T1" fmla="*/ 1 h 5"/>
                    <a:gd name="T2" fmla="*/ 0 w 3"/>
                    <a:gd name="T3" fmla="*/ 3 h 5"/>
                    <a:gd name="T4" fmla="*/ 3 w 3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1"/>
                      </a:moveTo>
                      <a:cubicBezTo>
                        <a:pt x="2" y="4"/>
                        <a:pt x="0" y="5"/>
                        <a:pt x="0" y="3"/>
                      </a:cubicBezTo>
                      <a:cubicBezTo>
                        <a:pt x="1" y="0"/>
                        <a:pt x="2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8" name="Freeform 3646">
                  <a:extLst>
                    <a:ext uri="{FF2B5EF4-FFF2-40B4-BE49-F238E27FC236}">
                      <a16:creationId xmlns:a16="http://schemas.microsoft.com/office/drawing/2014/main" id="{208883CB-FEDA-42B0-8468-E147B64EBC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" y="3396"/>
                  <a:ext cx="6" cy="15"/>
                </a:xfrm>
                <a:custGeom>
                  <a:avLst/>
                  <a:gdLst>
                    <a:gd name="T0" fmla="*/ 3 w 3"/>
                    <a:gd name="T1" fmla="*/ 2 h 8"/>
                    <a:gd name="T2" fmla="*/ 0 w 3"/>
                    <a:gd name="T3" fmla="*/ 0 h 8"/>
                    <a:gd name="T4" fmla="*/ 3 w 3"/>
                    <a:gd name="T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3" y="2"/>
                      </a:moveTo>
                      <a:cubicBezTo>
                        <a:pt x="2" y="8"/>
                        <a:pt x="0" y="6"/>
                        <a:pt x="0" y="0"/>
                      </a:cubicBezTo>
                      <a:cubicBezTo>
                        <a:pt x="2" y="0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9" name="Freeform 3647">
                  <a:extLst>
                    <a:ext uri="{FF2B5EF4-FFF2-40B4-BE49-F238E27FC236}">
                      <a16:creationId xmlns:a16="http://schemas.microsoft.com/office/drawing/2014/main" id="{639C54EB-1165-44A6-9E5F-FC27391A22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" y="3432"/>
                  <a:ext cx="3" cy="15"/>
                </a:xfrm>
                <a:custGeom>
                  <a:avLst/>
                  <a:gdLst>
                    <a:gd name="T0" fmla="*/ 2 w 2"/>
                    <a:gd name="T1" fmla="*/ 2 h 8"/>
                    <a:gd name="T2" fmla="*/ 1 w 2"/>
                    <a:gd name="T3" fmla="*/ 2 h 8"/>
                    <a:gd name="T4" fmla="*/ 2 w 2"/>
                    <a:gd name="T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8">
                      <a:moveTo>
                        <a:pt x="2" y="2"/>
                      </a:moveTo>
                      <a:cubicBezTo>
                        <a:pt x="1" y="4"/>
                        <a:pt x="0" y="8"/>
                        <a:pt x="1" y="2"/>
                      </a:cubicBezTo>
                      <a:cubicBezTo>
                        <a:pt x="2" y="3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0" name="Freeform 3648">
                  <a:extLst>
                    <a:ext uri="{FF2B5EF4-FFF2-40B4-BE49-F238E27FC236}">
                      <a16:creationId xmlns:a16="http://schemas.microsoft.com/office/drawing/2014/main" id="{3612597A-0376-459F-B3F5-788F1B5453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" y="3725"/>
                  <a:ext cx="7" cy="20"/>
                </a:xfrm>
                <a:custGeom>
                  <a:avLst/>
                  <a:gdLst>
                    <a:gd name="T0" fmla="*/ 4 w 4"/>
                    <a:gd name="T1" fmla="*/ 6 h 11"/>
                    <a:gd name="T2" fmla="*/ 0 w 4"/>
                    <a:gd name="T3" fmla="*/ 8 h 11"/>
                    <a:gd name="T4" fmla="*/ 4 w 4"/>
                    <a:gd name="T5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1">
                      <a:moveTo>
                        <a:pt x="4" y="6"/>
                      </a:moveTo>
                      <a:cubicBezTo>
                        <a:pt x="3" y="11"/>
                        <a:pt x="2" y="7"/>
                        <a:pt x="0" y="8"/>
                      </a:cubicBezTo>
                      <a:cubicBezTo>
                        <a:pt x="2" y="0"/>
                        <a:pt x="2" y="10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1" name="Freeform 3649">
                  <a:extLst>
                    <a:ext uri="{FF2B5EF4-FFF2-40B4-BE49-F238E27FC236}">
                      <a16:creationId xmlns:a16="http://schemas.microsoft.com/office/drawing/2014/main" id="{233C51D5-C21A-407F-B9D5-41BDD8BC4D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" y="3341"/>
                  <a:ext cx="8" cy="12"/>
                </a:xfrm>
                <a:custGeom>
                  <a:avLst/>
                  <a:gdLst>
                    <a:gd name="T0" fmla="*/ 4 w 4"/>
                    <a:gd name="T1" fmla="*/ 2 h 6"/>
                    <a:gd name="T2" fmla="*/ 0 w 4"/>
                    <a:gd name="T3" fmla="*/ 6 h 6"/>
                    <a:gd name="T4" fmla="*/ 1 w 4"/>
                    <a:gd name="T5" fmla="*/ 1 h 6"/>
                    <a:gd name="T6" fmla="*/ 4 w 4"/>
                    <a:gd name="T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6">
                      <a:moveTo>
                        <a:pt x="4" y="2"/>
                      </a:moveTo>
                      <a:cubicBezTo>
                        <a:pt x="3" y="6"/>
                        <a:pt x="2" y="6"/>
                        <a:pt x="0" y="6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3"/>
                        <a:pt x="4" y="0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2" name="Freeform 3650">
                  <a:extLst>
                    <a:ext uri="{FF2B5EF4-FFF2-40B4-BE49-F238E27FC236}">
                      <a16:creationId xmlns:a16="http://schemas.microsoft.com/office/drawing/2014/main" id="{0C576C80-1C9B-4B99-884E-07E7167A0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" y="3707"/>
                  <a:ext cx="5" cy="10"/>
                </a:xfrm>
                <a:custGeom>
                  <a:avLst/>
                  <a:gdLst>
                    <a:gd name="T0" fmla="*/ 3 w 3"/>
                    <a:gd name="T1" fmla="*/ 0 h 5"/>
                    <a:gd name="T2" fmla="*/ 2 w 3"/>
                    <a:gd name="T3" fmla="*/ 5 h 5"/>
                    <a:gd name="T4" fmla="*/ 0 w 3"/>
                    <a:gd name="T5" fmla="*/ 3 h 5"/>
                    <a:gd name="T6" fmla="*/ 3 w 3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3" y="1"/>
                        <a:pt x="2" y="3"/>
                        <a:pt x="2" y="5"/>
                      </a:cubicBezTo>
                      <a:cubicBezTo>
                        <a:pt x="1" y="5"/>
                        <a:pt x="1" y="3"/>
                        <a:pt x="0" y="3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3" name="Freeform 3651">
                  <a:extLst>
                    <a:ext uri="{FF2B5EF4-FFF2-40B4-BE49-F238E27FC236}">
                      <a16:creationId xmlns:a16="http://schemas.microsoft.com/office/drawing/2014/main" id="{054A2358-A603-426F-BCEC-5AAC70037E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" y="3745"/>
                  <a:ext cx="2" cy="14"/>
                </a:xfrm>
                <a:custGeom>
                  <a:avLst/>
                  <a:gdLst>
                    <a:gd name="T0" fmla="*/ 0 w 1"/>
                    <a:gd name="T1" fmla="*/ 7 h 7"/>
                    <a:gd name="T2" fmla="*/ 1 w 1"/>
                    <a:gd name="T3" fmla="*/ 1 h 7"/>
                    <a:gd name="T4" fmla="*/ 0 w 1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7">
                      <a:moveTo>
                        <a:pt x="0" y="7"/>
                      </a:moveTo>
                      <a:cubicBezTo>
                        <a:pt x="0" y="5"/>
                        <a:pt x="1" y="0"/>
                        <a:pt x="1" y="1"/>
                      </a:cubicBezTo>
                      <a:cubicBezTo>
                        <a:pt x="1" y="4"/>
                        <a:pt x="1" y="7"/>
                        <a:pt x="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4" name="Freeform 3652">
                  <a:extLst>
                    <a:ext uri="{FF2B5EF4-FFF2-40B4-BE49-F238E27FC236}">
                      <a16:creationId xmlns:a16="http://schemas.microsoft.com/office/drawing/2014/main" id="{3074C98C-198E-4F02-B868-2D8C3C0EC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" y="3442"/>
                  <a:ext cx="4" cy="13"/>
                </a:xfrm>
                <a:custGeom>
                  <a:avLst/>
                  <a:gdLst>
                    <a:gd name="T0" fmla="*/ 1 w 2"/>
                    <a:gd name="T1" fmla="*/ 0 h 7"/>
                    <a:gd name="T2" fmla="*/ 1 w 2"/>
                    <a:gd name="T3" fmla="*/ 4 h 7"/>
                    <a:gd name="T4" fmla="*/ 0 w 2"/>
                    <a:gd name="T5" fmla="*/ 5 h 7"/>
                    <a:gd name="T6" fmla="*/ 1 w 2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1" y="0"/>
                      </a:moveTo>
                      <a:cubicBezTo>
                        <a:pt x="2" y="0"/>
                        <a:pt x="2" y="1"/>
                        <a:pt x="1" y="4"/>
                      </a:cubicBezTo>
                      <a:cubicBezTo>
                        <a:pt x="1" y="4"/>
                        <a:pt x="0" y="7"/>
                        <a:pt x="0" y="5"/>
                      </a:cubicBezTo>
                      <a:cubicBezTo>
                        <a:pt x="0" y="3"/>
                        <a:pt x="0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5" name="Freeform 3653">
                  <a:extLst>
                    <a:ext uri="{FF2B5EF4-FFF2-40B4-BE49-F238E27FC236}">
                      <a16:creationId xmlns:a16="http://schemas.microsoft.com/office/drawing/2014/main" id="{324D3380-D3D6-42CA-BF41-3DE6FF641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" y="3339"/>
                  <a:ext cx="8" cy="17"/>
                </a:xfrm>
                <a:custGeom>
                  <a:avLst/>
                  <a:gdLst>
                    <a:gd name="T0" fmla="*/ 4 w 4"/>
                    <a:gd name="T1" fmla="*/ 5 h 9"/>
                    <a:gd name="T2" fmla="*/ 0 w 4"/>
                    <a:gd name="T3" fmla="*/ 4 h 9"/>
                    <a:gd name="T4" fmla="*/ 4 w 4"/>
                    <a:gd name="T5" fmla="*/ 6 h 9"/>
                    <a:gd name="T6" fmla="*/ 4 w 4"/>
                    <a:gd name="T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9">
                      <a:moveTo>
                        <a:pt x="4" y="5"/>
                      </a:moveTo>
                      <a:cubicBezTo>
                        <a:pt x="3" y="9"/>
                        <a:pt x="0" y="9"/>
                        <a:pt x="0" y="4"/>
                      </a:cubicBezTo>
                      <a:cubicBezTo>
                        <a:pt x="1" y="4"/>
                        <a:pt x="4" y="0"/>
                        <a:pt x="4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6" name="Freeform 3654">
                  <a:extLst>
                    <a:ext uri="{FF2B5EF4-FFF2-40B4-BE49-F238E27FC236}">
                      <a16:creationId xmlns:a16="http://schemas.microsoft.com/office/drawing/2014/main" id="{27859F76-7C17-42F2-8A01-7F61107300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" y="3774"/>
                  <a:ext cx="9" cy="15"/>
                </a:xfrm>
                <a:custGeom>
                  <a:avLst/>
                  <a:gdLst>
                    <a:gd name="T0" fmla="*/ 5 w 5"/>
                    <a:gd name="T1" fmla="*/ 2 h 8"/>
                    <a:gd name="T2" fmla="*/ 5 w 5"/>
                    <a:gd name="T3" fmla="*/ 3 h 8"/>
                    <a:gd name="T4" fmla="*/ 3 w 5"/>
                    <a:gd name="T5" fmla="*/ 8 h 8"/>
                    <a:gd name="T6" fmla="*/ 0 w 5"/>
                    <a:gd name="T7" fmla="*/ 6 h 8"/>
                    <a:gd name="T8" fmla="*/ 1 w 5"/>
                    <a:gd name="T9" fmla="*/ 0 h 8"/>
                    <a:gd name="T10" fmla="*/ 5 w 5"/>
                    <a:gd name="T11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8">
                      <a:moveTo>
                        <a:pt x="5" y="2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5"/>
                        <a:pt x="3" y="8"/>
                      </a:cubicBezTo>
                      <a:cubicBezTo>
                        <a:pt x="2" y="5"/>
                        <a:pt x="1" y="6"/>
                        <a:pt x="0" y="6"/>
                      </a:cubicBezTo>
                      <a:cubicBezTo>
                        <a:pt x="0" y="3"/>
                        <a:pt x="0" y="3"/>
                        <a:pt x="1" y="0"/>
                      </a:cubicBezTo>
                      <a:cubicBezTo>
                        <a:pt x="2" y="4"/>
                        <a:pt x="3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7" name="Freeform 3655">
                  <a:extLst>
                    <a:ext uri="{FF2B5EF4-FFF2-40B4-BE49-F238E27FC236}">
                      <a16:creationId xmlns:a16="http://schemas.microsoft.com/office/drawing/2014/main" id="{A3CE7B35-DA71-42B9-AE48-BF016FBA5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" y="3816"/>
                  <a:ext cx="4" cy="13"/>
                </a:xfrm>
                <a:custGeom>
                  <a:avLst/>
                  <a:gdLst>
                    <a:gd name="T0" fmla="*/ 2 w 2"/>
                    <a:gd name="T1" fmla="*/ 2 h 7"/>
                    <a:gd name="T2" fmla="*/ 0 w 2"/>
                    <a:gd name="T3" fmla="*/ 4 h 7"/>
                    <a:gd name="T4" fmla="*/ 2 w 2"/>
                    <a:gd name="T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2" y="2"/>
                      </a:moveTo>
                      <a:cubicBezTo>
                        <a:pt x="2" y="7"/>
                        <a:pt x="0" y="3"/>
                        <a:pt x="0" y="4"/>
                      </a:cubicBezTo>
                      <a:cubicBezTo>
                        <a:pt x="1" y="1"/>
                        <a:pt x="1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8" name="Freeform 3656">
                  <a:extLst>
                    <a:ext uri="{FF2B5EF4-FFF2-40B4-BE49-F238E27FC236}">
                      <a16:creationId xmlns:a16="http://schemas.microsoft.com/office/drawing/2014/main" id="{6F4B1B60-64EF-4067-BED4-4996E4A2F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" y="3356"/>
                  <a:ext cx="5" cy="10"/>
                </a:xfrm>
                <a:custGeom>
                  <a:avLst/>
                  <a:gdLst>
                    <a:gd name="T0" fmla="*/ 3 w 3"/>
                    <a:gd name="T1" fmla="*/ 2 h 5"/>
                    <a:gd name="T2" fmla="*/ 0 w 3"/>
                    <a:gd name="T3" fmla="*/ 3 h 5"/>
                    <a:gd name="T4" fmla="*/ 3 w 3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2"/>
                      </a:moveTo>
                      <a:cubicBezTo>
                        <a:pt x="2" y="3"/>
                        <a:pt x="1" y="5"/>
                        <a:pt x="0" y="3"/>
                      </a:cubicBezTo>
                      <a:cubicBezTo>
                        <a:pt x="1" y="1"/>
                        <a:pt x="3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9" name="Freeform 3657">
                  <a:extLst>
                    <a:ext uri="{FF2B5EF4-FFF2-40B4-BE49-F238E27FC236}">
                      <a16:creationId xmlns:a16="http://schemas.microsoft.com/office/drawing/2014/main" id="{94AB211C-ED61-4522-9973-8C61A82DE1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" y="3366"/>
                  <a:ext cx="4" cy="13"/>
                </a:xfrm>
                <a:custGeom>
                  <a:avLst/>
                  <a:gdLst>
                    <a:gd name="T0" fmla="*/ 1 w 2"/>
                    <a:gd name="T1" fmla="*/ 7 h 7"/>
                    <a:gd name="T2" fmla="*/ 2 w 2"/>
                    <a:gd name="T3" fmla="*/ 0 h 7"/>
                    <a:gd name="T4" fmla="*/ 1 w 2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1" y="7"/>
                      </a:moveTo>
                      <a:cubicBezTo>
                        <a:pt x="0" y="7"/>
                        <a:pt x="1" y="2"/>
                        <a:pt x="2" y="0"/>
                      </a:cubicBezTo>
                      <a:cubicBezTo>
                        <a:pt x="2" y="1"/>
                        <a:pt x="2" y="4"/>
                        <a:pt x="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0" name="Freeform 3658">
                  <a:extLst>
                    <a:ext uri="{FF2B5EF4-FFF2-40B4-BE49-F238E27FC236}">
                      <a16:creationId xmlns:a16="http://schemas.microsoft.com/office/drawing/2014/main" id="{93391E37-6AC8-435F-BCF9-CEF794FC9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" y="3814"/>
                  <a:ext cx="7" cy="13"/>
                </a:xfrm>
                <a:custGeom>
                  <a:avLst/>
                  <a:gdLst>
                    <a:gd name="T0" fmla="*/ 4 w 4"/>
                    <a:gd name="T1" fmla="*/ 2 h 7"/>
                    <a:gd name="T2" fmla="*/ 0 w 4"/>
                    <a:gd name="T3" fmla="*/ 3 h 7"/>
                    <a:gd name="T4" fmla="*/ 4 w 4"/>
                    <a:gd name="T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4" y="2"/>
                      </a:moveTo>
                      <a:cubicBezTo>
                        <a:pt x="3" y="7"/>
                        <a:pt x="1" y="3"/>
                        <a:pt x="0" y="3"/>
                      </a:cubicBezTo>
                      <a:cubicBezTo>
                        <a:pt x="1" y="0"/>
                        <a:pt x="3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1" name="Freeform 3659">
                  <a:extLst>
                    <a:ext uri="{FF2B5EF4-FFF2-40B4-BE49-F238E27FC236}">
                      <a16:creationId xmlns:a16="http://schemas.microsoft.com/office/drawing/2014/main" id="{07F306F2-90F4-4CBD-B99F-2794562B49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" y="3797"/>
                  <a:ext cx="8" cy="15"/>
                </a:xfrm>
                <a:custGeom>
                  <a:avLst/>
                  <a:gdLst>
                    <a:gd name="T0" fmla="*/ 3 w 4"/>
                    <a:gd name="T1" fmla="*/ 2 h 8"/>
                    <a:gd name="T2" fmla="*/ 2 w 4"/>
                    <a:gd name="T3" fmla="*/ 2 h 8"/>
                    <a:gd name="T4" fmla="*/ 3 w 4"/>
                    <a:gd name="T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3" y="2"/>
                      </a:moveTo>
                      <a:cubicBezTo>
                        <a:pt x="4" y="5"/>
                        <a:pt x="0" y="8"/>
                        <a:pt x="2" y="2"/>
                      </a:cubicBezTo>
                      <a:cubicBezTo>
                        <a:pt x="3" y="0"/>
                        <a:pt x="2" y="5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2" name="Freeform 3660">
                  <a:extLst>
                    <a:ext uri="{FF2B5EF4-FFF2-40B4-BE49-F238E27FC236}">
                      <a16:creationId xmlns:a16="http://schemas.microsoft.com/office/drawing/2014/main" id="{37C11954-EC47-4E30-B594-50DE018188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" y="3611"/>
                  <a:ext cx="11" cy="43"/>
                </a:xfrm>
                <a:custGeom>
                  <a:avLst/>
                  <a:gdLst>
                    <a:gd name="T0" fmla="*/ 5 w 6"/>
                    <a:gd name="T1" fmla="*/ 16 h 23"/>
                    <a:gd name="T2" fmla="*/ 1 w 6"/>
                    <a:gd name="T3" fmla="*/ 15 h 23"/>
                    <a:gd name="T4" fmla="*/ 6 w 6"/>
                    <a:gd name="T5" fmla="*/ 7 h 23"/>
                    <a:gd name="T6" fmla="*/ 5 w 6"/>
                    <a:gd name="T7" fmla="*/ 1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3">
                      <a:moveTo>
                        <a:pt x="5" y="16"/>
                      </a:moveTo>
                      <a:cubicBezTo>
                        <a:pt x="5" y="17"/>
                        <a:pt x="0" y="23"/>
                        <a:pt x="1" y="15"/>
                      </a:cubicBezTo>
                      <a:cubicBezTo>
                        <a:pt x="3" y="18"/>
                        <a:pt x="5" y="0"/>
                        <a:pt x="6" y="7"/>
                      </a:cubicBezTo>
                      <a:cubicBezTo>
                        <a:pt x="5" y="11"/>
                        <a:pt x="3" y="17"/>
                        <a:pt x="5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3" name="Freeform 3661">
                  <a:extLst>
                    <a:ext uri="{FF2B5EF4-FFF2-40B4-BE49-F238E27FC236}">
                      <a16:creationId xmlns:a16="http://schemas.microsoft.com/office/drawing/2014/main" id="{752A9949-FAF4-418F-A905-43DC37F856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" y="3491"/>
                  <a:ext cx="9" cy="34"/>
                </a:xfrm>
                <a:custGeom>
                  <a:avLst/>
                  <a:gdLst>
                    <a:gd name="T0" fmla="*/ 4 w 5"/>
                    <a:gd name="T1" fmla="*/ 12 h 18"/>
                    <a:gd name="T2" fmla="*/ 0 w 5"/>
                    <a:gd name="T3" fmla="*/ 8 h 18"/>
                    <a:gd name="T4" fmla="*/ 5 w 5"/>
                    <a:gd name="T5" fmla="*/ 7 h 18"/>
                    <a:gd name="T6" fmla="*/ 4 w 5"/>
                    <a:gd name="T7" fmla="*/ 11 h 18"/>
                    <a:gd name="T8" fmla="*/ 4 w 5"/>
                    <a:gd name="T9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8">
                      <a:moveTo>
                        <a:pt x="4" y="12"/>
                      </a:moveTo>
                      <a:cubicBezTo>
                        <a:pt x="1" y="18"/>
                        <a:pt x="2" y="7"/>
                        <a:pt x="0" y="8"/>
                      </a:cubicBezTo>
                      <a:cubicBezTo>
                        <a:pt x="2" y="0"/>
                        <a:pt x="2" y="9"/>
                        <a:pt x="5" y="7"/>
                      </a:cubicBezTo>
                      <a:cubicBezTo>
                        <a:pt x="4" y="9"/>
                        <a:pt x="4" y="9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4" name="Freeform 3662">
                  <a:extLst>
                    <a:ext uri="{FF2B5EF4-FFF2-40B4-BE49-F238E27FC236}">
                      <a16:creationId xmlns:a16="http://schemas.microsoft.com/office/drawing/2014/main" id="{4BA94415-F546-4BB4-8F43-738FCB0DA2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" y="3446"/>
                  <a:ext cx="4" cy="11"/>
                </a:xfrm>
                <a:custGeom>
                  <a:avLst/>
                  <a:gdLst>
                    <a:gd name="T0" fmla="*/ 0 w 2"/>
                    <a:gd name="T1" fmla="*/ 6 h 6"/>
                    <a:gd name="T2" fmla="*/ 2 w 2"/>
                    <a:gd name="T3" fmla="*/ 1 h 6"/>
                    <a:gd name="T4" fmla="*/ 0 w 2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0" y="6"/>
                      </a:moveTo>
                      <a:cubicBezTo>
                        <a:pt x="1" y="2"/>
                        <a:pt x="1" y="0"/>
                        <a:pt x="2" y="1"/>
                      </a:cubicBezTo>
                      <a:cubicBezTo>
                        <a:pt x="2" y="3"/>
                        <a:pt x="1" y="6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5" name="Freeform 3663">
                  <a:extLst>
                    <a:ext uri="{FF2B5EF4-FFF2-40B4-BE49-F238E27FC236}">
                      <a16:creationId xmlns:a16="http://schemas.microsoft.com/office/drawing/2014/main" id="{CC60B170-E763-4BE3-ADAB-70C3F644E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" y="3673"/>
                  <a:ext cx="7" cy="17"/>
                </a:xfrm>
                <a:custGeom>
                  <a:avLst/>
                  <a:gdLst>
                    <a:gd name="T0" fmla="*/ 4 w 4"/>
                    <a:gd name="T1" fmla="*/ 5 h 9"/>
                    <a:gd name="T2" fmla="*/ 0 w 4"/>
                    <a:gd name="T3" fmla="*/ 5 h 9"/>
                    <a:gd name="T4" fmla="*/ 4 w 4"/>
                    <a:gd name="T5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4" y="5"/>
                      </a:moveTo>
                      <a:cubicBezTo>
                        <a:pt x="3" y="9"/>
                        <a:pt x="1" y="8"/>
                        <a:pt x="0" y="5"/>
                      </a:cubicBezTo>
                      <a:cubicBezTo>
                        <a:pt x="2" y="0"/>
                        <a:pt x="3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6" name="Freeform 3664">
                  <a:extLst>
                    <a:ext uri="{FF2B5EF4-FFF2-40B4-BE49-F238E27FC236}">
                      <a16:creationId xmlns:a16="http://schemas.microsoft.com/office/drawing/2014/main" id="{618ADEA6-B70C-4954-8936-85E7A8700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" y="3734"/>
                  <a:ext cx="4" cy="10"/>
                </a:xfrm>
                <a:custGeom>
                  <a:avLst/>
                  <a:gdLst>
                    <a:gd name="T0" fmla="*/ 2 w 2"/>
                    <a:gd name="T1" fmla="*/ 3 h 5"/>
                    <a:gd name="T2" fmla="*/ 0 w 2"/>
                    <a:gd name="T3" fmla="*/ 5 h 5"/>
                    <a:gd name="T4" fmla="*/ 2 w 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3"/>
                      </a:moveTo>
                      <a:cubicBezTo>
                        <a:pt x="1" y="4"/>
                        <a:pt x="1" y="5"/>
                        <a:pt x="0" y="5"/>
                      </a:cubicBezTo>
                      <a:cubicBezTo>
                        <a:pt x="0" y="0"/>
                        <a:pt x="2" y="0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7" name="Freeform 3665">
                  <a:extLst>
                    <a:ext uri="{FF2B5EF4-FFF2-40B4-BE49-F238E27FC236}">
                      <a16:creationId xmlns:a16="http://schemas.microsoft.com/office/drawing/2014/main" id="{725F7D51-62A0-4F3F-B063-BA04A153D0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" y="3353"/>
                  <a:ext cx="7" cy="13"/>
                </a:xfrm>
                <a:custGeom>
                  <a:avLst/>
                  <a:gdLst>
                    <a:gd name="T0" fmla="*/ 4 w 4"/>
                    <a:gd name="T1" fmla="*/ 5 h 7"/>
                    <a:gd name="T2" fmla="*/ 1 w 4"/>
                    <a:gd name="T3" fmla="*/ 7 h 7"/>
                    <a:gd name="T4" fmla="*/ 4 w 4"/>
                    <a:gd name="T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7">
                      <a:moveTo>
                        <a:pt x="4" y="5"/>
                      </a:moveTo>
                      <a:cubicBezTo>
                        <a:pt x="4" y="6"/>
                        <a:pt x="0" y="7"/>
                        <a:pt x="1" y="7"/>
                      </a:cubicBezTo>
                      <a:cubicBezTo>
                        <a:pt x="1" y="0"/>
                        <a:pt x="3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8" name="Freeform 3666">
                  <a:extLst>
                    <a:ext uri="{FF2B5EF4-FFF2-40B4-BE49-F238E27FC236}">
                      <a16:creationId xmlns:a16="http://schemas.microsoft.com/office/drawing/2014/main" id="{B12FF4CB-6422-4DBC-BA4C-04C109894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" y="3633"/>
                  <a:ext cx="7" cy="16"/>
                </a:xfrm>
                <a:custGeom>
                  <a:avLst/>
                  <a:gdLst>
                    <a:gd name="T0" fmla="*/ 3 w 4"/>
                    <a:gd name="T1" fmla="*/ 2 h 8"/>
                    <a:gd name="T2" fmla="*/ 2 w 4"/>
                    <a:gd name="T3" fmla="*/ 1 h 8"/>
                    <a:gd name="T4" fmla="*/ 3 w 4"/>
                    <a:gd name="T5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8">
                      <a:moveTo>
                        <a:pt x="3" y="2"/>
                      </a:moveTo>
                      <a:cubicBezTo>
                        <a:pt x="4" y="5"/>
                        <a:pt x="0" y="8"/>
                        <a:pt x="2" y="1"/>
                      </a:cubicBezTo>
                      <a:cubicBezTo>
                        <a:pt x="3" y="0"/>
                        <a:pt x="2" y="5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9" name="Freeform 3667">
                  <a:extLst>
                    <a:ext uri="{FF2B5EF4-FFF2-40B4-BE49-F238E27FC236}">
                      <a16:creationId xmlns:a16="http://schemas.microsoft.com/office/drawing/2014/main" id="{000437B9-7226-4079-97B7-EAE097A942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" y="3512"/>
                  <a:ext cx="4" cy="11"/>
                </a:xfrm>
                <a:custGeom>
                  <a:avLst/>
                  <a:gdLst>
                    <a:gd name="T0" fmla="*/ 2 w 2"/>
                    <a:gd name="T1" fmla="*/ 2 h 6"/>
                    <a:gd name="T2" fmla="*/ 0 w 2"/>
                    <a:gd name="T3" fmla="*/ 6 h 6"/>
                    <a:gd name="T4" fmla="*/ 0 w 2"/>
                    <a:gd name="T5" fmla="*/ 0 h 6"/>
                    <a:gd name="T6" fmla="*/ 2 w 2"/>
                    <a:gd name="T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6">
                      <a:moveTo>
                        <a:pt x="2" y="2"/>
                      </a:moveTo>
                      <a:cubicBezTo>
                        <a:pt x="1" y="5"/>
                        <a:pt x="1" y="3"/>
                        <a:pt x="0" y="6"/>
                      </a:cubicBezTo>
                      <a:cubicBezTo>
                        <a:pt x="0" y="5"/>
                        <a:pt x="0" y="3"/>
                        <a:pt x="0" y="0"/>
                      </a:cubicBezTo>
                      <a:cubicBezTo>
                        <a:pt x="1" y="0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0" name="Freeform 3668">
                  <a:extLst>
                    <a:ext uri="{FF2B5EF4-FFF2-40B4-BE49-F238E27FC236}">
                      <a16:creationId xmlns:a16="http://schemas.microsoft.com/office/drawing/2014/main" id="{EDD235D9-8DE2-4076-9DDE-C82AB53049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" y="3550"/>
                  <a:ext cx="8" cy="13"/>
                </a:xfrm>
                <a:custGeom>
                  <a:avLst/>
                  <a:gdLst>
                    <a:gd name="T0" fmla="*/ 4 w 4"/>
                    <a:gd name="T1" fmla="*/ 1 h 7"/>
                    <a:gd name="T2" fmla="*/ 3 w 4"/>
                    <a:gd name="T3" fmla="*/ 6 h 7"/>
                    <a:gd name="T4" fmla="*/ 1 w 4"/>
                    <a:gd name="T5" fmla="*/ 2 h 7"/>
                    <a:gd name="T6" fmla="*/ 4 w 4"/>
                    <a:gd name="T7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7">
                      <a:moveTo>
                        <a:pt x="4" y="1"/>
                      </a:moveTo>
                      <a:cubicBezTo>
                        <a:pt x="4" y="4"/>
                        <a:pt x="3" y="3"/>
                        <a:pt x="3" y="6"/>
                      </a:cubicBezTo>
                      <a:cubicBezTo>
                        <a:pt x="2" y="5"/>
                        <a:pt x="0" y="7"/>
                        <a:pt x="1" y="2"/>
                      </a:cubicBezTo>
                      <a:cubicBezTo>
                        <a:pt x="2" y="2"/>
                        <a:pt x="3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1" name="Freeform 3669">
                  <a:extLst>
                    <a:ext uri="{FF2B5EF4-FFF2-40B4-BE49-F238E27FC236}">
                      <a16:creationId xmlns:a16="http://schemas.microsoft.com/office/drawing/2014/main" id="{EAFAC361-B3DD-4240-8F04-F0A1D7FF84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" y="3491"/>
                  <a:ext cx="17" cy="30"/>
                </a:xfrm>
                <a:custGeom>
                  <a:avLst/>
                  <a:gdLst>
                    <a:gd name="T0" fmla="*/ 0 w 9"/>
                    <a:gd name="T1" fmla="*/ 8 h 16"/>
                    <a:gd name="T2" fmla="*/ 5 w 9"/>
                    <a:gd name="T3" fmla="*/ 12 h 16"/>
                    <a:gd name="T4" fmla="*/ 0 w 9"/>
                    <a:gd name="T5" fmla="*/ 14 h 16"/>
                    <a:gd name="T6" fmla="*/ 8 w 9"/>
                    <a:gd name="T7" fmla="*/ 13 h 16"/>
                    <a:gd name="T8" fmla="*/ 9 w 9"/>
                    <a:gd name="T9" fmla="*/ 6 h 16"/>
                    <a:gd name="T10" fmla="*/ 2 w 9"/>
                    <a:gd name="T11" fmla="*/ 4 h 16"/>
                    <a:gd name="T12" fmla="*/ 0 w 9"/>
                    <a:gd name="T13" fmla="*/ 7 h 16"/>
                    <a:gd name="T14" fmla="*/ 0 w 9"/>
                    <a:gd name="T15" fmla="*/ 8 h 16"/>
                    <a:gd name="T16" fmla="*/ 7 w 9"/>
                    <a:gd name="T17" fmla="*/ 9 h 16"/>
                    <a:gd name="T18" fmla="*/ 5 w 9"/>
                    <a:gd name="T19" fmla="*/ 9 h 16"/>
                    <a:gd name="T20" fmla="*/ 7 w 9"/>
                    <a:gd name="T21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16">
                      <a:moveTo>
                        <a:pt x="0" y="8"/>
                      </a:moveTo>
                      <a:cubicBezTo>
                        <a:pt x="1" y="11"/>
                        <a:pt x="6" y="5"/>
                        <a:pt x="5" y="12"/>
                      </a:cubicBezTo>
                      <a:cubicBezTo>
                        <a:pt x="3" y="14"/>
                        <a:pt x="2" y="8"/>
                        <a:pt x="0" y="14"/>
                      </a:cubicBezTo>
                      <a:cubicBezTo>
                        <a:pt x="2" y="16"/>
                        <a:pt x="5" y="14"/>
                        <a:pt x="8" y="13"/>
                      </a:cubicBezTo>
                      <a:cubicBezTo>
                        <a:pt x="7" y="10"/>
                        <a:pt x="9" y="9"/>
                        <a:pt x="9" y="6"/>
                      </a:cubicBezTo>
                      <a:cubicBezTo>
                        <a:pt x="8" y="0"/>
                        <a:pt x="5" y="6"/>
                        <a:pt x="2" y="4"/>
                      </a:cubicBezTo>
                      <a:cubicBezTo>
                        <a:pt x="1" y="5"/>
                        <a:pt x="1" y="6"/>
                        <a:pt x="0" y="7"/>
                      </a:cubicBezTo>
                      <a:cubicBezTo>
                        <a:pt x="1" y="5"/>
                        <a:pt x="0" y="7"/>
                        <a:pt x="0" y="8"/>
                      </a:cubicBezTo>
                      <a:close/>
                      <a:moveTo>
                        <a:pt x="7" y="9"/>
                      </a:moveTo>
                      <a:cubicBezTo>
                        <a:pt x="7" y="13"/>
                        <a:pt x="5" y="11"/>
                        <a:pt x="5" y="9"/>
                      </a:cubicBezTo>
                      <a:cubicBezTo>
                        <a:pt x="6" y="7"/>
                        <a:pt x="7" y="9"/>
                        <a:pt x="7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2" name="Freeform 3670">
                  <a:extLst>
                    <a:ext uri="{FF2B5EF4-FFF2-40B4-BE49-F238E27FC236}">
                      <a16:creationId xmlns:a16="http://schemas.microsoft.com/office/drawing/2014/main" id="{9614E288-2FB0-442C-A42D-28525B569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" y="3548"/>
                  <a:ext cx="4" cy="11"/>
                </a:xfrm>
                <a:custGeom>
                  <a:avLst/>
                  <a:gdLst>
                    <a:gd name="T0" fmla="*/ 2 w 2"/>
                    <a:gd name="T1" fmla="*/ 4 h 6"/>
                    <a:gd name="T2" fmla="*/ 0 w 2"/>
                    <a:gd name="T3" fmla="*/ 5 h 6"/>
                    <a:gd name="T4" fmla="*/ 2 w 2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4"/>
                      </a:moveTo>
                      <a:cubicBezTo>
                        <a:pt x="1" y="6"/>
                        <a:pt x="0" y="4"/>
                        <a:pt x="0" y="5"/>
                      </a:cubicBezTo>
                      <a:cubicBezTo>
                        <a:pt x="1" y="0"/>
                        <a:pt x="1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3" name="Freeform 3671">
                  <a:extLst>
                    <a:ext uri="{FF2B5EF4-FFF2-40B4-BE49-F238E27FC236}">
                      <a16:creationId xmlns:a16="http://schemas.microsoft.com/office/drawing/2014/main" id="{1E8BA5E6-3B14-4D38-A5DF-5D2CB06FEE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" y="3734"/>
                  <a:ext cx="6" cy="11"/>
                </a:xfrm>
                <a:custGeom>
                  <a:avLst/>
                  <a:gdLst>
                    <a:gd name="T0" fmla="*/ 0 w 3"/>
                    <a:gd name="T1" fmla="*/ 4 h 6"/>
                    <a:gd name="T2" fmla="*/ 3 w 3"/>
                    <a:gd name="T3" fmla="*/ 4 h 6"/>
                    <a:gd name="T4" fmla="*/ 0 w 3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0" y="4"/>
                      </a:moveTo>
                      <a:cubicBezTo>
                        <a:pt x="1" y="0"/>
                        <a:pt x="1" y="4"/>
                        <a:pt x="3" y="4"/>
                      </a:cubicBezTo>
                      <a:cubicBezTo>
                        <a:pt x="2" y="6"/>
                        <a:pt x="0" y="6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4" name="Freeform 3672">
                  <a:extLst>
                    <a:ext uri="{FF2B5EF4-FFF2-40B4-BE49-F238E27FC236}">
                      <a16:creationId xmlns:a16="http://schemas.microsoft.com/office/drawing/2014/main" id="{F0B734BC-C9AD-4D5B-918A-76D3535E5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" y="3808"/>
                  <a:ext cx="14" cy="15"/>
                </a:xfrm>
                <a:custGeom>
                  <a:avLst/>
                  <a:gdLst>
                    <a:gd name="T0" fmla="*/ 6 w 7"/>
                    <a:gd name="T1" fmla="*/ 4 h 8"/>
                    <a:gd name="T2" fmla="*/ 0 w 7"/>
                    <a:gd name="T3" fmla="*/ 4 h 8"/>
                    <a:gd name="T4" fmla="*/ 7 w 7"/>
                    <a:gd name="T5" fmla="*/ 0 h 8"/>
                    <a:gd name="T6" fmla="*/ 6 w 7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8">
                      <a:moveTo>
                        <a:pt x="6" y="4"/>
                      </a:moveTo>
                      <a:cubicBezTo>
                        <a:pt x="5" y="8"/>
                        <a:pt x="1" y="5"/>
                        <a:pt x="0" y="4"/>
                      </a:cubicBezTo>
                      <a:cubicBezTo>
                        <a:pt x="3" y="1"/>
                        <a:pt x="4" y="5"/>
                        <a:pt x="7" y="0"/>
                      </a:cubicBezTo>
                      <a:cubicBezTo>
                        <a:pt x="6" y="2"/>
                        <a:pt x="5" y="5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5" name="Freeform 3673">
                  <a:extLst>
                    <a:ext uri="{FF2B5EF4-FFF2-40B4-BE49-F238E27FC236}">
                      <a16:creationId xmlns:a16="http://schemas.microsoft.com/office/drawing/2014/main" id="{23C68703-294C-47D5-B824-5F783D097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" y="3766"/>
                  <a:ext cx="11" cy="14"/>
                </a:xfrm>
                <a:custGeom>
                  <a:avLst/>
                  <a:gdLst>
                    <a:gd name="T0" fmla="*/ 6 w 6"/>
                    <a:gd name="T1" fmla="*/ 2 h 7"/>
                    <a:gd name="T2" fmla="*/ 0 w 6"/>
                    <a:gd name="T3" fmla="*/ 3 h 7"/>
                    <a:gd name="T4" fmla="*/ 6 w 6"/>
                    <a:gd name="T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6" y="2"/>
                      </a:moveTo>
                      <a:cubicBezTo>
                        <a:pt x="4" y="7"/>
                        <a:pt x="2" y="4"/>
                        <a:pt x="0" y="3"/>
                      </a:cubicBezTo>
                      <a:cubicBezTo>
                        <a:pt x="2" y="0"/>
                        <a:pt x="4" y="1"/>
                        <a:pt x="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6" name="Freeform 3674">
                  <a:extLst>
                    <a:ext uri="{FF2B5EF4-FFF2-40B4-BE49-F238E27FC236}">
                      <a16:creationId xmlns:a16="http://schemas.microsoft.com/office/drawing/2014/main" id="{D5FEFABC-1D29-4479-B032-F713420624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" y="3520"/>
                  <a:ext cx="6" cy="20"/>
                </a:xfrm>
                <a:custGeom>
                  <a:avLst/>
                  <a:gdLst>
                    <a:gd name="T0" fmla="*/ 1 w 3"/>
                    <a:gd name="T1" fmla="*/ 11 h 11"/>
                    <a:gd name="T2" fmla="*/ 0 w 3"/>
                    <a:gd name="T3" fmla="*/ 10 h 11"/>
                    <a:gd name="T4" fmla="*/ 1 w 3"/>
                    <a:gd name="T5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1">
                      <a:moveTo>
                        <a:pt x="1" y="11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7"/>
                        <a:pt x="3" y="0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7" name="Freeform 3675">
                  <a:extLst>
                    <a:ext uri="{FF2B5EF4-FFF2-40B4-BE49-F238E27FC236}">
                      <a16:creationId xmlns:a16="http://schemas.microsoft.com/office/drawing/2014/main" id="{70861AD2-E600-42EA-8368-C5A5042604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" y="3349"/>
                  <a:ext cx="5" cy="23"/>
                </a:xfrm>
                <a:custGeom>
                  <a:avLst/>
                  <a:gdLst>
                    <a:gd name="T0" fmla="*/ 2 w 3"/>
                    <a:gd name="T1" fmla="*/ 0 h 12"/>
                    <a:gd name="T2" fmla="*/ 2 w 3"/>
                    <a:gd name="T3" fmla="*/ 6 h 12"/>
                    <a:gd name="T4" fmla="*/ 0 w 3"/>
                    <a:gd name="T5" fmla="*/ 10 h 12"/>
                    <a:gd name="T6" fmla="*/ 1 w 3"/>
                    <a:gd name="T7" fmla="*/ 7 h 12"/>
                    <a:gd name="T8" fmla="*/ 1 w 3"/>
                    <a:gd name="T9" fmla="*/ 3 h 12"/>
                    <a:gd name="T10" fmla="*/ 2 w 3"/>
                    <a:gd name="T1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2">
                      <a:moveTo>
                        <a:pt x="2" y="0"/>
                      </a:moveTo>
                      <a:cubicBezTo>
                        <a:pt x="2" y="3"/>
                        <a:pt x="3" y="2"/>
                        <a:pt x="2" y="6"/>
                      </a:cubicBezTo>
                      <a:cubicBezTo>
                        <a:pt x="1" y="5"/>
                        <a:pt x="1" y="12"/>
                        <a:pt x="0" y="10"/>
                      </a:cubicBezTo>
                      <a:cubicBezTo>
                        <a:pt x="0" y="9"/>
                        <a:pt x="1" y="9"/>
                        <a:pt x="1" y="7"/>
                      </a:cubicBezTo>
                      <a:cubicBezTo>
                        <a:pt x="1" y="6"/>
                        <a:pt x="1" y="5"/>
                        <a:pt x="1" y="3"/>
                      </a:cubicBezTo>
                      <a:cubicBezTo>
                        <a:pt x="1" y="1"/>
                        <a:pt x="2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8" name="Freeform 3676">
                  <a:extLst>
                    <a:ext uri="{FF2B5EF4-FFF2-40B4-BE49-F238E27FC236}">
                      <a16:creationId xmlns:a16="http://schemas.microsoft.com/office/drawing/2014/main" id="{E59DB5A3-87AC-48CB-B884-10DE2A121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" y="3487"/>
                  <a:ext cx="6" cy="10"/>
                </a:xfrm>
                <a:custGeom>
                  <a:avLst/>
                  <a:gdLst>
                    <a:gd name="T0" fmla="*/ 3 w 3"/>
                    <a:gd name="T1" fmla="*/ 2 h 5"/>
                    <a:gd name="T2" fmla="*/ 0 w 3"/>
                    <a:gd name="T3" fmla="*/ 4 h 5"/>
                    <a:gd name="T4" fmla="*/ 3 w 3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2"/>
                      </a:moveTo>
                      <a:cubicBezTo>
                        <a:pt x="2" y="5"/>
                        <a:pt x="1" y="2"/>
                        <a:pt x="0" y="4"/>
                      </a:cubicBezTo>
                      <a:cubicBezTo>
                        <a:pt x="0" y="0"/>
                        <a:pt x="2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9" name="Freeform 3677">
                  <a:extLst>
                    <a:ext uri="{FF2B5EF4-FFF2-40B4-BE49-F238E27FC236}">
                      <a16:creationId xmlns:a16="http://schemas.microsoft.com/office/drawing/2014/main" id="{52C9F48F-CCB0-4CCD-AED1-C483B81A2C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" y="3550"/>
                  <a:ext cx="5" cy="11"/>
                </a:xfrm>
                <a:custGeom>
                  <a:avLst/>
                  <a:gdLst>
                    <a:gd name="T0" fmla="*/ 3 w 3"/>
                    <a:gd name="T1" fmla="*/ 3 h 6"/>
                    <a:gd name="T2" fmla="*/ 0 w 3"/>
                    <a:gd name="T3" fmla="*/ 6 h 6"/>
                    <a:gd name="T4" fmla="*/ 3 w 3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3"/>
                      </a:moveTo>
                      <a:cubicBezTo>
                        <a:pt x="2" y="5"/>
                        <a:pt x="1" y="4"/>
                        <a:pt x="0" y="6"/>
                      </a:cubicBezTo>
                      <a:cubicBezTo>
                        <a:pt x="1" y="0"/>
                        <a:pt x="3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0" name="Freeform 3678">
                  <a:extLst>
                    <a:ext uri="{FF2B5EF4-FFF2-40B4-BE49-F238E27FC236}">
                      <a16:creationId xmlns:a16="http://schemas.microsoft.com/office/drawing/2014/main" id="{EEE9DA85-2A6F-41CF-AC34-6722E10632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" y="3584"/>
                  <a:ext cx="8" cy="15"/>
                </a:xfrm>
                <a:custGeom>
                  <a:avLst/>
                  <a:gdLst>
                    <a:gd name="T0" fmla="*/ 4 w 4"/>
                    <a:gd name="T1" fmla="*/ 1 h 8"/>
                    <a:gd name="T2" fmla="*/ 2 w 4"/>
                    <a:gd name="T3" fmla="*/ 6 h 8"/>
                    <a:gd name="T4" fmla="*/ 0 w 4"/>
                    <a:gd name="T5" fmla="*/ 8 h 8"/>
                    <a:gd name="T6" fmla="*/ 0 w 4"/>
                    <a:gd name="T7" fmla="*/ 1 h 8"/>
                    <a:gd name="T8" fmla="*/ 4 w 4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8">
                      <a:moveTo>
                        <a:pt x="4" y="1"/>
                      </a:moveTo>
                      <a:cubicBezTo>
                        <a:pt x="3" y="2"/>
                        <a:pt x="3" y="4"/>
                        <a:pt x="2" y="6"/>
                      </a:cubicBezTo>
                      <a:cubicBezTo>
                        <a:pt x="2" y="4"/>
                        <a:pt x="1" y="5"/>
                        <a:pt x="0" y="8"/>
                      </a:cubicBezTo>
                      <a:cubicBezTo>
                        <a:pt x="0" y="6"/>
                        <a:pt x="0" y="4"/>
                        <a:pt x="0" y="1"/>
                      </a:cubicBezTo>
                      <a:cubicBezTo>
                        <a:pt x="1" y="2"/>
                        <a:pt x="3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1" name="Freeform 3679">
                  <a:extLst>
                    <a:ext uri="{FF2B5EF4-FFF2-40B4-BE49-F238E27FC236}">
                      <a16:creationId xmlns:a16="http://schemas.microsoft.com/office/drawing/2014/main" id="{197B1C40-96F9-4D80-A11A-741D5EDDC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" y="3328"/>
                  <a:ext cx="4" cy="9"/>
                </a:xfrm>
                <a:custGeom>
                  <a:avLst/>
                  <a:gdLst>
                    <a:gd name="T0" fmla="*/ 2 w 2"/>
                    <a:gd name="T1" fmla="*/ 2 h 5"/>
                    <a:gd name="T2" fmla="*/ 0 w 2"/>
                    <a:gd name="T3" fmla="*/ 4 h 5"/>
                    <a:gd name="T4" fmla="*/ 2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2" y="5"/>
                        <a:pt x="1" y="4"/>
                        <a:pt x="0" y="4"/>
                      </a:cubicBezTo>
                      <a:cubicBezTo>
                        <a:pt x="1" y="2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2" name="Freeform 3680">
                  <a:extLst>
                    <a:ext uri="{FF2B5EF4-FFF2-40B4-BE49-F238E27FC236}">
                      <a16:creationId xmlns:a16="http://schemas.microsoft.com/office/drawing/2014/main" id="{361AAFE7-0F93-4C8F-AB04-DC6302E15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" y="3531"/>
                  <a:ext cx="5" cy="13"/>
                </a:xfrm>
                <a:custGeom>
                  <a:avLst/>
                  <a:gdLst>
                    <a:gd name="T0" fmla="*/ 3 w 3"/>
                    <a:gd name="T1" fmla="*/ 0 h 7"/>
                    <a:gd name="T2" fmla="*/ 1 w 3"/>
                    <a:gd name="T3" fmla="*/ 7 h 7"/>
                    <a:gd name="T4" fmla="*/ 3 w 3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3" y="0"/>
                      </a:moveTo>
                      <a:cubicBezTo>
                        <a:pt x="1" y="3"/>
                        <a:pt x="2" y="7"/>
                        <a:pt x="1" y="7"/>
                      </a:cubicBezTo>
                      <a:cubicBezTo>
                        <a:pt x="0" y="5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3" name="Freeform 3681">
                  <a:extLst>
                    <a:ext uri="{FF2B5EF4-FFF2-40B4-BE49-F238E27FC236}">
                      <a16:creationId xmlns:a16="http://schemas.microsoft.com/office/drawing/2014/main" id="{454A16B7-AE2F-4164-A725-2407AF7A9C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" y="3613"/>
                  <a:ext cx="4" cy="17"/>
                </a:xfrm>
                <a:custGeom>
                  <a:avLst/>
                  <a:gdLst>
                    <a:gd name="T0" fmla="*/ 2 w 2"/>
                    <a:gd name="T1" fmla="*/ 6 h 9"/>
                    <a:gd name="T2" fmla="*/ 0 w 2"/>
                    <a:gd name="T3" fmla="*/ 5 h 9"/>
                    <a:gd name="T4" fmla="*/ 2 w 2"/>
                    <a:gd name="T5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2" y="6"/>
                      </a:moveTo>
                      <a:cubicBezTo>
                        <a:pt x="1" y="9"/>
                        <a:pt x="1" y="4"/>
                        <a:pt x="0" y="5"/>
                      </a:cubicBezTo>
                      <a:cubicBezTo>
                        <a:pt x="1" y="0"/>
                        <a:pt x="2" y="4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4" name="Freeform 3682">
                  <a:extLst>
                    <a:ext uri="{FF2B5EF4-FFF2-40B4-BE49-F238E27FC236}">
                      <a16:creationId xmlns:a16="http://schemas.microsoft.com/office/drawing/2014/main" id="{0CD8C7EA-B79A-4924-B13F-C247A0E594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" y="3461"/>
                  <a:ext cx="6" cy="13"/>
                </a:xfrm>
                <a:custGeom>
                  <a:avLst/>
                  <a:gdLst>
                    <a:gd name="T0" fmla="*/ 3 w 3"/>
                    <a:gd name="T1" fmla="*/ 2 h 7"/>
                    <a:gd name="T2" fmla="*/ 0 w 3"/>
                    <a:gd name="T3" fmla="*/ 5 h 7"/>
                    <a:gd name="T4" fmla="*/ 1 w 3"/>
                    <a:gd name="T5" fmla="*/ 4 h 7"/>
                    <a:gd name="T6" fmla="*/ 2 w 3"/>
                    <a:gd name="T7" fmla="*/ 0 h 7"/>
                    <a:gd name="T8" fmla="*/ 3 w 3"/>
                    <a:gd name="T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7">
                      <a:moveTo>
                        <a:pt x="3" y="2"/>
                      </a:moveTo>
                      <a:cubicBezTo>
                        <a:pt x="2" y="6"/>
                        <a:pt x="0" y="7"/>
                        <a:pt x="0" y="5"/>
                      </a:cubicBezTo>
                      <a:cubicBezTo>
                        <a:pt x="1" y="4"/>
                        <a:pt x="1" y="2"/>
                        <a:pt x="1" y="4"/>
                      </a:cubicBezTo>
                      <a:cubicBezTo>
                        <a:pt x="2" y="4"/>
                        <a:pt x="2" y="2"/>
                        <a:pt x="2" y="0"/>
                      </a:cubicBezTo>
                      <a:cubicBezTo>
                        <a:pt x="2" y="1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5" name="Freeform 3683">
                  <a:extLst>
                    <a:ext uri="{FF2B5EF4-FFF2-40B4-BE49-F238E27FC236}">
                      <a16:creationId xmlns:a16="http://schemas.microsoft.com/office/drawing/2014/main" id="{93B9401C-16AB-4A43-9FD1-31B2DB420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" y="3383"/>
                  <a:ext cx="8" cy="17"/>
                </a:xfrm>
                <a:custGeom>
                  <a:avLst/>
                  <a:gdLst>
                    <a:gd name="T0" fmla="*/ 4 w 4"/>
                    <a:gd name="T1" fmla="*/ 3 h 9"/>
                    <a:gd name="T2" fmla="*/ 0 w 4"/>
                    <a:gd name="T3" fmla="*/ 4 h 9"/>
                    <a:gd name="T4" fmla="*/ 4 w 4"/>
                    <a:gd name="T5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4" y="3"/>
                      </a:moveTo>
                      <a:cubicBezTo>
                        <a:pt x="3" y="5"/>
                        <a:pt x="0" y="9"/>
                        <a:pt x="0" y="4"/>
                      </a:cubicBezTo>
                      <a:cubicBezTo>
                        <a:pt x="1" y="0"/>
                        <a:pt x="3" y="0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6" name="Freeform 3684">
                  <a:extLst>
                    <a:ext uri="{FF2B5EF4-FFF2-40B4-BE49-F238E27FC236}">
                      <a16:creationId xmlns:a16="http://schemas.microsoft.com/office/drawing/2014/main" id="{D09FC45B-EC3B-499B-B80A-AD0924F3B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" y="3725"/>
                  <a:ext cx="9" cy="13"/>
                </a:xfrm>
                <a:custGeom>
                  <a:avLst/>
                  <a:gdLst>
                    <a:gd name="T0" fmla="*/ 5 w 5"/>
                    <a:gd name="T1" fmla="*/ 2 h 7"/>
                    <a:gd name="T2" fmla="*/ 0 w 5"/>
                    <a:gd name="T3" fmla="*/ 3 h 7"/>
                    <a:gd name="T4" fmla="*/ 5 w 5"/>
                    <a:gd name="T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7">
                      <a:moveTo>
                        <a:pt x="5" y="2"/>
                      </a:moveTo>
                      <a:cubicBezTo>
                        <a:pt x="3" y="7"/>
                        <a:pt x="2" y="3"/>
                        <a:pt x="0" y="3"/>
                      </a:cubicBezTo>
                      <a:cubicBezTo>
                        <a:pt x="1" y="0"/>
                        <a:pt x="4" y="2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7" name="Freeform 3685">
                  <a:extLst>
                    <a:ext uri="{FF2B5EF4-FFF2-40B4-BE49-F238E27FC236}">
                      <a16:creationId xmlns:a16="http://schemas.microsoft.com/office/drawing/2014/main" id="{57A10941-BCA9-4605-99BF-8A58292CC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" y="3688"/>
                  <a:ext cx="4" cy="12"/>
                </a:xfrm>
                <a:custGeom>
                  <a:avLst/>
                  <a:gdLst>
                    <a:gd name="T0" fmla="*/ 0 w 2"/>
                    <a:gd name="T1" fmla="*/ 2 h 6"/>
                    <a:gd name="T2" fmla="*/ 2 w 2"/>
                    <a:gd name="T3" fmla="*/ 2 h 6"/>
                    <a:gd name="T4" fmla="*/ 1 w 2"/>
                    <a:gd name="T5" fmla="*/ 6 h 6"/>
                    <a:gd name="T6" fmla="*/ 0 w 2"/>
                    <a:gd name="T7" fmla="*/ 6 h 6"/>
                    <a:gd name="T8" fmla="*/ 0 w 2"/>
                    <a:gd name="T9" fmla="*/ 4 h 6"/>
                    <a:gd name="T10" fmla="*/ 0 w 2"/>
                    <a:gd name="T1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6">
                      <a:moveTo>
                        <a:pt x="0" y="2"/>
                      </a:moveTo>
                      <a:cubicBezTo>
                        <a:pt x="1" y="3"/>
                        <a:pt x="2" y="0"/>
                        <a:pt x="2" y="2"/>
                      </a:cubicBezTo>
                      <a:cubicBezTo>
                        <a:pt x="1" y="3"/>
                        <a:pt x="1" y="4"/>
                        <a:pt x="1" y="6"/>
                      </a:cubicBezTo>
                      <a:cubicBezTo>
                        <a:pt x="1" y="5"/>
                        <a:pt x="0" y="4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3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8" name="Freeform 3686">
                  <a:extLst>
                    <a:ext uri="{FF2B5EF4-FFF2-40B4-BE49-F238E27FC236}">
                      <a16:creationId xmlns:a16="http://schemas.microsoft.com/office/drawing/2014/main" id="{7F0B5A83-A662-4F08-807D-9FD367A3D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" y="3662"/>
                  <a:ext cx="6" cy="17"/>
                </a:xfrm>
                <a:custGeom>
                  <a:avLst/>
                  <a:gdLst>
                    <a:gd name="T0" fmla="*/ 0 w 3"/>
                    <a:gd name="T1" fmla="*/ 9 h 9"/>
                    <a:gd name="T2" fmla="*/ 1 w 3"/>
                    <a:gd name="T3" fmla="*/ 8 h 9"/>
                    <a:gd name="T4" fmla="*/ 0 w 3"/>
                    <a:gd name="T5" fmla="*/ 5 h 9"/>
                    <a:gd name="T6" fmla="*/ 2 w 3"/>
                    <a:gd name="T7" fmla="*/ 1 h 9"/>
                    <a:gd name="T8" fmla="*/ 2 w 3"/>
                    <a:gd name="T9" fmla="*/ 7 h 9"/>
                    <a:gd name="T10" fmla="*/ 0 w 3"/>
                    <a:gd name="T11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9">
                      <a:moveTo>
                        <a:pt x="0" y="9"/>
                      </a:moveTo>
                      <a:cubicBezTo>
                        <a:pt x="0" y="8"/>
                        <a:pt x="0" y="8"/>
                        <a:pt x="1" y="8"/>
                      </a:cubicBezTo>
                      <a:cubicBezTo>
                        <a:pt x="1" y="6"/>
                        <a:pt x="0" y="7"/>
                        <a:pt x="0" y="5"/>
                      </a:cubicBezTo>
                      <a:cubicBezTo>
                        <a:pt x="1" y="1"/>
                        <a:pt x="2" y="5"/>
                        <a:pt x="2" y="1"/>
                      </a:cubicBezTo>
                      <a:cubicBezTo>
                        <a:pt x="3" y="0"/>
                        <a:pt x="1" y="7"/>
                        <a:pt x="2" y="7"/>
                      </a:cubicBezTo>
                      <a:cubicBezTo>
                        <a:pt x="1" y="9"/>
                        <a:pt x="1" y="9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9" name="Freeform 3687">
                  <a:extLst>
                    <a:ext uri="{FF2B5EF4-FFF2-40B4-BE49-F238E27FC236}">
                      <a16:creationId xmlns:a16="http://schemas.microsoft.com/office/drawing/2014/main" id="{5CC5931C-731E-4742-96B2-53DCBC09B5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" y="3341"/>
                  <a:ext cx="6" cy="12"/>
                </a:xfrm>
                <a:custGeom>
                  <a:avLst/>
                  <a:gdLst>
                    <a:gd name="T0" fmla="*/ 3 w 3"/>
                    <a:gd name="T1" fmla="*/ 1 h 6"/>
                    <a:gd name="T2" fmla="*/ 2 w 3"/>
                    <a:gd name="T3" fmla="*/ 0 h 6"/>
                    <a:gd name="T4" fmla="*/ 3 w 3"/>
                    <a:gd name="T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1"/>
                      </a:moveTo>
                      <a:cubicBezTo>
                        <a:pt x="3" y="6"/>
                        <a:pt x="0" y="4"/>
                        <a:pt x="2" y="0"/>
                      </a:cubicBezTo>
                      <a:cubicBezTo>
                        <a:pt x="3" y="0"/>
                        <a:pt x="2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0" name="Freeform 3688">
                  <a:extLst>
                    <a:ext uri="{FF2B5EF4-FFF2-40B4-BE49-F238E27FC236}">
                      <a16:creationId xmlns:a16="http://schemas.microsoft.com/office/drawing/2014/main" id="{6CE07AB9-E826-4AC1-AFCD-DA7BDBF89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" y="3387"/>
                  <a:ext cx="4" cy="7"/>
                </a:xfrm>
                <a:custGeom>
                  <a:avLst/>
                  <a:gdLst>
                    <a:gd name="T0" fmla="*/ 2 w 2"/>
                    <a:gd name="T1" fmla="*/ 0 h 4"/>
                    <a:gd name="T2" fmla="*/ 1 w 2"/>
                    <a:gd name="T3" fmla="*/ 4 h 4"/>
                    <a:gd name="T4" fmla="*/ 1 w 2"/>
                    <a:gd name="T5" fmla="*/ 0 h 4"/>
                    <a:gd name="T6" fmla="*/ 2 w 2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cubicBezTo>
                        <a:pt x="2" y="2"/>
                        <a:pt x="2" y="2"/>
                        <a:pt x="1" y="4"/>
                      </a:cubicBezTo>
                      <a:cubicBezTo>
                        <a:pt x="1" y="3"/>
                        <a:pt x="0" y="3"/>
                        <a:pt x="1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1" name="Freeform 3689">
                  <a:extLst>
                    <a:ext uri="{FF2B5EF4-FFF2-40B4-BE49-F238E27FC236}">
                      <a16:creationId xmlns:a16="http://schemas.microsoft.com/office/drawing/2014/main" id="{7E625938-2C2E-4E2A-B8A6-6728F04B55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" y="3685"/>
                  <a:ext cx="6" cy="19"/>
                </a:xfrm>
                <a:custGeom>
                  <a:avLst/>
                  <a:gdLst>
                    <a:gd name="T0" fmla="*/ 2 w 3"/>
                    <a:gd name="T1" fmla="*/ 2 h 10"/>
                    <a:gd name="T2" fmla="*/ 3 w 3"/>
                    <a:gd name="T3" fmla="*/ 0 h 10"/>
                    <a:gd name="T4" fmla="*/ 3 w 3"/>
                    <a:gd name="T5" fmla="*/ 3 h 10"/>
                    <a:gd name="T6" fmla="*/ 1 w 3"/>
                    <a:gd name="T7" fmla="*/ 8 h 10"/>
                    <a:gd name="T8" fmla="*/ 0 w 3"/>
                    <a:gd name="T9" fmla="*/ 7 h 10"/>
                    <a:gd name="T10" fmla="*/ 1 w 3"/>
                    <a:gd name="T11" fmla="*/ 1 h 10"/>
                    <a:gd name="T12" fmla="*/ 2 w 3"/>
                    <a:gd name="T13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0">
                      <a:moveTo>
                        <a:pt x="2" y="2"/>
                      </a:moveTo>
                      <a:cubicBezTo>
                        <a:pt x="2" y="1"/>
                        <a:pt x="2" y="1"/>
                        <a:pt x="3" y="0"/>
                      </a:cubicBezTo>
                      <a:cubicBezTo>
                        <a:pt x="3" y="1"/>
                        <a:pt x="1" y="5"/>
                        <a:pt x="3" y="3"/>
                      </a:cubicBezTo>
                      <a:cubicBezTo>
                        <a:pt x="2" y="6"/>
                        <a:pt x="2" y="5"/>
                        <a:pt x="1" y="8"/>
                      </a:cubicBezTo>
                      <a:cubicBezTo>
                        <a:pt x="0" y="10"/>
                        <a:pt x="1" y="3"/>
                        <a:pt x="0" y="7"/>
                      </a:cubicBezTo>
                      <a:cubicBezTo>
                        <a:pt x="0" y="6"/>
                        <a:pt x="1" y="3"/>
                        <a:pt x="1" y="1"/>
                      </a:cubicBezTo>
                      <a:cubicBezTo>
                        <a:pt x="2" y="0"/>
                        <a:pt x="2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2" name="Freeform 3690">
                  <a:extLst>
                    <a:ext uri="{FF2B5EF4-FFF2-40B4-BE49-F238E27FC236}">
                      <a16:creationId xmlns:a16="http://schemas.microsoft.com/office/drawing/2014/main" id="{A377205D-BC7A-44D7-85E8-6305AC345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9" y="3328"/>
                  <a:ext cx="6" cy="11"/>
                </a:xfrm>
                <a:custGeom>
                  <a:avLst/>
                  <a:gdLst>
                    <a:gd name="T0" fmla="*/ 3 w 3"/>
                    <a:gd name="T1" fmla="*/ 2 h 6"/>
                    <a:gd name="T2" fmla="*/ 0 w 3"/>
                    <a:gd name="T3" fmla="*/ 3 h 6"/>
                    <a:gd name="T4" fmla="*/ 3 w 3"/>
                    <a:gd name="T5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2"/>
                      </a:moveTo>
                      <a:cubicBezTo>
                        <a:pt x="2" y="6"/>
                        <a:pt x="1" y="3"/>
                        <a:pt x="0" y="3"/>
                      </a:cubicBezTo>
                      <a:cubicBezTo>
                        <a:pt x="1" y="0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3" name="Freeform 3691">
                  <a:extLst>
                    <a:ext uri="{FF2B5EF4-FFF2-40B4-BE49-F238E27FC236}">
                      <a16:creationId xmlns:a16="http://schemas.microsoft.com/office/drawing/2014/main" id="{C89C8C28-A649-48F7-9147-C108E6F3D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" y="3381"/>
                  <a:ext cx="6" cy="15"/>
                </a:xfrm>
                <a:custGeom>
                  <a:avLst/>
                  <a:gdLst>
                    <a:gd name="T0" fmla="*/ 3 w 3"/>
                    <a:gd name="T1" fmla="*/ 3 h 8"/>
                    <a:gd name="T2" fmla="*/ 0 w 3"/>
                    <a:gd name="T3" fmla="*/ 5 h 8"/>
                    <a:gd name="T4" fmla="*/ 3 w 3"/>
                    <a:gd name="T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8">
                      <a:moveTo>
                        <a:pt x="3" y="3"/>
                      </a:moveTo>
                      <a:cubicBezTo>
                        <a:pt x="2" y="8"/>
                        <a:pt x="0" y="8"/>
                        <a:pt x="0" y="5"/>
                      </a:cubicBezTo>
                      <a:cubicBezTo>
                        <a:pt x="0" y="0"/>
                        <a:pt x="2" y="4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4" name="Freeform 3692">
                  <a:extLst>
                    <a:ext uri="{FF2B5EF4-FFF2-40B4-BE49-F238E27FC236}">
                      <a16:creationId xmlns:a16="http://schemas.microsoft.com/office/drawing/2014/main" id="{637BC85A-DAFA-41C4-BD07-2DCD3372BE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" y="3594"/>
                  <a:ext cx="6" cy="7"/>
                </a:xfrm>
                <a:custGeom>
                  <a:avLst/>
                  <a:gdLst>
                    <a:gd name="T0" fmla="*/ 3 w 3"/>
                    <a:gd name="T1" fmla="*/ 0 h 4"/>
                    <a:gd name="T2" fmla="*/ 3 w 3"/>
                    <a:gd name="T3" fmla="*/ 4 h 4"/>
                    <a:gd name="T4" fmla="*/ 1 w 3"/>
                    <a:gd name="T5" fmla="*/ 0 h 4"/>
                    <a:gd name="T6" fmla="*/ 3 w 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3" y="0"/>
                      </a:moveTo>
                      <a:cubicBezTo>
                        <a:pt x="3" y="2"/>
                        <a:pt x="3" y="3"/>
                        <a:pt x="3" y="4"/>
                      </a:cubicBezTo>
                      <a:cubicBezTo>
                        <a:pt x="2" y="3"/>
                        <a:pt x="0" y="4"/>
                        <a:pt x="1" y="0"/>
                      </a:cubicBezTo>
                      <a:cubicBezTo>
                        <a:pt x="1" y="3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5" name="Freeform 3693">
                  <a:extLst>
                    <a:ext uri="{FF2B5EF4-FFF2-40B4-BE49-F238E27FC236}">
                      <a16:creationId xmlns:a16="http://schemas.microsoft.com/office/drawing/2014/main" id="{14304C53-CB54-460F-ADB8-5E2747043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" y="3449"/>
                  <a:ext cx="6" cy="23"/>
                </a:xfrm>
                <a:custGeom>
                  <a:avLst/>
                  <a:gdLst>
                    <a:gd name="T0" fmla="*/ 3 w 3"/>
                    <a:gd name="T1" fmla="*/ 1 h 12"/>
                    <a:gd name="T2" fmla="*/ 0 w 3"/>
                    <a:gd name="T3" fmla="*/ 12 h 12"/>
                    <a:gd name="T4" fmla="*/ 3 w 3"/>
                    <a:gd name="T5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1"/>
                      </a:moveTo>
                      <a:cubicBezTo>
                        <a:pt x="2" y="5"/>
                        <a:pt x="1" y="9"/>
                        <a:pt x="0" y="12"/>
                      </a:cubicBezTo>
                      <a:cubicBezTo>
                        <a:pt x="0" y="11"/>
                        <a:pt x="2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6" name="Freeform 3694">
                  <a:extLst>
                    <a:ext uri="{FF2B5EF4-FFF2-40B4-BE49-F238E27FC236}">
                      <a16:creationId xmlns:a16="http://schemas.microsoft.com/office/drawing/2014/main" id="{A1DDC4D8-2DAF-423F-83C8-6D546F5F6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" y="3379"/>
                  <a:ext cx="9" cy="15"/>
                </a:xfrm>
                <a:custGeom>
                  <a:avLst/>
                  <a:gdLst>
                    <a:gd name="T0" fmla="*/ 5 w 5"/>
                    <a:gd name="T1" fmla="*/ 3 h 8"/>
                    <a:gd name="T2" fmla="*/ 4 w 5"/>
                    <a:gd name="T3" fmla="*/ 8 h 8"/>
                    <a:gd name="T4" fmla="*/ 0 w 5"/>
                    <a:gd name="T5" fmla="*/ 6 h 8"/>
                    <a:gd name="T6" fmla="*/ 5 w 5"/>
                    <a:gd name="T7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8">
                      <a:moveTo>
                        <a:pt x="5" y="3"/>
                      </a:moveTo>
                      <a:cubicBezTo>
                        <a:pt x="5" y="6"/>
                        <a:pt x="5" y="6"/>
                        <a:pt x="4" y="8"/>
                      </a:cubicBezTo>
                      <a:cubicBezTo>
                        <a:pt x="2" y="7"/>
                        <a:pt x="1" y="8"/>
                        <a:pt x="0" y="6"/>
                      </a:cubicBezTo>
                      <a:cubicBezTo>
                        <a:pt x="2" y="0"/>
                        <a:pt x="3" y="4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7" name="Freeform 3695">
                  <a:extLst>
                    <a:ext uri="{FF2B5EF4-FFF2-40B4-BE49-F238E27FC236}">
                      <a16:creationId xmlns:a16="http://schemas.microsoft.com/office/drawing/2014/main" id="{FF53C6EE-3894-4532-B597-971DBB6F4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" y="3814"/>
                  <a:ext cx="4" cy="11"/>
                </a:xfrm>
                <a:custGeom>
                  <a:avLst/>
                  <a:gdLst>
                    <a:gd name="T0" fmla="*/ 2 w 2"/>
                    <a:gd name="T1" fmla="*/ 3 h 6"/>
                    <a:gd name="T2" fmla="*/ 1 w 2"/>
                    <a:gd name="T3" fmla="*/ 0 h 6"/>
                    <a:gd name="T4" fmla="*/ 2 w 2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6">
                      <a:moveTo>
                        <a:pt x="2" y="3"/>
                      </a:moveTo>
                      <a:cubicBezTo>
                        <a:pt x="2" y="6"/>
                        <a:pt x="0" y="5"/>
                        <a:pt x="1" y="0"/>
                      </a:cubicBezTo>
                      <a:cubicBezTo>
                        <a:pt x="2" y="0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8" name="Freeform 3696">
                  <a:extLst>
                    <a:ext uri="{FF2B5EF4-FFF2-40B4-BE49-F238E27FC236}">
                      <a16:creationId xmlns:a16="http://schemas.microsoft.com/office/drawing/2014/main" id="{760EACA0-E28A-4A08-AB91-7349A3696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2" y="3305"/>
                  <a:ext cx="4" cy="17"/>
                </a:xfrm>
                <a:custGeom>
                  <a:avLst/>
                  <a:gdLst>
                    <a:gd name="T0" fmla="*/ 2 w 2"/>
                    <a:gd name="T1" fmla="*/ 4 h 9"/>
                    <a:gd name="T2" fmla="*/ 1 w 2"/>
                    <a:gd name="T3" fmla="*/ 1 h 9"/>
                    <a:gd name="T4" fmla="*/ 2 w 2"/>
                    <a:gd name="T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2" y="4"/>
                      </a:moveTo>
                      <a:cubicBezTo>
                        <a:pt x="1" y="9"/>
                        <a:pt x="0" y="4"/>
                        <a:pt x="1" y="1"/>
                      </a:cubicBezTo>
                      <a:cubicBezTo>
                        <a:pt x="2" y="0"/>
                        <a:pt x="1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9" name="Freeform 3697">
                  <a:extLst>
                    <a:ext uri="{FF2B5EF4-FFF2-40B4-BE49-F238E27FC236}">
                      <a16:creationId xmlns:a16="http://schemas.microsoft.com/office/drawing/2014/main" id="{16EB3D17-8167-4AE5-9E13-A819AC257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" y="3301"/>
                  <a:ext cx="11" cy="19"/>
                </a:xfrm>
                <a:custGeom>
                  <a:avLst/>
                  <a:gdLst>
                    <a:gd name="T0" fmla="*/ 6 w 6"/>
                    <a:gd name="T1" fmla="*/ 4 h 10"/>
                    <a:gd name="T2" fmla="*/ 6 w 6"/>
                    <a:gd name="T3" fmla="*/ 8 h 10"/>
                    <a:gd name="T4" fmla="*/ 0 w 6"/>
                    <a:gd name="T5" fmla="*/ 5 h 10"/>
                    <a:gd name="T6" fmla="*/ 6 w 6"/>
                    <a:gd name="T7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0">
                      <a:moveTo>
                        <a:pt x="6" y="4"/>
                      </a:move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4" y="4"/>
                        <a:pt x="1" y="10"/>
                        <a:pt x="0" y="5"/>
                      </a:cubicBezTo>
                      <a:cubicBezTo>
                        <a:pt x="3" y="0"/>
                        <a:pt x="4" y="7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0" name="Freeform 3698">
                  <a:extLst>
                    <a:ext uri="{FF2B5EF4-FFF2-40B4-BE49-F238E27FC236}">
                      <a16:creationId xmlns:a16="http://schemas.microsoft.com/office/drawing/2014/main" id="{1135BA30-39A4-4D6C-9709-AD8134FF0B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" y="3381"/>
                  <a:ext cx="6" cy="11"/>
                </a:xfrm>
                <a:custGeom>
                  <a:avLst/>
                  <a:gdLst>
                    <a:gd name="T0" fmla="*/ 3 w 3"/>
                    <a:gd name="T1" fmla="*/ 3 h 6"/>
                    <a:gd name="T2" fmla="*/ 0 w 3"/>
                    <a:gd name="T3" fmla="*/ 5 h 6"/>
                    <a:gd name="T4" fmla="*/ 3 w 3"/>
                    <a:gd name="T5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3"/>
                      </a:moveTo>
                      <a:cubicBezTo>
                        <a:pt x="2" y="6"/>
                        <a:pt x="2" y="4"/>
                        <a:pt x="0" y="5"/>
                      </a:cubicBezTo>
                      <a:cubicBezTo>
                        <a:pt x="1" y="0"/>
                        <a:pt x="2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1" name="Freeform 3699">
                  <a:extLst>
                    <a:ext uri="{FF2B5EF4-FFF2-40B4-BE49-F238E27FC236}">
                      <a16:creationId xmlns:a16="http://schemas.microsoft.com/office/drawing/2014/main" id="{E5C9C4F2-7124-45FD-B7AA-87E7A01C3B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6" y="3664"/>
                  <a:ext cx="6" cy="19"/>
                </a:xfrm>
                <a:custGeom>
                  <a:avLst/>
                  <a:gdLst>
                    <a:gd name="T0" fmla="*/ 3 w 3"/>
                    <a:gd name="T1" fmla="*/ 3 h 10"/>
                    <a:gd name="T2" fmla="*/ 0 w 3"/>
                    <a:gd name="T3" fmla="*/ 5 h 10"/>
                    <a:gd name="T4" fmla="*/ 3 w 3"/>
                    <a:gd name="T5" fmla="*/ 1 h 10"/>
                    <a:gd name="T6" fmla="*/ 3 w 3"/>
                    <a:gd name="T7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0">
                      <a:moveTo>
                        <a:pt x="3" y="3"/>
                      </a:moveTo>
                      <a:cubicBezTo>
                        <a:pt x="1" y="10"/>
                        <a:pt x="1" y="0"/>
                        <a:pt x="0" y="5"/>
                      </a:cubicBezTo>
                      <a:cubicBezTo>
                        <a:pt x="0" y="2"/>
                        <a:pt x="2" y="1"/>
                        <a:pt x="3" y="1"/>
                      </a:cubicBezTo>
                      <a:cubicBezTo>
                        <a:pt x="3" y="2"/>
                        <a:pt x="2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2" name="Freeform 3700">
                  <a:extLst>
                    <a:ext uri="{FF2B5EF4-FFF2-40B4-BE49-F238E27FC236}">
                      <a16:creationId xmlns:a16="http://schemas.microsoft.com/office/drawing/2014/main" id="{2871210D-FAB7-4569-A022-2F1F120738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" y="3780"/>
                  <a:ext cx="11" cy="11"/>
                </a:xfrm>
                <a:custGeom>
                  <a:avLst/>
                  <a:gdLst>
                    <a:gd name="T0" fmla="*/ 6 w 6"/>
                    <a:gd name="T1" fmla="*/ 4 h 6"/>
                    <a:gd name="T2" fmla="*/ 0 w 6"/>
                    <a:gd name="T3" fmla="*/ 4 h 6"/>
                    <a:gd name="T4" fmla="*/ 6 w 6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6" y="4"/>
                      </a:moveTo>
                      <a:cubicBezTo>
                        <a:pt x="4" y="6"/>
                        <a:pt x="1" y="4"/>
                        <a:pt x="0" y="4"/>
                      </a:cubicBezTo>
                      <a:cubicBezTo>
                        <a:pt x="1" y="0"/>
                        <a:pt x="5" y="3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3" name="Freeform 3701">
                  <a:extLst>
                    <a:ext uri="{FF2B5EF4-FFF2-40B4-BE49-F238E27FC236}">
                      <a16:creationId xmlns:a16="http://schemas.microsoft.com/office/drawing/2014/main" id="{8AAF2783-C0F5-43B4-904C-669859D633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6" y="3567"/>
                  <a:ext cx="3" cy="23"/>
                </a:xfrm>
                <a:custGeom>
                  <a:avLst/>
                  <a:gdLst>
                    <a:gd name="T0" fmla="*/ 2 w 2"/>
                    <a:gd name="T1" fmla="*/ 9 h 12"/>
                    <a:gd name="T2" fmla="*/ 0 w 2"/>
                    <a:gd name="T3" fmla="*/ 5 h 12"/>
                    <a:gd name="T4" fmla="*/ 2 w 2"/>
                    <a:gd name="T5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2">
                      <a:moveTo>
                        <a:pt x="2" y="9"/>
                      </a:moveTo>
                      <a:cubicBezTo>
                        <a:pt x="1" y="12"/>
                        <a:pt x="0" y="6"/>
                        <a:pt x="0" y="5"/>
                      </a:cubicBezTo>
                      <a:cubicBezTo>
                        <a:pt x="2" y="0"/>
                        <a:pt x="1" y="7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4" name="Freeform 3702">
                  <a:extLst>
                    <a:ext uri="{FF2B5EF4-FFF2-40B4-BE49-F238E27FC236}">
                      <a16:creationId xmlns:a16="http://schemas.microsoft.com/office/drawing/2014/main" id="{4F794033-4205-420B-BF23-5A055D366C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" y="3725"/>
                  <a:ext cx="4" cy="17"/>
                </a:xfrm>
                <a:custGeom>
                  <a:avLst/>
                  <a:gdLst>
                    <a:gd name="T0" fmla="*/ 2 w 2"/>
                    <a:gd name="T1" fmla="*/ 0 h 9"/>
                    <a:gd name="T2" fmla="*/ 0 w 2"/>
                    <a:gd name="T3" fmla="*/ 9 h 9"/>
                    <a:gd name="T4" fmla="*/ 2 w 2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2" y="0"/>
                      </a:moveTo>
                      <a:cubicBezTo>
                        <a:pt x="2" y="4"/>
                        <a:pt x="1" y="9"/>
                        <a:pt x="0" y="9"/>
                      </a:cubicBezTo>
                      <a:cubicBezTo>
                        <a:pt x="1" y="5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5" name="Freeform 3703">
                  <a:extLst>
                    <a:ext uri="{FF2B5EF4-FFF2-40B4-BE49-F238E27FC236}">
                      <a16:creationId xmlns:a16="http://schemas.microsoft.com/office/drawing/2014/main" id="{191DCBF4-CC9B-4443-86EF-F618CCA22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" y="3309"/>
                  <a:ext cx="4" cy="9"/>
                </a:xfrm>
                <a:custGeom>
                  <a:avLst/>
                  <a:gdLst>
                    <a:gd name="T0" fmla="*/ 2 w 2"/>
                    <a:gd name="T1" fmla="*/ 1 h 5"/>
                    <a:gd name="T2" fmla="*/ 1 w 2"/>
                    <a:gd name="T3" fmla="*/ 0 h 5"/>
                    <a:gd name="T4" fmla="*/ 2 w 2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1"/>
                      </a:moveTo>
                      <a:cubicBezTo>
                        <a:pt x="1" y="4"/>
                        <a:pt x="0" y="5"/>
                        <a:pt x="1" y="0"/>
                      </a:cubicBezTo>
                      <a:cubicBezTo>
                        <a:pt x="2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6" name="Freeform 3704">
                  <a:extLst>
                    <a:ext uri="{FF2B5EF4-FFF2-40B4-BE49-F238E27FC236}">
                      <a16:creationId xmlns:a16="http://schemas.microsoft.com/office/drawing/2014/main" id="{A59E9CC4-9FCD-49F9-886F-72A00A0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" y="3575"/>
                  <a:ext cx="6" cy="9"/>
                </a:xfrm>
                <a:custGeom>
                  <a:avLst/>
                  <a:gdLst>
                    <a:gd name="T0" fmla="*/ 3 w 3"/>
                    <a:gd name="T1" fmla="*/ 3 h 5"/>
                    <a:gd name="T2" fmla="*/ 0 w 3"/>
                    <a:gd name="T3" fmla="*/ 4 h 5"/>
                    <a:gd name="T4" fmla="*/ 2 w 3"/>
                    <a:gd name="T5" fmla="*/ 0 h 5"/>
                    <a:gd name="T6" fmla="*/ 3 w 3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5">
                      <a:moveTo>
                        <a:pt x="3" y="3"/>
                      </a:moveTo>
                      <a:cubicBezTo>
                        <a:pt x="2" y="5"/>
                        <a:pt x="1" y="5"/>
                        <a:pt x="0" y="4"/>
                      </a:cubicBezTo>
                      <a:cubicBezTo>
                        <a:pt x="1" y="2"/>
                        <a:pt x="2" y="0"/>
                        <a:pt x="2" y="0"/>
                      </a:cubicBezTo>
                      <a:cubicBezTo>
                        <a:pt x="2" y="1"/>
                        <a:pt x="2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7" name="Freeform 3705">
                  <a:extLst>
                    <a:ext uri="{FF2B5EF4-FFF2-40B4-BE49-F238E27FC236}">
                      <a16:creationId xmlns:a16="http://schemas.microsoft.com/office/drawing/2014/main" id="{62417030-CC25-49D8-9EEA-DB18C7989C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" y="3643"/>
                  <a:ext cx="4" cy="9"/>
                </a:xfrm>
                <a:custGeom>
                  <a:avLst/>
                  <a:gdLst>
                    <a:gd name="T0" fmla="*/ 2 w 2"/>
                    <a:gd name="T1" fmla="*/ 1 h 5"/>
                    <a:gd name="T2" fmla="*/ 0 w 2"/>
                    <a:gd name="T3" fmla="*/ 5 h 5"/>
                    <a:gd name="T4" fmla="*/ 2 w 2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1"/>
                      </a:moveTo>
                      <a:cubicBezTo>
                        <a:pt x="1" y="4"/>
                        <a:pt x="1" y="5"/>
                        <a:pt x="0" y="5"/>
                      </a:cubicBezTo>
                      <a:cubicBezTo>
                        <a:pt x="1" y="1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8" name="Freeform 3706">
                  <a:extLst>
                    <a:ext uri="{FF2B5EF4-FFF2-40B4-BE49-F238E27FC236}">
                      <a16:creationId xmlns:a16="http://schemas.microsoft.com/office/drawing/2014/main" id="{6CBCAC17-2378-4FD6-A725-6A12180B7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" y="3656"/>
                  <a:ext cx="4" cy="17"/>
                </a:xfrm>
                <a:custGeom>
                  <a:avLst/>
                  <a:gdLst>
                    <a:gd name="T0" fmla="*/ 0 w 2"/>
                    <a:gd name="T1" fmla="*/ 9 h 9"/>
                    <a:gd name="T2" fmla="*/ 1 w 2"/>
                    <a:gd name="T3" fmla="*/ 0 h 9"/>
                    <a:gd name="T4" fmla="*/ 0 w 2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9">
                      <a:moveTo>
                        <a:pt x="0" y="9"/>
                      </a:moveTo>
                      <a:cubicBezTo>
                        <a:pt x="0" y="8"/>
                        <a:pt x="0" y="4"/>
                        <a:pt x="1" y="0"/>
                      </a:cubicBezTo>
                      <a:cubicBezTo>
                        <a:pt x="2" y="0"/>
                        <a:pt x="0" y="6"/>
                        <a:pt x="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9" name="Freeform 3707">
                  <a:extLst>
                    <a:ext uri="{FF2B5EF4-FFF2-40B4-BE49-F238E27FC236}">
                      <a16:creationId xmlns:a16="http://schemas.microsoft.com/office/drawing/2014/main" id="{9E6EE496-728F-4CF3-A88B-DBB9C64C07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4" y="3372"/>
                  <a:ext cx="6" cy="11"/>
                </a:xfrm>
                <a:custGeom>
                  <a:avLst/>
                  <a:gdLst>
                    <a:gd name="T0" fmla="*/ 3 w 3"/>
                    <a:gd name="T1" fmla="*/ 1 h 6"/>
                    <a:gd name="T2" fmla="*/ 0 w 3"/>
                    <a:gd name="T3" fmla="*/ 5 h 6"/>
                    <a:gd name="T4" fmla="*/ 3 w 3"/>
                    <a:gd name="T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6">
                      <a:moveTo>
                        <a:pt x="3" y="1"/>
                      </a:moveTo>
                      <a:cubicBezTo>
                        <a:pt x="2" y="6"/>
                        <a:pt x="1" y="5"/>
                        <a:pt x="0" y="5"/>
                      </a:cubicBezTo>
                      <a:cubicBezTo>
                        <a:pt x="1" y="1"/>
                        <a:pt x="2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0" name="Freeform 3708">
                  <a:extLst>
                    <a:ext uri="{FF2B5EF4-FFF2-40B4-BE49-F238E27FC236}">
                      <a16:creationId xmlns:a16="http://schemas.microsoft.com/office/drawing/2014/main" id="{A6786E3B-F2C0-426F-8295-2FCA50F7D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" y="3622"/>
                  <a:ext cx="4" cy="10"/>
                </a:xfrm>
                <a:custGeom>
                  <a:avLst/>
                  <a:gdLst>
                    <a:gd name="T0" fmla="*/ 2 w 2"/>
                    <a:gd name="T1" fmla="*/ 2 h 5"/>
                    <a:gd name="T2" fmla="*/ 1 w 2"/>
                    <a:gd name="T3" fmla="*/ 0 h 5"/>
                    <a:gd name="T4" fmla="*/ 2 w 2"/>
                    <a:gd name="T5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5">
                      <a:moveTo>
                        <a:pt x="2" y="2"/>
                      </a:moveTo>
                      <a:cubicBezTo>
                        <a:pt x="2" y="4"/>
                        <a:pt x="0" y="5"/>
                        <a:pt x="1" y="0"/>
                      </a:cubicBezTo>
                      <a:cubicBezTo>
                        <a:pt x="2" y="0"/>
                        <a:pt x="2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1" name="Freeform 3709">
                  <a:extLst>
                    <a:ext uri="{FF2B5EF4-FFF2-40B4-BE49-F238E27FC236}">
                      <a16:creationId xmlns:a16="http://schemas.microsoft.com/office/drawing/2014/main" id="{3B2D8F9D-6AE5-4E40-B8F2-F7C75F046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" y="3594"/>
                  <a:ext cx="7" cy="9"/>
                </a:xfrm>
                <a:custGeom>
                  <a:avLst/>
                  <a:gdLst>
                    <a:gd name="T0" fmla="*/ 4 w 4"/>
                    <a:gd name="T1" fmla="*/ 3 h 5"/>
                    <a:gd name="T2" fmla="*/ 0 w 4"/>
                    <a:gd name="T3" fmla="*/ 3 h 5"/>
                    <a:gd name="T4" fmla="*/ 4 w 4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4" y="3"/>
                      </a:moveTo>
                      <a:cubicBezTo>
                        <a:pt x="3" y="5"/>
                        <a:pt x="1" y="3"/>
                        <a:pt x="0" y="3"/>
                      </a:cubicBezTo>
                      <a:cubicBezTo>
                        <a:pt x="2" y="0"/>
                        <a:pt x="3" y="1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2" name="Freeform 3710">
                  <a:extLst>
                    <a:ext uri="{FF2B5EF4-FFF2-40B4-BE49-F238E27FC236}">
                      <a16:creationId xmlns:a16="http://schemas.microsoft.com/office/drawing/2014/main" id="{5BEE28B4-EB71-4C77-A747-23E28A5B01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" y="3715"/>
                  <a:ext cx="10" cy="15"/>
                </a:xfrm>
                <a:custGeom>
                  <a:avLst/>
                  <a:gdLst>
                    <a:gd name="T0" fmla="*/ 5 w 5"/>
                    <a:gd name="T1" fmla="*/ 4 h 8"/>
                    <a:gd name="T2" fmla="*/ 4 w 5"/>
                    <a:gd name="T3" fmla="*/ 8 h 8"/>
                    <a:gd name="T4" fmla="*/ 0 w 5"/>
                    <a:gd name="T5" fmla="*/ 5 h 8"/>
                    <a:gd name="T6" fmla="*/ 5 w 5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8">
                      <a:moveTo>
                        <a:pt x="5" y="4"/>
                      </a:moveTo>
                      <a:cubicBezTo>
                        <a:pt x="4" y="7"/>
                        <a:pt x="4" y="7"/>
                        <a:pt x="4" y="8"/>
                      </a:cubicBezTo>
                      <a:cubicBezTo>
                        <a:pt x="2" y="7"/>
                        <a:pt x="2" y="6"/>
                        <a:pt x="0" y="5"/>
                      </a:cubicBezTo>
                      <a:cubicBezTo>
                        <a:pt x="1" y="0"/>
                        <a:pt x="3" y="4"/>
                        <a:pt x="5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3" name="Freeform 3711">
                  <a:extLst>
                    <a:ext uri="{FF2B5EF4-FFF2-40B4-BE49-F238E27FC236}">
                      <a16:creationId xmlns:a16="http://schemas.microsoft.com/office/drawing/2014/main" id="{A2D0C439-8F2F-4F14-88D5-E3ED82B8EB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4" y="3499"/>
                  <a:ext cx="8" cy="11"/>
                </a:xfrm>
                <a:custGeom>
                  <a:avLst/>
                  <a:gdLst>
                    <a:gd name="T0" fmla="*/ 4 w 4"/>
                    <a:gd name="T1" fmla="*/ 1 h 6"/>
                    <a:gd name="T2" fmla="*/ 0 w 4"/>
                    <a:gd name="T3" fmla="*/ 3 h 6"/>
                    <a:gd name="T4" fmla="*/ 4 w 4"/>
                    <a:gd name="T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6">
                      <a:moveTo>
                        <a:pt x="4" y="1"/>
                      </a:moveTo>
                      <a:cubicBezTo>
                        <a:pt x="3" y="6"/>
                        <a:pt x="2" y="2"/>
                        <a:pt x="0" y="3"/>
                      </a:cubicBezTo>
                      <a:cubicBezTo>
                        <a:pt x="2" y="0"/>
                        <a:pt x="3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4" name="Freeform 3712">
                  <a:extLst>
                    <a:ext uri="{FF2B5EF4-FFF2-40B4-BE49-F238E27FC236}">
                      <a16:creationId xmlns:a16="http://schemas.microsoft.com/office/drawing/2014/main" id="{7CF8B028-D473-42B7-BD6A-6D131966C2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" y="3613"/>
                  <a:ext cx="8" cy="17"/>
                </a:xfrm>
                <a:custGeom>
                  <a:avLst/>
                  <a:gdLst>
                    <a:gd name="T0" fmla="*/ 4 w 4"/>
                    <a:gd name="T1" fmla="*/ 6 h 9"/>
                    <a:gd name="T2" fmla="*/ 0 w 4"/>
                    <a:gd name="T3" fmla="*/ 8 h 9"/>
                    <a:gd name="T4" fmla="*/ 4 w 4"/>
                    <a:gd name="T5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9">
                      <a:moveTo>
                        <a:pt x="4" y="6"/>
                      </a:moveTo>
                      <a:cubicBezTo>
                        <a:pt x="2" y="9"/>
                        <a:pt x="1" y="6"/>
                        <a:pt x="0" y="8"/>
                      </a:cubicBezTo>
                      <a:cubicBezTo>
                        <a:pt x="2" y="0"/>
                        <a:pt x="3" y="6"/>
                        <a:pt x="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5" name="Freeform 3713">
                  <a:extLst>
                    <a:ext uri="{FF2B5EF4-FFF2-40B4-BE49-F238E27FC236}">
                      <a16:creationId xmlns:a16="http://schemas.microsoft.com/office/drawing/2014/main" id="{1561D192-67FF-4E58-9BE6-CB786D7012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" y="3370"/>
                  <a:ext cx="6" cy="13"/>
                </a:xfrm>
                <a:custGeom>
                  <a:avLst/>
                  <a:gdLst>
                    <a:gd name="T0" fmla="*/ 3 w 3"/>
                    <a:gd name="T1" fmla="*/ 3 h 7"/>
                    <a:gd name="T2" fmla="*/ 0 w 3"/>
                    <a:gd name="T3" fmla="*/ 5 h 7"/>
                    <a:gd name="T4" fmla="*/ 3 w 3"/>
                    <a:gd name="T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7">
                      <a:moveTo>
                        <a:pt x="3" y="3"/>
                      </a:moveTo>
                      <a:cubicBezTo>
                        <a:pt x="2" y="4"/>
                        <a:pt x="0" y="7"/>
                        <a:pt x="0" y="5"/>
                      </a:cubicBezTo>
                      <a:cubicBezTo>
                        <a:pt x="1" y="0"/>
                        <a:pt x="2" y="1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88" name="Freeform 3715">
                <a:extLst>
                  <a:ext uri="{FF2B5EF4-FFF2-40B4-BE49-F238E27FC236}">
                    <a16:creationId xmlns:a16="http://schemas.microsoft.com/office/drawing/2014/main" id="{44609062-DBBE-4FF9-8E4B-02DA6F087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025" y="5857875"/>
                <a:ext cx="6350" cy="22225"/>
              </a:xfrm>
              <a:custGeom>
                <a:avLst/>
                <a:gdLst>
                  <a:gd name="T0" fmla="*/ 2 w 2"/>
                  <a:gd name="T1" fmla="*/ 1 h 7"/>
                  <a:gd name="T2" fmla="*/ 0 w 2"/>
                  <a:gd name="T3" fmla="*/ 5 h 7"/>
                  <a:gd name="T4" fmla="*/ 2 w 2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7">
                    <a:moveTo>
                      <a:pt x="2" y="1"/>
                    </a:moveTo>
                    <a:cubicBezTo>
                      <a:pt x="1" y="7"/>
                      <a:pt x="1" y="3"/>
                      <a:pt x="0" y="5"/>
                    </a:cubicBezTo>
                    <a:cubicBezTo>
                      <a:pt x="0" y="0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9" name="Freeform 3716">
                <a:extLst>
                  <a:ext uri="{FF2B5EF4-FFF2-40B4-BE49-F238E27FC236}">
                    <a16:creationId xmlns:a16="http://schemas.microsoft.com/office/drawing/2014/main" id="{13C1CE6E-24F1-4288-85E2-7E5FA621F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88" y="5668963"/>
                <a:ext cx="9525" cy="23813"/>
              </a:xfrm>
              <a:custGeom>
                <a:avLst/>
                <a:gdLst>
                  <a:gd name="T0" fmla="*/ 2 w 3"/>
                  <a:gd name="T1" fmla="*/ 8 h 8"/>
                  <a:gd name="T2" fmla="*/ 2 w 3"/>
                  <a:gd name="T3" fmla="*/ 0 h 8"/>
                  <a:gd name="T4" fmla="*/ 2 w 3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0" y="8"/>
                      <a:pt x="2" y="4"/>
                      <a:pt x="2" y="0"/>
                    </a:cubicBezTo>
                    <a:cubicBezTo>
                      <a:pt x="3" y="2"/>
                      <a:pt x="3" y="5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0" name="Freeform 3717">
                <a:extLst>
                  <a:ext uri="{FF2B5EF4-FFF2-40B4-BE49-F238E27FC236}">
                    <a16:creationId xmlns:a16="http://schemas.microsoft.com/office/drawing/2014/main" id="{300AE137-2944-4C69-AD6C-AA3A1DCB4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6032500"/>
                <a:ext cx="11113" cy="22225"/>
              </a:xfrm>
              <a:custGeom>
                <a:avLst/>
                <a:gdLst>
                  <a:gd name="T0" fmla="*/ 4 w 4"/>
                  <a:gd name="T1" fmla="*/ 3 h 7"/>
                  <a:gd name="T2" fmla="*/ 2 w 4"/>
                  <a:gd name="T3" fmla="*/ 0 h 7"/>
                  <a:gd name="T4" fmla="*/ 4 w 4"/>
                  <a:gd name="T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4" y="3"/>
                    </a:moveTo>
                    <a:cubicBezTo>
                      <a:pt x="3" y="7"/>
                      <a:pt x="0" y="7"/>
                      <a:pt x="2" y="0"/>
                    </a:cubicBezTo>
                    <a:cubicBezTo>
                      <a:pt x="2" y="3"/>
                      <a:pt x="3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1" name="Freeform 3718">
                <a:extLst>
                  <a:ext uri="{FF2B5EF4-FFF2-40B4-BE49-F238E27FC236}">
                    <a16:creationId xmlns:a16="http://schemas.microsoft.com/office/drawing/2014/main" id="{45B97D47-DD7A-41D6-A788-D0BFFA123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" y="5746750"/>
                <a:ext cx="14288" cy="12700"/>
              </a:xfrm>
              <a:custGeom>
                <a:avLst/>
                <a:gdLst>
                  <a:gd name="T0" fmla="*/ 5 w 5"/>
                  <a:gd name="T1" fmla="*/ 1 h 4"/>
                  <a:gd name="T2" fmla="*/ 0 w 5"/>
                  <a:gd name="T3" fmla="*/ 2 h 4"/>
                  <a:gd name="T4" fmla="*/ 5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3" y="4"/>
                      <a:pt x="1" y="4"/>
                      <a:pt x="0" y="2"/>
                    </a:cubicBezTo>
                    <a:cubicBezTo>
                      <a:pt x="2" y="0"/>
                      <a:pt x="4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2" name="Freeform 3719">
                <a:extLst>
                  <a:ext uri="{FF2B5EF4-FFF2-40B4-BE49-F238E27FC236}">
                    <a16:creationId xmlns:a16="http://schemas.microsoft.com/office/drawing/2014/main" id="{86316B77-FE9A-44E8-A4AA-87492F320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5903913"/>
                <a:ext cx="11113" cy="17463"/>
              </a:xfrm>
              <a:custGeom>
                <a:avLst/>
                <a:gdLst>
                  <a:gd name="T0" fmla="*/ 4 w 4"/>
                  <a:gd name="T1" fmla="*/ 0 h 6"/>
                  <a:gd name="T2" fmla="*/ 1 w 4"/>
                  <a:gd name="T3" fmla="*/ 6 h 6"/>
                  <a:gd name="T4" fmla="*/ 0 w 4"/>
                  <a:gd name="T5" fmla="*/ 2 h 6"/>
                  <a:gd name="T6" fmla="*/ 4 w 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cubicBezTo>
                      <a:pt x="3" y="3"/>
                      <a:pt x="2" y="3"/>
                      <a:pt x="1" y="6"/>
                    </a:cubicBezTo>
                    <a:cubicBezTo>
                      <a:pt x="0" y="6"/>
                      <a:pt x="1" y="2"/>
                      <a:pt x="0" y="2"/>
                    </a:cubicBezTo>
                    <a:cubicBezTo>
                      <a:pt x="1" y="0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3" name="Freeform 3720">
                <a:extLst>
                  <a:ext uri="{FF2B5EF4-FFF2-40B4-BE49-F238E27FC236}">
                    <a16:creationId xmlns:a16="http://schemas.microsoft.com/office/drawing/2014/main" id="{3BC675DD-D626-4E3B-84E4-42F38B91C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075" y="5668963"/>
                <a:ext cx="17463" cy="14288"/>
              </a:xfrm>
              <a:custGeom>
                <a:avLst/>
                <a:gdLst>
                  <a:gd name="T0" fmla="*/ 6 w 6"/>
                  <a:gd name="T1" fmla="*/ 0 h 5"/>
                  <a:gd name="T2" fmla="*/ 4 w 6"/>
                  <a:gd name="T3" fmla="*/ 5 h 5"/>
                  <a:gd name="T4" fmla="*/ 6 w 6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5" y="5"/>
                      <a:pt x="4" y="1"/>
                      <a:pt x="4" y="5"/>
                    </a:cubicBezTo>
                    <a:cubicBezTo>
                      <a:pt x="0" y="0"/>
                      <a:pt x="3" y="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4" name="Freeform 3721">
                <a:extLst>
                  <a:ext uri="{FF2B5EF4-FFF2-40B4-BE49-F238E27FC236}">
                    <a16:creationId xmlns:a16="http://schemas.microsoft.com/office/drawing/2014/main" id="{307B4E24-A403-4505-8655-B7B530D34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888" y="5548313"/>
                <a:ext cx="9525" cy="20638"/>
              </a:xfrm>
              <a:custGeom>
                <a:avLst/>
                <a:gdLst>
                  <a:gd name="T0" fmla="*/ 1 w 3"/>
                  <a:gd name="T1" fmla="*/ 7 h 7"/>
                  <a:gd name="T2" fmla="*/ 0 w 3"/>
                  <a:gd name="T3" fmla="*/ 3 h 7"/>
                  <a:gd name="T4" fmla="*/ 2 w 3"/>
                  <a:gd name="T5" fmla="*/ 1 h 7"/>
                  <a:gd name="T6" fmla="*/ 1 w 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1" y="3"/>
                      <a:pt x="0" y="5"/>
                      <a:pt x="0" y="3"/>
                    </a:cubicBezTo>
                    <a:cubicBezTo>
                      <a:pt x="0" y="0"/>
                      <a:pt x="1" y="2"/>
                      <a:pt x="2" y="1"/>
                    </a:cubicBezTo>
                    <a:cubicBezTo>
                      <a:pt x="3" y="3"/>
                      <a:pt x="2" y="4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5" name="Freeform 3722">
                <a:extLst>
                  <a:ext uri="{FF2B5EF4-FFF2-40B4-BE49-F238E27FC236}">
                    <a16:creationId xmlns:a16="http://schemas.microsoft.com/office/drawing/2014/main" id="{CEE7158B-CB7B-4A40-BEBA-A2555C7C3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3" y="5837238"/>
                <a:ext cx="7938" cy="23813"/>
              </a:xfrm>
              <a:custGeom>
                <a:avLst/>
                <a:gdLst>
                  <a:gd name="T0" fmla="*/ 3 w 3"/>
                  <a:gd name="T1" fmla="*/ 2 h 8"/>
                  <a:gd name="T2" fmla="*/ 0 w 3"/>
                  <a:gd name="T3" fmla="*/ 5 h 8"/>
                  <a:gd name="T4" fmla="*/ 1 w 3"/>
                  <a:gd name="T5" fmla="*/ 1 h 8"/>
                  <a:gd name="T6" fmla="*/ 3 w 3"/>
                  <a:gd name="T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8">
                    <a:moveTo>
                      <a:pt x="3" y="2"/>
                    </a:moveTo>
                    <a:cubicBezTo>
                      <a:pt x="2" y="8"/>
                      <a:pt x="1" y="5"/>
                      <a:pt x="0" y="5"/>
                    </a:cubicBezTo>
                    <a:cubicBezTo>
                      <a:pt x="0" y="3"/>
                      <a:pt x="1" y="3"/>
                      <a:pt x="1" y="1"/>
                    </a:cubicBezTo>
                    <a:cubicBezTo>
                      <a:pt x="3" y="0"/>
                      <a:pt x="2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6" name="Freeform 3723">
                <a:extLst>
                  <a:ext uri="{FF2B5EF4-FFF2-40B4-BE49-F238E27FC236}">
                    <a16:creationId xmlns:a16="http://schemas.microsoft.com/office/drawing/2014/main" id="{185C89BE-7CBA-4E88-9525-F691C195F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88" y="5797550"/>
                <a:ext cx="4763" cy="33338"/>
              </a:xfrm>
              <a:custGeom>
                <a:avLst/>
                <a:gdLst>
                  <a:gd name="T0" fmla="*/ 2 w 2"/>
                  <a:gd name="T1" fmla="*/ 6 h 11"/>
                  <a:gd name="T2" fmla="*/ 0 w 2"/>
                  <a:gd name="T3" fmla="*/ 6 h 11"/>
                  <a:gd name="T4" fmla="*/ 2 w 2"/>
                  <a:gd name="T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1">
                    <a:moveTo>
                      <a:pt x="2" y="6"/>
                    </a:moveTo>
                    <a:cubicBezTo>
                      <a:pt x="2" y="11"/>
                      <a:pt x="0" y="7"/>
                      <a:pt x="0" y="6"/>
                    </a:cubicBezTo>
                    <a:cubicBezTo>
                      <a:pt x="1" y="0"/>
                      <a:pt x="1" y="9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7" name="Freeform 3724">
                <a:extLst>
                  <a:ext uri="{FF2B5EF4-FFF2-40B4-BE49-F238E27FC236}">
                    <a16:creationId xmlns:a16="http://schemas.microsoft.com/office/drawing/2014/main" id="{4CBD872B-6DA3-4D64-9798-497645C78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0" y="5665788"/>
                <a:ext cx="6350" cy="17463"/>
              </a:xfrm>
              <a:custGeom>
                <a:avLst/>
                <a:gdLst>
                  <a:gd name="T0" fmla="*/ 2 w 2"/>
                  <a:gd name="T1" fmla="*/ 2 h 6"/>
                  <a:gd name="T2" fmla="*/ 0 w 2"/>
                  <a:gd name="T3" fmla="*/ 4 h 6"/>
                  <a:gd name="T4" fmla="*/ 2 w 2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2" y="2"/>
                    </a:moveTo>
                    <a:cubicBezTo>
                      <a:pt x="1" y="6"/>
                      <a:pt x="0" y="3"/>
                      <a:pt x="0" y="4"/>
                    </a:cubicBezTo>
                    <a:cubicBezTo>
                      <a:pt x="1" y="0"/>
                      <a:pt x="1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8" name="Freeform 3725">
                <a:extLst>
                  <a:ext uri="{FF2B5EF4-FFF2-40B4-BE49-F238E27FC236}">
                    <a16:creationId xmlns:a16="http://schemas.microsoft.com/office/drawing/2014/main" id="{1C5AC193-80EC-4F32-AEA3-4359B79E7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050" y="5273675"/>
                <a:ext cx="14288" cy="23813"/>
              </a:xfrm>
              <a:custGeom>
                <a:avLst/>
                <a:gdLst>
                  <a:gd name="T0" fmla="*/ 5 w 5"/>
                  <a:gd name="T1" fmla="*/ 5 h 8"/>
                  <a:gd name="T2" fmla="*/ 0 w 5"/>
                  <a:gd name="T3" fmla="*/ 1 h 8"/>
                  <a:gd name="T4" fmla="*/ 5 w 5"/>
                  <a:gd name="T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cubicBezTo>
                      <a:pt x="4" y="5"/>
                      <a:pt x="0" y="8"/>
                      <a:pt x="0" y="1"/>
                    </a:cubicBezTo>
                    <a:cubicBezTo>
                      <a:pt x="1" y="5"/>
                      <a:pt x="3" y="0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9" name="Freeform 3726">
                <a:extLst>
                  <a:ext uri="{FF2B5EF4-FFF2-40B4-BE49-F238E27FC236}">
                    <a16:creationId xmlns:a16="http://schemas.microsoft.com/office/drawing/2014/main" id="{4C2D0989-6139-4FCF-A2C1-0713E1B07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" y="5407025"/>
                <a:ext cx="6350" cy="14288"/>
              </a:xfrm>
              <a:custGeom>
                <a:avLst/>
                <a:gdLst>
                  <a:gd name="T0" fmla="*/ 2 w 2"/>
                  <a:gd name="T1" fmla="*/ 2 h 5"/>
                  <a:gd name="T2" fmla="*/ 0 w 2"/>
                  <a:gd name="T3" fmla="*/ 3 h 5"/>
                  <a:gd name="T4" fmla="*/ 2 w 2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2" y="2"/>
                    </a:moveTo>
                    <a:cubicBezTo>
                      <a:pt x="2" y="5"/>
                      <a:pt x="1" y="3"/>
                      <a:pt x="0" y="3"/>
                    </a:cubicBezTo>
                    <a:cubicBezTo>
                      <a:pt x="1" y="0"/>
                      <a:pt x="2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0" name="Freeform 3727">
                <a:extLst>
                  <a:ext uri="{FF2B5EF4-FFF2-40B4-BE49-F238E27FC236}">
                    <a16:creationId xmlns:a16="http://schemas.microsoft.com/office/drawing/2014/main" id="{D388BA7D-8E3E-4FCA-B8B0-15DBF5836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13" y="5349875"/>
                <a:ext cx="14288" cy="17463"/>
              </a:xfrm>
              <a:custGeom>
                <a:avLst/>
                <a:gdLst>
                  <a:gd name="T0" fmla="*/ 5 w 5"/>
                  <a:gd name="T1" fmla="*/ 2 h 6"/>
                  <a:gd name="T2" fmla="*/ 0 w 5"/>
                  <a:gd name="T3" fmla="*/ 1 h 6"/>
                  <a:gd name="T4" fmla="*/ 5 w 5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2"/>
                    </a:moveTo>
                    <a:cubicBezTo>
                      <a:pt x="3" y="6"/>
                      <a:pt x="0" y="6"/>
                      <a:pt x="0" y="1"/>
                    </a:cubicBezTo>
                    <a:cubicBezTo>
                      <a:pt x="1" y="1"/>
                      <a:pt x="3" y="0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1" name="Freeform 3728">
                <a:extLst>
                  <a:ext uri="{FF2B5EF4-FFF2-40B4-BE49-F238E27FC236}">
                    <a16:creationId xmlns:a16="http://schemas.microsoft.com/office/drawing/2014/main" id="{C2497A5B-E8AF-4AB7-BFB0-BF0E4F8C7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" y="5626100"/>
                <a:ext cx="6350" cy="19050"/>
              </a:xfrm>
              <a:custGeom>
                <a:avLst/>
                <a:gdLst>
                  <a:gd name="T0" fmla="*/ 2 w 2"/>
                  <a:gd name="T1" fmla="*/ 0 h 6"/>
                  <a:gd name="T2" fmla="*/ 0 w 2"/>
                  <a:gd name="T3" fmla="*/ 5 h 6"/>
                  <a:gd name="T4" fmla="*/ 2 w 2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2" y="0"/>
                    </a:moveTo>
                    <a:cubicBezTo>
                      <a:pt x="1" y="4"/>
                      <a:pt x="1" y="6"/>
                      <a:pt x="0" y="5"/>
                    </a:cubicBezTo>
                    <a:cubicBezTo>
                      <a:pt x="0" y="3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Freeform 3729">
                <a:extLst>
                  <a:ext uri="{FF2B5EF4-FFF2-40B4-BE49-F238E27FC236}">
                    <a16:creationId xmlns:a16="http://schemas.microsoft.com/office/drawing/2014/main" id="{A344E719-A484-4A93-8DFC-F5F5DCFF0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3" y="5410200"/>
                <a:ext cx="14288" cy="17463"/>
              </a:xfrm>
              <a:custGeom>
                <a:avLst/>
                <a:gdLst>
                  <a:gd name="T0" fmla="*/ 5 w 5"/>
                  <a:gd name="T1" fmla="*/ 1 h 6"/>
                  <a:gd name="T2" fmla="*/ 2 w 5"/>
                  <a:gd name="T3" fmla="*/ 0 h 6"/>
                  <a:gd name="T4" fmla="*/ 5 w 5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1"/>
                    </a:moveTo>
                    <a:cubicBezTo>
                      <a:pt x="4" y="4"/>
                      <a:pt x="0" y="6"/>
                      <a:pt x="2" y="0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3" name="Freeform 3730">
                <a:extLst>
                  <a:ext uri="{FF2B5EF4-FFF2-40B4-BE49-F238E27FC236}">
                    <a16:creationId xmlns:a16="http://schemas.microsoft.com/office/drawing/2014/main" id="{B83880FB-27CA-470E-A399-00EFF1225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" y="5545138"/>
                <a:ext cx="12700" cy="30163"/>
              </a:xfrm>
              <a:custGeom>
                <a:avLst/>
                <a:gdLst>
                  <a:gd name="T0" fmla="*/ 4 w 4"/>
                  <a:gd name="T1" fmla="*/ 4 h 10"/>
                  <a:gd name="T2" fmla="*/ 0 w 4"/>
                  <a:gd name="T3" fmla="*/ 6 h 10"/>
                  <a:gd name="T4" fmla="*/ 4 w 4"/>
                  <a:gd name="T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0">
                    <a:moveTo>
                      <a:pt x="4" y="4"/>
                    </a:moveTo>
                    <a:cubicBezTo>
                      <a:pt x="2" y="10"/>
                      <a:pt x="1" y="3"/>
                      <a:pt x="0" y="6"/>
                    </a:cubicBezTo>
                    <a:cubicBezTo>
                      <a:pt x="1" y="0"/>
                      <a:pt x="2" y="5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4" name="Freeform 3731">
                <a:extLst>
                  <a:ext uri="{FF2B5EF4-FFF2-40B4-BE49-F238E27FC236}">
                    <a16:creationId xmlns:a16="http://schemas.microsoft.com/office/drawing/2014/main" id="{53667DDF-6CAF-4B15-B323-98C61F298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38" y="5972175"/>
                <a:ext cx="7938" cy="30163"/>
              </a:xfrm>
              <a:custGeom>
                <a:avLst/>
                <a:gdLst>
                  <a:gd name="T0" fmla="*/ 3 w 3"/>
                  <a:gd name="T1" fmla="*/ 4 h 10"/>
                  <a:gd name="T2" fmla="*/ 0 w 3"/>
                  <a:gd name="T3" fmla="*/ 6 h 10"/>
                  <a:gd name="T4" fmla="*/ 3 w 3"/>
                  <a:gd name="T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0">
                    <a:moveTo>
                      <a:pt x="3" y="4"/>
                    </a:moveTo>
                    <a:cubicBezTo>
                      <a:pt x="2" y="10"/>
                      <a:pt x="1" y="3"/>
                      <a:pt x="0" y="6"/>
                    </a:cubicBezTo>
                    <a:cubicBezTo>
                      <a:pt x="1" y="0"/>
                      <a:pt x="2" y="6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5" name="Freeform 3732">
                <a:extLst>
                  <a:ext uri="{FF2B5EF4-FFF2-40B4-BE49-F238E27FC236}">
                    <a16:creationId xmlns:a16="http://schemas.microsoft.com/office/drawing/2014/main" id="{E65133A0-FAB7-427E-9B74-327DE65AC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" y="5235575"/>
                <a:ext cx="6350" cy="17463"/>
              </a:xfrm>
              <a:custGeom>
                <a:avLst/>
                <a:gdLst>
                  <a:gd name="T0" fmla="*/ 2 w 2"/>
                  <a:gd name="T1" fmla="*/ 1 h 6"/>
                  <a:gd name="T2" fmla="*/ 0 w 2"/>
                  <a:gd name="T3" fmla="*/ 3 h 6"/>
                  <a:gd name="T4" fmla="*/ 2 w 2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2" y="1"/>
                    </a:moveTo>
                    <a:cubicBezTo>
                      <a:pt x="2" y="6"/>
                      <a:pt x="1" y="3"/>
                      <a:pt x="0" y="3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6" name="Freeform 3733">
                <a:extLst>
                  <a:ext uri="{FF2B5EF4-FFF2-40B4-BE49-F238E27FC236}">
                    <a16:creationId xmlns:a16="http://schemas.microsoft.com/office/drawing/2014/main" id="{850CAA1A-50BE-495B-83DF-1BFF765324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13" y="5695950"/>
                <a:ext cx="15875" cy="30163"/>
              </a:xfrm>
              <a:custGeom>
                <a:avLst/>
                <a:gdLst>
                  <a:gd name="T0" fmla="*/ 5 w 5"/>
                  <a:gd name="T1" fmla="*/ 6 h 10"/>
                  <a:gd name="T2" fmla="*/ 4 w 5"/>
                  <a:gd name="T3" fmla="*/ 10 h 10"/>
                  <a:gd name="T4" fmla="*/ 2 w 5"/>
                  <a:gd name="T5" fmla="*/ 9 h 10"/>
                  <a:gd name="T6" fmla="*/ 2 w 5"/>
                  <a:gd name="T7" fmla="*/ 3 h 10"/>
                  <a:gd name="T8" fmla="*/ 5 w 5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5" y="6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4" y="5"/>
                      <a:pt x="0" y="9"/>
                      <a:pt x="2" y="3"/>
                    </a:cubicBezTo>
                    <a:cubicBezTo>
                      <a:pt x="4" y="0"/>
                      <a:pt x="3" y="8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Freeform 3734">
                <a:extLst>
                  <a:ext uri="{FF2B5EF4-FFF2-40B4-BE49-F238E27FC236}">
                    <a16:creationId xmlns:a16="http://schemas.microsoft.com/office/drawing/2014/main" id="{FF5B8DB7-C1EF-4ECD-AA46-BA62E4AC1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025" y="5581650"/>
                <a:ext cx="9525" cy="14288"/>
              </a:xfrm>
              <a:custGeom>
                <a:avLst/>
                <a:gdLst>
                  <a:gd name="T0" fmla="*/ 3 w 3"/>
                  <a:gd name="T1" fmla="*/ 0 h 5"/>
                  <a:gd name="T2" fmla="*/ 0 w 3"/>
                  <a:gd name="T3" fmla="*/ 2 h 5"/>
                  <a:gd name="T4" fmla="*/ 3 w 3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5"/>
                      <a:pt x="1" y="1"/>
                      <a:pt x="0" y="2"/>
                    </a:cubicBezTo>
                    <a:cubicBezTo>
                      <a:pt x="1" y="0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8" name="Freeform 3735">
                <a:extLst>
                  <a:ext uri="{FF2B5EF4-FFF2-40B4-BE49-F238E27FC236}">
                    <a16:creationId xmlns:a16="http://schemas.microsoft.com/office/drawing/2014/main" id="{88921FC7-F3A0-4980-AE8D-191A16203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8" y="6027738"/>
                <a:ext cx="6350" cy="17463"/>
              </a:xfrm>
              <a:custGeom>
                <a:avLst/>
                <a:gdLst>
                  <a:gd name="T0" fmla="*/ 0 w 2"/>
                  <a:gd name="T1" fmla="*/ 3 h 6"/>
                  <a:gd name="T2" fmla="*/ 2 w 2"/>
                  <a:gd name="T3" fmla="*/ 2 h 6"/>
                  <a:gd name="T4" fmla="*/ 0 w 2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0" y="3"/>
                    </a:moveTo>
                    <a:cubicBezTo>
                      <a:pt x="1" y="0"/>
                      <a:pt x="2" y="1"/>
                      <a:pt x="2" y="2"/>
                    </a:cubicBezTo>
                    <a:cubicBezTo>
                      <a:pt x="1" y="6"/>
                      <a:pt x="0" y="5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9" name="Freeform 3736">
                <a:extLst>
                  <a:ext uri="{FF2B5EF4-FFF2-40B4-BE49-F238E27FC236}">
                    <a16:creationId xmlns:a16="http://schemas.microsoft.com/office/drawing/2014/main" id="{BB858551-8D6C-4AB5-8954-E9BE1F5E1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3" y="5276850"/>
                <a:ext cx="12700" cy="15875"/>
              </a:xfrm>
              <a:custGeom>
                <a:avLst/>
                <a:gdLst>
                  <a:gd name="T0" fmla="*/ 4 w 4"/>
                  <a:gd name="T1" fmla="*/ 1 h 5"/>
                  <a:gd name="T2" fmla="*/ 1 w 4"/>
                  <a:gd name="T3" fmla="*/ 0 h 5"/>
                  <a:gd name="T4" fmla="*/ 4 w 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2" y="3"/>
                      <a:pt x="0" y="5"/>
                      <a:pt x="1" y="0"/>
                    </a:cubicBezTo>
                    <a:cubicBezTo>
                      <a:pt x="2" y="1"/>
                      <a:pt x="2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0" name="Freeform 3737">
                <a:extLst>
                  <a:ext uri="{FF2B5EF4-FFF2-40B4-BE49-F238E27FC236}">
                    <a16:creationId xmlns:a16="http://schemas.microsoft.com/office/drawing/2014/main" id="{4244EDB9-FE6B-4BE5-801D-15A5CC9BE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38" y="5870575"/>
                <a:ext cx="7938" cy="26988"/>
              </a:xfrm>
              <a:custGeom>
                <a:avLst/>
                <a:gdLst>
                  <a:gd name="T0" fmla="*/ 3 w 3"/>
                  <a:gd name="T1" fmla="*/ 4 h 9"/>
                  <a:gd name="T2" fmla="*/ 0 w 3"/>
                  <a:gd name="T3" fmla="*/ 5 h 9"/>
                  <a:gd name="T4" fmla="*/ 3 w 3"/>
                  <a:gd name="T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9">
                    <a:moveTo>
                      <a:pt x="3" y="4"/>
                    </a:moveTo>
                    <a:cubicBezTo>
                      <a:pt x="2" y="9"/>
                      <a:pt x="2" y="4"/>
                      <a:pt x="0" y="5"/>
                    </a:cubicBezTo>
                    <a:cubicBezTo>
                      <a:pt x="1" y="0"/>
                      <a:pt x="3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1" name="Freeform 3738">
                <a:extLst>
                  <a:ext uri="{FF2B5EF4-FFF2-40B4-BE49-F238E27FC236}">
                    <a16:creationId xmlns:a16="http://schemas.microsoft.com/office/drawing/2014/main" id="{57CA4441-EDCE-492B-91A2-EC2AD8208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" y="5699125"/>
                <a:ext cx="11113" cy="14288"/>
              </a:xfrm>
              <a:custGeom>
                <a:avLst/>
                <a:gdLst>
                  <a:gd name="T0" fmla="*/ 4 w 4"/>
                  <a:gd name="T1" fmla="*/ 2 h 5"/>
                  <a:gd name="T2" fmla="*/ 1 w 4"/>
                  <a:gd name="T3" fmla="*/ 1 h 5"/>
                  <a:gd name="T4" fmla="*/ 4 w 4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4" y="4"/>
                      <a:pt x="0" y="5"/>
                      <a:pt x="1" y="1"/>
                    </a:cubicBezTo>
                    <a:cubicBezTo>
                      <a:pt x="3" y="2"/>
                      <a:pt x="3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2" name="Freeform 3739">
                <a:extLst>
                  <a:ext uri="{FF2B5EF4-FFF2-40B4-BE49-F238E27FC236}">
                    <a16:creationId xmlns:a16="http://schemas.microsoft.com/office/drawing/2014/main" id="{C9458533-50CF-4FC4-A6B9-04D7B0615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88" y="6000750"/>
                <a:ext cx="6350" cy="20638"/>
              </a:xfrm>
              <a:custGeom>
                <a:avLst/>
                <a:gdLst>
                  <a:gd name="T0" fmla="*/ 2 w 2"/>
                  <a:gd name="T1" fmla="*/ 0 h 7"/>
                  <a:gd name="T2" fmla="*/ 0 w 2"/>
                  <a:gd name="T3" fmla="*/ 7 h 7"/>
                  <a:gd name="T4" fmla="*/ 2 w 2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7">
                    <a:moveTo>
                      <a:pt x="2" y="0"/>
                    </a:moveTo>
                    <a:cubicBezTo>
                      <a:pt x="1" y="4"/>
                      <a:pt x="1" y="7"/>
                      <a:pt x="0" y="7"/>
                    </a:cubicBezTo>
                    <a:cubicBezTo>
                      <a:pt x="0" y="5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3" name="Freeform 3740">
                <a:extLst>
                  <a:ext uri="{FF2B5EF4-FFF2-40B4-BE49-F238E27FC236}">
                    <a16:creationId xmlns:a16="http://schemas.microsoft.com/office/drawing/2014/main" id="{7F61B415-7C96-42AB-B35D-44E7E961C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" y="5400675"/>
                <a:ext cx="12700" cy="23813"/>
              </a:xfrm>
              <a:custGeom>
                <a:avLst/>
                <a:gdLst>
                  <a:gd name="T0" fmla="*/ 4 w 4"/>
                  <a:gd name="T1" fmla="*/ 3 h 8"/>
                  <a:gd name="T2" fmla="*/ 0 w 4"/>
                  <a:gd name="T3" fmla="*/ 5 h 8"/>
                  <a:gd name="T4" fmla="*/ 4 w 4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3"/>
                    </a:moveTo>
                    <a:cubicBezTo>
                      <a:pt x="2" y="8"/>
                      <a:pt x="2" y="4"/>
                      <a:pt x="0" y="5"/>
                    </a:cubicBezTo>
                    <a:cubicBezTo>
                      <a:pt x="2" y="0"/>
                      <a:pt x="3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4" name="Freeform 3741">
                <a:extLst>
                  <a:ext uri="{FF2B5EF4-FFF2-40B4-BE49-F238E27FC236}">
                    <a16:creationId xmlns:a16="http://schemas.microsoft.com/office/drawing/2014/main" id="{CF85A965-B3FA-44BD-AE3B-0F1CF1A43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713" y="5229225"/>
                <a:ext cx="6350" cy="17463"/>
              </a:xfrm>
              <a:custGeom>
                <a:avLst/>
                <a:gdLst>
                  <a:gd name="T0" fmla="*/ 2 w 2"/>
                  <a:gd name="T1" fmla="*/ 1 h 6"/>
                  <a:gd name="T2" fmla="*/ 0 w 2"/>
                  <a:gd name="T3" fmla="*/ 4 h 6"/>
                  <a:gd name="T4" fmla="*/ 2 w 2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2" y="1"/>
                    </a:moveTo>
                    <a:cubicBezTo>
                      <a:pt x="1" y="6"/>
                      <a:pt x="1" y="3"/>
                      <a:pt x="0" y="4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5" name="Freeform 3742">
                <a:extLst>
                  <a:ext uri="{FF2B5EF4-FFF2-40B4-BE49-F238E27FC236}">
                    <a16:creationId xmlns:a16="http://schemas.microsoft.com/office/drawing/2014/main" id="{10395D82-681A-46DB-8FFC-4A1AAA571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25" y="5373688"/>
                <a:ext cx="6350" cy="17463"/>
              </a:xfrm>
              <a:custGeom>
                <a:avLst/>
                <a:gdLst>
                  <a:gd name="T0" fmla="*/ 2 w 2"/>
                  <a:gd name="T1" fmla="*/ 3 h 6"/>
                  <a:gd name="T2" fmla="*/ 0 w 2"/>
                  <a:gd name="T3" fmla="*/ 4 h 6"/>
                  <a:gd name="T4" fmla="*/ 2 w 2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2" y="3"/>
                    </a:moveTo>
                    <a:cubicBezTo>
                      <a:pt x="1" y="6"/>
                      <a:pt x="1" y="5"/>
                      <a:pt x="0" y="4"/>
                    </a:cubicBezTo>
                    <a:cubicBezTo>
                      <a:pt x="1" y="0"/>
                      <a:pt x="2" y="1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6" name="Freeform 3743">
                <a:extLst>
                  <a:ext uri="{FF2B5EF4-FFF2-40B4-BE49-F238E27FC236}">
                    <a16:creationId xmlns:a16="http://schemas.microsoft.com/office/drawing/2014/main" id="{EA446846-CBD0-43CC-99E0-BFC4FCCCC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" y="5262563"/>
                <a:ext cx="11113" cy="23813"/>
              </a:xfrm>
              <a:custGeom>
                <a:avLst/>
                <a:gdLst>
                  <a:gd name="T0" fmla="*/ 3 w 4"/>
                  <a:gd name="T1" fmla="*/ 8 h 8"/>
                  <a:gd name="T2" fmla="*/ 0 w 4"/>
                  <a:gd name="T3" fmla="*/ 7 h 8"/>
                  <a:gd name="T4" fmla="*/ 4 w 4"/>
                  <a:gd name="T5" fmla="*/ 3 h 8"/>
                  <a:gd name="T6" fmla="*/ 3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3" y="8"/>
                    </a:moveTo>
                    <a:cubicBezTo>
                      <a:pt x="2" y="7"/>
                      <a:pt x="2" y="7"/>
                      <a:pt x="0" y="7"/>
                    </a:cubicBezTo>
                    <a:cubicBezTo>
                      <a:pt x="2" y="0"/>
                      <a:pt x="2" y="7"/>
                      <a:pt x="4" y="3"/>
                    </a:cubicBezTo>
                    <a:cubicBezTo>
                      <a:pt x="4" y="4"/>
                      <a:pt x="4" y="6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7" name="Freeform 3744">
                <a:extLst>
                  <a:ext uri="{FF2B5EF4-FFF2-40B4-BE49-F238E27FC236}">
                    <a16:creationId xmlns:a16="http://schemas.microsoft.com/office/drawing/2014/main" id="{24EEBACD-9DCE-46B4-8EA6-7E401E78E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850" y="5397500"/>
                <a:ext cx="15875" cy="23813"/>
              </a:xfrm>
              <a:custGeom>
                <a:avLst/>
                <a:gdLst>
                  <a:gd name="T0" fmla="*/ 5 w 5"/>
                  <a:gd name="T1" fmla="*/ 2 h 8"/>
                  <a:gd name="T2" fmla="*/ 4 w 5"/>
                  <a:gd name="T3" fmla="*/ 6 h 8"/>
                  <a:gd name="T4" fmla="*/ 0 w 5"/>
                  <a:gd name="T5" fmla="*/ 7 h 8"/>
                  <a:gd name="T6" fmla="*/ 5 w 5"/>
                  <a:gd name="T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2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2" y="8"/>
                      <a:pt x="1" y="8"/>
                      <a:pt x="0" y="7"/>
                    </a:cubicBezTo>
                    <a:cubicBezTo>
                      <a:pt x="1" y="0"/>
                      <a:pt x="3" y="0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8" name="Freeform 3745">
                <a:extLst>
                  <a:ext uri="{FF2B5EF4-FFF2-40B4-BE49-F238E27FC236}">
                    <a16:creationId xmlns:a16="http://schemas.microsoft.com/office/drawing/2014/main" id="{8A35E39C-84EA-4342-80ED-F8A7FD737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075" y="5232400"/>
                <a:ext cx="20638" cy="14288"/>
              </a:xfrm>
              <a:custGeom>
                <a:avLst/>
                <a:gdLst>
                  <a:gd name="T0" fmla="*/ 7 w 7"/>
                  <a:gd name="T1" fmla="*/ 1 h 5"/>
                  <a:gd name="T2" fmla="*/ 0 w 7"/>
                  <a:gd name="T3" fmla="*/ 1 h 5"/>
                  <a:gd name="T4" fmla="*/ 7 w 7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7" y="1"/>
                    </a:moveTo>
                    <a:cubicBezTo>
                      <a:pt x="4" y="5"/>
                      <a:pt x="2" y="2"/>
                      <a:pt x="0" y="1"/>
                    </a:cubicBezTo>
                    <a:cubicBezTo>
                      <a:pt x="3" y="0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9" name="Freeform 3746">
                <a:extLst>
                  <a:ext uri="{FF2B5EF4-FFF2-40B4-BE49-F238E27FC236}">
                    <a16:creationId xmlns:a16="http://schemas.microsoft.com/office/drawing/2014/main" id="{AC733C3C-AC15-4D02-8580-84DF0D4D0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50" y="5978525"/>
                <a:ext cx="12700" cy="26988"/>
              </a:xfrm>
              <a:custGeom>
                <a:avLst/>
                <a:gdLst>
                  <a:gd name="T0" fmla="*/ 4 w 4"/>
                  <a:gd name="T1" fmla="*/ 0 h 9"/>
                  <a:gd name="T2" fmla="*/ 0 w 4"/>
                  <a:gd name="T3" fmla="*/ 9 h 9"/>
                  <a:gd name="T4" fmla="*/ 3 w 4"/>
                  <a:gd name="T5" fmla="*/ 0 h 9"/>
                  <a:gd name="T6" fmla="*/ 4 w 4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4" y="0"/>
                    </a:moveTo>
                    <a:cubicBezTo>
                      <a:pt x="3" y="3"/>
                      <a:pt x="2" y="8"/>
                      <a:pt x="0" y="9"/>
                    </a:cubicBezTo>
                    <a:cubicBezTo>
                      <a:pt x="1" y="6"/>
                      <a:pt x="2" y="3"/>
                      <a:pt x="3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0" name="Freeform 3747">
                <a:extLst>
                  <a:ext uri="{FF2B5EF4-FFF2-40B4-BE49-F238E27FC236}">
                    <a16:creationId xmlns:a16="http://schemas.microsoft.com/office/drawing/2014/main" id="{95BA2668-2444-4D0A-9AEC-1B6262AE1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8" y="5243513"/>
                <a:ext cx="9525" cy="15875"/>
              </a:xfrm>
              <a:custGeom>
                <a:avLst/>
                <a:gdLst>
                  <a:gd name="T0" fmla="*/ 3 w 3"/>
                  <a:gd name="T1" fmla="*/ 2 h 5"/>
                  <a:gd name="T2" fmla="*/ 0 w 3"/>
                  <a:gd name="T3" fmla="*/ 3 h 5"/>
                  <a:gd name="T4" fmla="*/ 3 w 3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cubicBezTo>
                      <a:pt x="2" y="4"/>
                      <a:pt x="1" y="5"/>
                      <a:pt x="0" y="3"/>
                    </a:cubicBezTo>
                    <a:cubicBezTo>
                      <a:pt x="1" y="2"/>
                      <a:pt x="3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1" name="Freeform 3748">
                <a:extLst>
                  <a:ext uri="{FF2B5EF4-FFF2-40B4-BE49-F238E27FC236}">
                    <a16:creationId xmlns:a16="http://schemas.microsoft.com/office/drawing/2014/main" id="{10C4F93D-18C7-47B5-AC9C-A3D3B5057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25" y="5665788"/>
                <a:ext cx="6350" cy="23813"/>
              </a:xfrm>
              <a:custGeom>
                <a:avLst/>
                <a:gdLst>
                  <a:gd name="T0" fmla="*/ 2 w 2"/>
                  <a:gd name="T1" fmla="*/ 6 h 8"/>
                  <a:gd name="T2" fmla="*/ 0 w 2"/>
                  <a:gd name="T3" fmla="*/ 6 h 8"/>
                  <a:gd name="T4" fmla="*/ 2 w 2"/>
                  <a:gd name="T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8">
                    <a:moveTo>
                      <a:pt x="2" y="6"/>
                    </a:moveTo>
                    <a:cubicBezTo>
                      <a:pt x="2" y="8"/>
                      <a:pt x="0" y="8"/>
                      <a:pt x="0" y="6"/>
                    </a:cubicBezTo>
                    <a:cubicBezTo>
                      <a:pt x="1" y="0"/>
                      <a:pt x="2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2" name="Freeform 3749">
                <a:extLst>
                  <a:ext uri="{FF2B5EF4-FFF2-40B4-BE49-F238E27FC236}">
                    <a16:creationId xmlns:a16="http://schemas.microsoft.com/office/drawing/2014/main" id="{67F6C9F3-9629-4C2D-8E38-19A430079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425" y="5830888"/>
                <a:ext cx="23813" cy="42863"/>
              </a:xfrm>
              <a:custGeom>
                <a:avLst/>
                <a:gdLst>
                  <a:gd name="T0" fmla="*/ 8 w 8"/>
                  <a:gd name="T1" fmla="*/ 8 h 14"/>
                  <a:gd name="T2" fmla="*/ 0 w 8"/>
                  <a:gd name="T3" fmla="*/ 9 h 14"/>
                  <a:gd name="T4" fmla="*/ 8 w 8"/>
                  <a:gd name="T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4">
                    <a:moveTo>
                      <a:pt x="8" y="8"/>
                    </a:moveTo>
                    <a:cubicBezTo>
                      <a:pt x="6" y="14"/>
                      <a:pt x="2" y="9"/>
                      <a:pt x="0" y="9"/>
                    </a:cubicBezTo>
                    <a:cubicBezTo>
                      <a:pt x="4" y="0"/>
                      <a:pt x="4" y="11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3" name="Freeform 3750">
                <a:extLst>
                  <a:ext uri="{FF2B5EF4-FFF2-40B4-BE49-F238E27FC236}">
                    <a16:creationId xmlns:a16="http://schemas.microsoft.com/office/drawing/2014/main" id="{F938587D-D8A1-45DE-AA3A-D9D04B5A0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88" y="5400675"/>
                <a:ext cx="4763" cy="17463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4 h 6"/>
                  <a:gd name="T4" fmla="*/ 2 w 2"/>
                  <a:gd name="T5" fmla="*/ 0 h 6"/>
                  <a:gd name="T6" fmla="*/ 1 w 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1" y="6"/>
                    </a:moveTo>
                    <a:cubicBezTo>
                      <a:pt x="1" y="6"/>
                      <a:pt x="0" y="5"/>
                      <a:pt x="0" y="4"/>
                    </a:cubicBezTo>
                    <a:cubicBezTo>
                      <a:pt x="1" y="2"/>
                      <a:pt x="1" y="3"/>
                      <a:pt x="2" y="0"/>
                    </a:cubicBezTo>
                    <a:cubicBezTo>
                      <a:pt x="2" y="1"/>
                      <a:pt x="2" y="3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4" name="Freeform 3751">
                <a:extLst>
                  <a:ext uri="{FF2B5EF4-FFF2-40B4-BE49-F238E27FC236}">
                    <a16:creationId xmlns:a16="http://schemas.microsoft.com/office/drawing/2014/main" id="{5D4D89BA-64A3-43B6-9B91-A3C1EDDC6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75" y="5719763"/>
                <a:ext cx="36513" cy="42863"/>
              </a:xfrm>
              <a:custGeom>
                <a:avLst/>
                <a:gdLst>
                  <a:gd name="T0" fmla="*/ 12 w 12"/>
                  <a:gd name="T1" fmla="*/ 5 h 14"/>
                  <a:gd name="T2" fmla="*/ 9 w 12"/>
                  <a:gd name="T3" fmla="*/ 14 h 14"/>
                  <a:gd name="T4" fmla="*/ 10 w 12"/>
                  <a:gd name="T5" fmla="*/ 8 h 14"/>
                  <a:gd name="T6" fmla="*/ 0 w 12"/>
                  <a:gd name="T7" fmla="*/ 6 h 14"/>
                  <a:gd name="T8" fmla="*/ 12 w 12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2" y="5"/>
                    </a:moveTo>
                    <a:cubicBezTo>
                      <a:pt x="11" y="8"/>
                      <a:pt x="10" y="11"/>
                      <a:pt x="9" y="14"/>
                    </a:cubicBezTo>
                    <a:cubicBezTo>
                      <a:pt x="8" y="14"/>
                      <a:pt x="10" y="11"/>
                      <a:pt x="10" y="8"/>
                    </a:cubicBezTo>
                    <a:cubicBezTo>
                      <a:pt x="5" y="9"/>
                      <a:pt x="2" y="9"/>
                      <a:pt x="0" y="6"/>
                    </a:cubicBezTo>
                    <a:cubicBezTo>
                      <a:pt x="4" y="0"/>
                      <a:pt x="7" y="7"/>
                      <a:pt x="1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5" name="Freeform 3752">
                <a:extLst>
                  <a:ext uri="{FF2B5EF4-FFF2-40B4-BE49-F238E27FC236}">
                    <a16:creationId xmlns:a16="http://schemas.microsoft.com/office/drawing/2014/main" id="{68FCD39B-F222-4AD6-93E1-2294C201D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" y="5199063"/>
                <a:ext cx="7938" cy="20638"/>
              </a:xfrm>
              <a:custGeom>
                <a:avLst/>
                <a:gdLst>
                  <a:gd name="T0" fmla="*/ 3 w 3"/>
                  <a:gd name="T1" fmla="*/ 0 h 7"/>
                  <a:gd name="T2" fmla="*/ 2 w 3"/>
                  <a:gd name="T3" fmla="*/ 4 h 7"/>
                  <a:gd name="T4" fmla="*/ 0 w 3"/>
                  <a:gd name="T5" fmla="*/ 7 h 7"/>
                  <a:gd name="T6" fmla="*/ 3 w 3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7">
                    <a:moveTo>
                      <a:pt x="3" y="0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1" y="6"/>
                      <a:pt x="0" y="7"/>
                    </a:cubicBezTo>
                    <a:cubicBezTo>
                      <a:pt x="0" y="5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6" name="Freeform 3753">
                <a:extLst>
                  <a:ext uri="{FF2B5EF4-FFF2-40B4-BE49-F238E27FC236}">
                    <a16:creationId xmlns:a16="http://schemas.microsoft.com/office/drawing/2014/main" id="{7BFDB68C-93E2-48DE-85EC-1D6DFDC7A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563" y="5400675"/>
                <a:ext cx="9525" cy="20638"/>
              </a:xfrm>
              <a:custGeom>
                <a:avLst/>
                <a:gdLst>
                  <a:gd name="T0" fmla="*/ 3 w 3"/>
                  <a:gd name="T1" fmla="*/ 3 h 7"/>
                  <a:gd name="T2" fmla="*/ 2 w 3"/>
                  <a:gd name="T3" fmla="*/ 4 h 7"/>
                  <a:gd name="T4" fmla="*/ 0 w 3"/>
                  <a:gd name="T5" fmla="*/ 6 h 7"/>
                  <a:gd name="T6" fmla="*/ 2 w 3"/>
                  <a:gd name="T7" fmla="*/ 0 h 7"/>
                  <a:gd name="T8" fmla="*/ 3 w 3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3"/>
                    </a:moveTo>
                    <a:cubicBezTo>
                      <a:pt x="2" y="6"/>
                      <a:pt x="2" y="4"/>
                      <a:pt x="2" y="4"/>
                    </a:cubicBezTo>
                    <a:cubicBezTo>
                      <a:pt x="1" y="5"/>
                      <a:pt x="1" y="7"/>
                      <a:pt x="0" y="6"/>
                    </a:cubicBezTo>
                    <a:cubicBezTo>
                      <a:pt x="1" y="3"/>
                      <a:pt x="1" y="2"/>
                      <a:pt x="2" y="0"/>
                    </a:cubicBezTo>
                    <a:cubicBezTo>
                      <a:pt x="3" y="0"/>
                      <a:pt x="3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7" name="Freeform 3754">
                <a:extLst>
                  <a:ext uri="{FF2B5EF4-FFF2-40B4-BE49-F238E27FC236}">
                    <a16:creationId xmlns:a16="http://schemas.microsoft.com/office/drawing/2014/main" id="{85F1AA0F-8AAF-4431-BFCE-BCE81C32B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75" y="5443538"/>
                <a:ext cx="14288" cy="17463"/>
              </a:xfrm>
              <a:custGeom>
                <a:avLst/>
                <a:gdLst>
                  <a:gd name="T0" fmla="*/ 5 w 5"/>
                  <a:gd name="T1" fmla="*/ 3 h 6"/>
                  <a:gd name="T2" fmla="*/ 0 w 5"/>
                  <a:gd name="T3" fmla="*/ 5 h 6"/>
                  <a:gd name="T4" fmla="*/ 5 w 5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3"/>
                    </a:moveTo>
                    <a:cubicBezTo>
                      <a:pt x="4" y="6"/>
                      <a:pt x="2" y="5"/>
                      <a:pt x="0" y="5"/>
                    </a:cubicBezTo>
                    <a:cubicBezTo>
                      <a:pt x="2" y="0"/>
                      <a:pt x="4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Freeform 3755">
                <a:extLst>
                  <a:ext uri="{FF2B5EF4-FFF2-40B4-BE49-F238E27FC236}">
                    <a16:creationId xmlns:a16="http://schemas.microsoft.com/office/drawing/2014/main" id="{F0FE621C-6032-432D-8B81-981B7660C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963" y="6005513"/>
                <a:ext cx="3175" cy="19050"/>
              </a:xfrm>
              <a:custGeom>
                <a:avLst/>
                <a:gdLst>
                  <a:gd name="T0" fmla="*/ 1 w 1"/>
                  <a:gd name="T1" fmla="*/ 0 h 6"/>
                  <a:gd name="T2" fmla="*/ 1 w 1"/>
                  <a:gd name="T3" fmla="*/ 5 h 6"/>
                  <a:gd name="T4" fmla="*/ 0 w 1"/>
                  <a:gd name="T5" fmla="*/ 0 h 6"/>
                  <a:gd name="T6" fmla="*/ 1 w 1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6">
                    <a:moveTo>
                      <a:pt x="1" y="0"/>
                    </a:moveTo>
                    <a:cubicBezTo>
                      <a:pt x="1" y="2"/>
                      <a:pt x="1" y="4"/>
                      <a:pt x="1" y="5"/>
                    </a:cubicBezTo>
                    <a:cubicBezTo>
                      <a:pt x="0" y="6"/>
                      <a:pt x="0" y="3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9" name="Freeform 3756">
                <a:extLst>
                  <a:ext uri="{FF2B5EF4-FFF2-40B4-BE49-F238E27FC236}">
                    <a16:creationId xmlns:a16="http://schemas.microsoft.com/office/drawing/2014/main" id="{DF02FB59-D393-4FFB-9AD4-FD1397FD3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00" y="5222875"/>
                <a:ext cx="6350" cy="14288"/>
              </a:xfrm>
              <a:custGeom>
                <a:avLst/>
                <a:gdLst>
                  <a:gd name="T0" fmla="*/ 2 w 2"/>
                  <a:gd name="T1" fmla="*/ 3 h 5"/>
                  <a:gd name="T2" fmla="*/ 0 w 2"/>
                  <a:gd name="T3" fmla="*/ 5 h 5"/>
                  <a:gd name="T4" fmla="*/ 2 w 2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2" y="3"/>
                    </a:moveTo>
                    <a:cubicBezTo>
                      <a:pt x="1" y="4"/>
                      <a:pt x="1" y="5"/>
                      <a:pt x="0" y="5"/>
                    </a:cubicBezTo>
                    <a:cubicBezTo>
                      <a:pt x="0" y="0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0" name="Freeform 3757">
                <a:extLst>
                  <a:ext uri="{FF2B5EF4-FFF2-40B4-BE49-F238E27FC236}">
                    <a16:creationId xmlns:a16="http://schemas.microsoft.com/office/drawing/2014/main" id="{EEA1DD09-90EF-4344-A341-39AD39AC9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38" y="5951538"/>
                <a:ext cx="15875" cy="26988"/>
              </a:xfrm>
              <a:custGeom>
                <a:avLst/>
                <a:gdLst>
                  <a:gd name="T0" fmla="*/ 5 w 5"/>
                  <a:gd name="T1" fmla="*/ 6 h 9"/>
                  <a:gd name="T2" fmla="*/ 0 w 5"/>
                  <a:gd name="T3" fmla="*/ 9 h 9"/>
                  <a:gd name="T4" fmla="*/ 1 w 5"/>
                  <a:gd name="T5" fmla="*/ 2 h 9"/>
                  <a:gd name="T6" fmla="*/ 1 w 5"/>
                  <a:gd name="T7" fmla="*/ 6 h 9"/>
                  <a:gd name="T8" fmla="*/ 5 w 5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5" y="6"/>
                    </a:moveTo>
                    <a:cubicBezTo>
                      <a:pt x="3" y="8"/>
                      <a:pt x="3" y="7"/>
                      <a:pt x="0" y="9"/>
                    </a:cubicBezTo>
                    <a:cubicBezTo>
                      <a:pt x="1" y="6"/>
                      <a:pt x="0" y="5"/>
                      <a:pt x="1" y="2"/>
                    </a:cubicBezTo>
                    <a:cubicBezTo>
                      <a:pt x="2" y="2"/>
                      <a:pt x="2" y="3"/>
                      <a:pt x="1" y="6"/>
                    </a:cubicBezTo>
                    <a:cubicBezTo>
                      <a:pt x="3" y="0"/>
                      <a:pt x="4" y="5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1" name="Freeform 3758">
                <a:extLst>
                  <a:ext uri="{FF2B5EF4-FFF2-40B4-BE49-F238E27FC236}">
                    <a16:creationId xmlns:a16="http://schemas.microsoft.com/office/drawing/2014/main" id="{43C3CD33-27FD-4D36-B71E-211C67912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75" y="5407025"/>
                <a:ext cx="4763" cy="14288"/>
              </a:xfrm>
              <a:custGeom>
                <a:avLst/>
                <a:gdLst>
                  <a:gd name="T0" fmla="*/ 1 w 2"/>
                  <a:gd name="T1" fmla="*/ 5 h 5"/>
                  <a:gd name="T2" fmla="*/ 0 w 2"/>
                  <a:gd name="T3" fmla="*/ 5 h 5"/>
                  <a:gd name="T4" fmla="*/ 1 w 2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1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2" y="0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2" name="Freeform 3759">
                <a:extLst>
                  <a:ext uri="{FF2B5EF4-FFF2-40B4-BE49-F238E27FC236}">
                    <a16:creationId xmlns:a16="http://schemas.microsoft.com/office/drawing/2014/main" id="{50E68DFE-AAF6-4EF6-96DB-669A70E2C8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" y="6005513"/>
                <a:ext cx="7938" cy="33338"/>
              </a:xfrm>
              <a:custGeom>
                <a:avLst/>
                <a:gdLst>
                  <a:gd name="T0" fmla="*/ 2 w 3"/>
                  <a:gd name="T1" fmla="*/ 9 h 11"/>
                  <a:gd name="T2" fmla="*/ 0 w 3"/>
                  <a:gd name="T3" fmla="*/ 10 h 11"/>
                  <a:gd name="T4" fmla="*/ 2 w 3"/>
                  <a:gd name="T5" fmla="*/ 8 h 11"/>
                  <a:gd name="T6" fmla="*/ 3 w 3"/>
                  <a:gd name="T7" fmla="*/ 0 h 11"/>
                  <a:gd name="T8" fmla="*/ 2 w 3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2" y="9"/>
                    </a:moveTo>
                    <a:cubicBezTo>
                      <a:pt x="1" y="11"/>
                      <a:pt x="1" y="10"/>
                      <a:pt x="0" y="10"/>
                    </a:cubicBezTo>
                    <a:cubicBezTo>
                      <a:pt x="1" y="5"/>
                      <a:pt x="1" y="11"/>
                      <a:pt x="2" y="8"/>
                    </a:cubicBezTo>
                    <a:cubicBezTo>
                      <a:pt x="1" y="2"/>
                      <a:pt x="1" y="7"/>
                      <a:pt x="3" y="0"/>
                    </a:cubicBezTo>
                    <a:cubicBezTo>
                      <a:pt x="3" y="2"/>
                      <a:pt x="3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3" name="Freeform 3760">
                <a:extLst>
                  <a:ext uri="{FF2B5EF4-FFF2-40B4-BE49-F238E27FC236}">
                    <a16:creationId xmlns:a16="http://schemas.microsoft.com/office/drawing/2014/main" id="{5C340547-2DEC-49CD-970B-3D5590DEF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788" y="5834063"/>
                <a:ext cx="11113" cy="33338"/>
              </a:xfrm>
              <a:custGeom>
                <a:avLst/>
                <a:gdLst>
                  <a:gd name="T0" fmla="*/ 4 w 4"/>
                  <a:gd name="T1" fmla="*/ 10 h 11"/>
                  <a:gd name="T2" fmla="*/ 0 w 4"/>
                  <a:gd name="T3" fmla="*/ 8 h 11"/>
                  <a:gd name="T4" fmla="*/ 3 w 4"/>
                  <a:gd name="T5" fmla="*/ 4 h 11"/>
                  <a:gd name="T6" fmla="*/ 4 w 4"/>
                  <a:gd name="T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1">
                    <a:moveTo>
                      <a:pt x="4" y="10"/>
                    </a:moveTo>
                    <a:cubicBezTo>
                      <a:pt x="3" y="11"/>
                      <a:pt x="2" y="9"/>
                      <a:pt x="0" y="8"/>
                    </a:cubicBezTo>
                    <a:cubicBezTo>
                      <a:pt x="1" y="0"/>
                      <a:pt x="2" y="6"/>
                      <a:pt x="3" y="4"/>
                    </a:cubicBezTo>
                    <a:cubicBezTo>
                      <a:pt x="3" y="7"/>
                      <a:pt x="3" y="8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4" name="Freeform 3761">
                <a:extLst>
                  <a:ext uri="{FF2B5EF4-FFF2-40B4-BE49-F238E27FC236}">
                    <a16:creationId xmlns:a16="http://schemas.microsoft.com/office/drawing/2014/main" id="{52394DB5-7593-49DC-9066-24F585A92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400" y="5403850"/>
                <a:ext cx="15875" cy="17463"/>
              </a:xfrm>
              <a:custGeom>
                <a:avLst/>
                <a:gdLst>
                  <a:gd name="T0" fmla="*/ 4 w 5"/>
                  <a:gd name="T1" fmla="*/ 4 h 6"/>
                  <a:gd name="T2" fmla="*/ 0 w 5"/>
                  <a:gd name="T3" fmla="*/ 5 h 6"/>
                  <a:gd name="T4" fmla="*/ 4 w 5"/>
                  <a:gd name="T5" fmla="*/ 0 h 6"/>
                  <a:gd name="T6" fmla="*/ 4 w 5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cubicBezTo>
                      <a:pt x="3" y="5"/>
                      <a:pt x="2" y="5"/>
                      <a:pt x="0" y="5"/>
                    </a:cubicBezTo>
                    <a:cubicBezTo>
                      <a:pt x="2" y="0"/>
                      <a:pt x="2" y="6"/>
                      <a:pt x="4" y="0"/>
                    </a:cubicBezTo>
                    <a:cubicBezTo>
                      <a:pt x="5" y="1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5" name="Freeform 3762">
                <a:extLst>
                  <a:ext uri="{FF2B5EF4-FFF2-40B4-BE49-F238E27FC236}">
                    <a16:creationId xmlns:a16="http://schemas.microsoft.com/office/drawing/2014/main" id="{89A5B53F-CB89-4634-B095-65AA9DC62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875" y="5443538"/>
                <a:ext cx="12700" cy="17463"/>
              </a:xfrm>
              <a:custGeom>
                <a:avLst/>
                <a:gdLst>
                  <a:gd name="T0" fmla="*/ 4 w 4"/>
                  <a:gd name="T1" fmla="*/ 1 h 6"/>
                  <a:gd name="T2" fmla="*/ 0 w 4"/>
                  <a:gd name="T3" fmla="*/ 0 h 6"/>
                  <a:gd name="T4" fmla="*/ 4 w 4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1"/>
                    </a:moveTo>
                    <a:cubicBezTo>
                      <a:pt x="3" y="6"/>
                      <a:pt x="0" y="4"/>
                      <a:pt x="0" y="0"/>
                    </a:cubicBezTo>
                    <a:cubicBezTo>
                      <a:pt x="1" y="3"/>
                      <a:pt x="2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6" name="Freeform 3763">
                <a:extLst>
                  <a:ext uri="{FF2B5EF4-FFF2-40B4-BE49-F238E27FC236}">
                    <a16:creationId xmlns:a16="http://schemas.microsoft.com/office/drawing/2014/main" id="{8BF77C54-3A76-460A-862D-14BCB24CC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88" y="5891213"/>
                <a:ext cx="9525" cy="23813"/>
              </a:xfrm>
              <a:custGeom>
                <a:avLst/>
                <a:gdLst>
                  <a:gd name="T0" fmla="*/ 2 w 3"/>
                  <a:gd name="T1" fmla="*/ 6 h 8"/>
                  <a:gd name="T2" fmla="*/ 0 w 3"/>
                  <a:gd name="T3" fmla="*/ 7 h 8"/>
                  <a:gd name="T4" fmla="*/ 3 w 3"/>
                  <a:gd name="T5" fmla="*/ 1 h 8"/>
                  <a:gd name="T6" fmla="*/ 2 w 3"/>
                  <a:gd name="T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8">
                    <a:moveTo>
                      <a:pt x="2" y="6"/>
                    </a:moveTo>
                    <a:cubicBezTo>
                      <a:pt x="2" y="8"/>
                      <a:pt x="1" y="7"/>
                      <a:pt x="0" y="7"/>
                    </a:cubicBezTo>
                    <a:cubicBezTo>
                      <a:pt x="1" y="5"/>
                      <a:pt x="2" y="0"/>
                      <a:pt x="3" y="1"/>
                    </a:cubicBezTo>
                    <a:cubicBezTo>
                      <a:pt x="2" y="3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Freeform 3764">
                <a:extLst>
                  <a:ext uri="{FF2B5EF4-FFF2-40B4-BE49-F238E27FC236}">
                    <a16:creationId xmlns:a16="http://schemas.microsoft.com/office/drawing/2014/main" id="{0A13031C-15B5-4200-AB3D-83F23EE6F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8" y="5183188"/>
                <a:ext cx="9525" cy="30163"/>
              </a:xfrm>
              <a:custGeom>
                <a:avLst/>
                <a:gdLst>
                  <a:gd name="T0" fmla="*/ 3 w 3"/>
                  <a:gd name="T1" fmla="*/ 0 h 10"/>
                  <a:gd name="T2" fmla="*/ 0 w 3"/>
                  <a:gd name="T3" fmla="*/ 10 h 10"/>
                  <a:gd name="T4" fmla="*/ 1 w 3"/>
                  <a:gd name="T5" fmla="*/ 6 h 10"/>
                  <a:gd name="T6" fmla="*/ 2 w 3"/>
                  <a:gd name="T7" fmla="*/ 0 h 10"/>
                  <a:gd name="T8" fmla="*/ 3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3" y="0"/>
                    </a:moveTo>
                    <a:cubicBezTo>
                      <a:pt x="1" y="5"/>
                      <a:pt x="2" y="9"/>
                      <a:pt x="0" y="10"/>
                    </a:cubicBezTo>
                    <a:cubicBezTo>
                      <a:pt x="0" y="10"/>
                      <a:pt x="2" y="2"/>
                      <a:pt x="1" y="6"/>
                    </a:cubicBezTo>
                    <a:cubicBezTo>
                      <a:pt x="0" y="4"/>
                      <a:pt x="2" y="4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Freeform 3765">
                <a:extLst>
                  <a:ext uri="{FF2B5EF4-FFF2-40B4-BE49-F238E27FC236}">
                    <a16:creationId xmlns:a16="http://schemas.microsoft.com/office/drawing/2014/main" id="{4FDA30A2-0060-43BA-A223-772EBC594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138" y="5729288"/>
                <a:ext cx="14288" cy="20638"/>
              </a:xfrm>
              <a:custGeom>
                <a:avLst/>
                <a:gdLst>
                  <a:gd name="T0" fmla="*/ 5 w 5"/>
                  <a:gd name="T1" fmla="*/ 1 h 7"/>
                  <a:gd name="T2" fmla="*/ 3 w 5"/>
                  <a:gd name="T3" fmla="*/ 2 h 7"/>
                  <a:gd name="T4" fmla="*/ 5 w 5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7">
                    <a:moveTo>
                      <a:pt x="5" y="1"/>
                    </a:moveTo>
                    <a:cubicBezTo>
                      <a:pt x="4" y="7"/>
                      <a:pt x="3" y="2"/>
                      <a:pt x="3" y="2"/>
                    </a:cubicBezTo>
                    <a:cubicBezTo>
                      <a:pt x="0" y="1"/>
                      <a:pt x="1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9" name="Freeform 3766">
                <a:extLst>
                  <a:ext uri="{FF2B5EF4-FFF2-40B4-BE49-F238E27FC236}">
                    <a16:creationId xmlns:a16="http://schemas.microsoft.com/office/drawing/2014/main" id="{E9CC948B-BEF1-432C-AAAB-9849C456E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" y="5945188"/>
                <a:ext cx="12700" cy="39688"/>
              </a:xfrm>
              <a:custGeom>
                <a:avLst/>
                <a:gdLst>
                  <a:gd name="T0" fmla="*/ 4 w 4"/>
                  <a:gd name="T1" fmla="*/ 5 h 13"/>
                  <a:gd name="T2" fmla="*/ 1 w 4"/>
                  <a:gd name="T3" fmla="*/ 13 h 13"/>
                  <a:gd name="T4" fmla="*/ 0 w 4"/>
                  <a:gd name="T5" fmla="*/ 7 h 13"/>
                  <a:gd name="T6" fmla="*/ 4 w 4"/>
                  <a:gd name="T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3">
                    <a:moveTo>
                      <a:pt x="4" y="5"/>
                    </a:moveTo>
                    <a:cubicBezTo>
                      <a:pt x="3" y="9"/>
                      <a:pt x="1" y="6"/>
                      <a:pt x="1" y="13"/>
                    </a:cubicBezTo>
                    <a:cubicBezTo>
                      <a:pt x="0" y="10"/>
                      <a:pt x="2" y="5"/>
                      <a:pt x="0" y="7"/>
                    </a:cubicBezTo>
                    <a:cubicBezTo>
                      <a:pt x="2" y="0"/>
                      <a:pt x="1" y="8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0" name="Freeform 3767">
                <a:extLst>
                  <a:ext uri="{FF2B5EF4-FFF2-40B4-BE49-F238E27FC236}">
                    <a16:creationId xmlns:a16="http://schemas.microsoft.com/office/drawing/2014/main" id="{A8E2F69E-1881-46ED-A277-91FC32548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963" y="5767388"/>
                <a:ext cx="4763" cy="22225"/>
              </a:xfrm>
              <a:custGeom>
                <a:avLst/>
                <a:gdLst>
                  <a:gd name="T0" fmla="*/ 0 w 2"/>
                  <a:gd name="T1" fmla="*/ 7 h 7"/>
                  <a:gd name="T2" fmla="*/ 1 w 2"/>
                  <a:gd name="T3" fmla="*/ 0 h 7"/>
                  <a:gd name="T4" fmla="*/ 0 w 2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7">
                    <a:moveTo>
                      <a:pt x="0" y="7"/>
                    </a:moveTo>
                    <a:cubicBezTo>
                      <a:pt x="0" y="3"/>
                      <a:pt x="0" y="4"/>
                      <a:pt x="1" y="0"/>
                    </a:cubicBezTo>
                    <a:cubicBezTo>
                      <a:pt x="2" y="1"/>
                      <a:pt x="1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1" name="Freeform 3768">
                <a:extLst>
                  <a:ext uri="{FF2B5EF4-FFF2-40B4-BE49-F238E27FC236}">
                    <a16:creationId xmlns:a16="http://schemas.microsoft.com/office/drawing/2014/main" id="{5661639C-7D62-4DAB-B601-59D5BAC77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" y="6024563"/>
                <a:ext cx="6350" cy="17463"/>
              </a:xfrm>
              <a:custGeom>
                <a:avLst/>
                <a:gdLst>
                  <a:gd name="T0" fmla="*/ 2 w 2"/>
                  <a:gd name="T1" fmla="*/ 2 h 6"/>
                  <a:gd name="T2" fmla="*/ 0 w 2"/>
                  <a:gd name="T3" fmla="*/ 3 h 6"/>
                  <a:gd name="T4" fmla="*/ 2 w 2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2" y="2"/>
                    </a:moveTo>
                    <a:cubicBezTo>
                      <a:pt x="1" y="6"/>
                      <a:pt x="0" y="4"/>
                      <a:pt x="0" y="3"/>
                    </a:cubicBezTo>
                    <a:cubicBezTo>
                      <a:pt x="0" y="0"/>
                      <a:pt x="1" y="3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2" name="Freeform 3769">
                <a:extLst>
                  <a:ext uri="{FF2B5EF4-FFF2-40B4-BE49-F238E27FC236}">
                    <a16:creationId xmlns:a16="http://schemas.microsoft.com/office/drawing/2014/main" id="{2D22258E-644F-4080-922A-A6BACD6EA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38" y="5765800"/>
                <a:ext cx="9525" cy="14288"/>
              </a:xfrm>
              <a:custGeom>
                <a:avLst/>
                <a:gdLst>
                  <a:gd name="T0" fmla="*/ 3 w 3"/>
                  <a:gd name="T1" fmla="*/ 0 h 5"/>
                  <a:gd name="T2" fmla="*/ 1 w 3"/>
                  <a:gd name="T3" fmla="*/ 0 h 5"/>
                  <a:gd name="T4" fmla="*/ 3 w 3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5"/>
                      <a:pt x="0" y="4"/>
                      <a:pt x="1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3" name="Freeform 3770">
                <a:extLst>
                  <a:ext uri="{FF2B5EF4-FFF2-40B4-BE49-F238E27FC236}">
                    <a16:creationId xmlns:a16="http://schemas.microsoft.com/office/drawing/2014/main" id="{83BB9774-CFD2-4B66-B8F2-999EC79D3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88" y="5810250"/>
                <a:ext cx="3175" cy="26988"/>
              </a:xfrm>
              <a:custGeom>
                <a:avLst/>
                <a:gdLst>
                  <a:gd name="T0" fmla="*/ 0 w 1"/>
                  <a:gd name="T1" fmla="*/ 8 h 9"/>
                  <a:gd name="T2" fmla="*/ 1 w 1"/>
                  <a:gd name="T3" fmla="*/ 0 h 9"/>
                  <a:gd name="T4" fmla="*/ 0 w 1"/>
                  <a:gd name="T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9">
                    <a:moveTo>
                      <a:pt x="0" y="8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9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4" name="Freeform 3771">
                <a:extLst>
                  <a:ext uri="{FF2B5EF4-FFF2-40B4-BE49-F238E27FC236}">
                    <a16:creationId xmlns:a16="http://schemas.microsoft.com/office/drawing/2014/main" id="{35619961-93A6-4B8F-999D-3C83B7E1D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50" y="5222875"/>
                <a:ext cx="22225" cy="36513"/>
              </a:xfrm>
              <a:custGeom>
                <a:avLst/>
                <a:gdLst>
                  <a:gd name="T0" fmla="*/ 7 w 7"/>
                  <a:gd name="T1" fmla="*/ 4 h 12"/>
                  <a:gd name="T2" fmla="*/ 7 w 7"/>
                  <a:gd name="T3" fmla="*/ 5 h 12"/>
                  <a:gd name="T4" fmla="*/ 6 w 7"/>
                  <a:gd name="T5" fmla="*/ 10 h 12"/>
                  <a:gd name="T6" fmla="*/ 0 w 7"/>
                  <a:gd name="T7" fmla="*/ 9 h 12"/>
                  <a:gd name="T8" fmla="*/ 1 w 7"/>
                  <a:gd name="T9" fmla="*/ 2 h 12"/>
                  <a:gd name="T10" fmla="*/ 3 w 7"/>
                  <a:gd name="T11" fmla="*/ 1 h 12"/>
                  <a:gd name="T12" fmla="*/ 1 w 7"/>
                  <a:gd name="T13" fmla="*/ 7 h 12"/>
                  <a:gd name="T14" fmla="*/ 7 w 7"/>
                  <a:gd name="T15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7" y="4"/>
                    </a:moveTo>
                    <a:cubicBezTo>
                      <a:pt x="6" y="5"/>
                      <a:pt x="7" y="5"/>
                      <a:pt x="7" y="5"/>
                    </a:cubicBezTo>
                    <a:cubicBezTo>
                      <a:pt x="7" y="6"/>
                      <a:pt x="6" y="8"/>
                      <a:pt x="6" y="10"/>
                    </a:cubicBezTo>
                    <a:cubicBezTo>
                      <a:pt x="3" y="12"/>
                      <a:pt x="3" y="8"/>
                      <a:pt x="0" y="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3" y="1"/>
                    </a:cubicBezTo>
                    <a:cubicBezTo>
                      <a:pt x="2" y="3"/>
                      <a:pt x="1" y="1"/>
                      <a:pt x="1" y="7"/>
                    </a:cubicBezTo>
                    <a:cubicBezTo>
                      <a:pt x="5" y="1"/>
                      <a:pt x="3" y="12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5" name="Freeform 3772">
                <a:extLst>
                  <a:ext uri="{FF2B5EF4-FFF2-40B4-BE49-F238E27FC236}">
                    <a16:creationId xmlns:a16="http://schemas.microsoft.com/office/drawing/2014/main" id="{9ADEBC64-DC2D-4A6F-BB15-781C990A5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3" y="6011863"/>
                <a:ext cx="12700" cy="20638"/>
              </a:xfrm>
              <a:custGeom>
                <a:avLst/>
                <a:gdLst>
                  <a:gd name="T0" fmla="*/ 4 w 4"/>
                  <a:gd name="T1" fmla="*/ 3 h 7"/>
                  <a:gd name="T2" fmla="*/ 0 w 4"/>
                  <a:gd name="T3" fmla="*/ 7 h 7"/>
                  <a:gd name="T4" fmla="*/ 3 w 4"/>
                  <a:gd name="T5" fmla="*/ 0 h 7"/>
                  <a:gd name="T6" fmla="*/ 4 w 4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4" y="3"/>
                    </a:moveTo>
                    <a:cubicBezTo>
                      <a:pt x="3" y="5"/>
                      <a:pt x="1" y="2"/>
                      <a:pt x="0" y="7"/>
                    </a:cubicBezTo>
                    <a:cubicBezTo>
                      <a:pt x="0" y="4"/>
                      <a:pt x="2" y="1"/>
                      <a:pt x="3" y="0"/>
                    </a:cubicBezTo>
                    <a:cubicBezTo>
                      <a:pt x="3" y="1"/>
                      <a:pt x="3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6" name="Freeform 3773">
                <a:extLst>
                  <a:ext uri="{FF2B5EF4-FFF2-40B4-BE49-F238E27FC236}">
                    <a16:creationId xmlns:a16="http://schemas.microsoft.com/office/drawing/2014/main" id="{4EE3C9F5-F7D5-449F-8E63-303DFFBAC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38" y="5322888"/>
                <a:ext cx="7938" cy="17463"/>
              </a:xfrm>
              <a:custGeom>
                <a:avLst/>
                <a:gdLst>
                  <a:gd name="T0" fmla="*/ 3 w 3"/>
                  <a:gd name="T1" fmla="*/ 4 h 6"/>
                  <a:gd name="T2" fmla="*/ 0 w 3"/>
                  <a:gd name="T3" fmla="*/ 4 h 6"/>
                  <a:gd name="T4" fmla="*/ 1 w 3"/>
                  <a:gd name="T5" fmla="*/ 2 h 6"/>
                  <a:gd name="T6" fmla="*/ 2 w 3"/>
                  <a:gd name="T7" fmla="*/ 1 h 6"/>
                  <a:gd name="T8" fmla="*/ 3 w 3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3" y="4"/>
                    </a:moveTo>
                    <a:cubicBezTo>
                      <a:pt x="2" y="5"/>
                      <a:pt x="0" y="6"/>
                      <a:pt x="0" y="4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1" y="6"/>
                      <a:pt x="3" y="0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7" name="Freeform 3774">
                <a:extLst>
                  <a:ext uri="{FF2B5EF4-FFF2-40B4-BE49-F238E27FC236}">
                    <a16:creationId xmlns:a16="http://schemas.microsoft.com/office/drawing/2014/main" id="{85B98821-F715-46E0-BBA7-A1C191913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13" y="5357813"/>
                <a:ext cx="9525" cy="19050"/>
              </a:xfrm>
              <a:custGeom>
                <a:avLst/>
                <a:gdLst>
                  <a:gd name="T0" fmla="*/ 3 w 3"/>
                  <a:gd name="T1" fmla="*/ 3 h 6"/>
                  <a:gd name="T2" fmla="*/ 0 w 3"/>
                  <a:gd name="T3" fmla="*/ 4 h 6"/>
                  <a:gd name="T4" fmla="*/ 3 w 3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3"/>
                    </a:moveTo>
                    <a:cubicBezTo>
                      <a:pt x="2" y="6"/>
                      <a:pt x="1" y="3"/>
                      <a:pt x="0" y="4"/>
                    </a:cubicBezTo>
                    <a:cubicBezTo>
                      <a:pt x="1" y="0"/>
                      <a:pt x="2" y="1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8" name="Freeform 3775">
                <a:extLst>
                  <a:ext uri="{FF2B5EF4-FFF2-40B4-BE49-F238E27FC236}">
                    <a16:creationId xmlns:a16="http://schemas.microsoft.com/office/drawing/2014/main" id="{1215DBE2-C7E0-4598-878D-5DF55F149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938" y="5292725"/>
                <a:ext cx="7938" cy="14288"/>
              </a:xfrm>
              <a:custGeom>
                <a:avLst/>
                <a:gdLst>
                  <a:gd name="T0" fmla="*/ 3 w 3"/>
                  <a:gd name="T1" fmla="*/ 2 h 5"/>
                  <a:gd name="T2" fmla="*/ 0 w 3"/>
                  <a:gd name="T3" fmla="*/ 3 h 5"/>
                  <a:gd name="T4" fmla="*/ 3 w 3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3" y="2"/>
                    </a:moveTo>
                    <a:cubicBezTo>
                      <a:pt x="2" y="3"/>
                      <a:pt x="0" y="5"/>
                      <a:pt x="0" y="3"/>
                    </a:cubicBezTo>
                    <a:cubicBezTo>
                      <a:pt x="1" y="1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9" name="Freeform 3776">
                <a:extLst>
                  <a:ext uri="{FF2B5EF4-FFF2-40B4-BE49-F238E27FC236}">
                    <a16:creationId xmlns:a16="http://schemas.microsoft.com/office/drawing/2014/main" id="{624BE159-4221-49C7-B88D-BBF4DF8FA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50" y="5454650"/>
                <a:ext cx="17463" cy="15875"/>
              </a:xfrm>
              <a:custGeom>
                <a:avLst/>
                <a:gdLst>
                  <a:gd name="T0" fmla="*/ 6 w 6"/>
                  <a:gd name="T1" fmla="*/ 1 h 5"/>
                  <a:gd name="T2" fmla="*/ 5 w 6"/>
                  <a:gd name="T3" fmla="*/ 5 h 5"/>
                  <a:gd name="T4" fmla="*/ 0 w 6"/>
                  <a:gd name="T5" fmla="*/ 3 h 5"/>
                  <a:gd name="T6" fmla="*/ 6 w 6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6" y="1"/>
                    </a:moveTo>
                    <a:cubicBezTo>
                      <a:pt x="6" y="2"/>
                      <a:pt x="5" y="4"/>
                      <a:pt x="5" y="5"/>
                    </a:cubicBezTo>
                    <a:cubicBezTo>
                      <a:pt x="4" y="3"/>
                      <a:pt x="1" y="5"/>
                      <a:pt x="0" y="3"/>
                    </a:cubicBezTo>
                    <a:cubicBezTo>
                      <a:pt x="2" y="0"/>
                      <a:pt x="4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0" name="Freeform 3777">
                <a:extLst>
                  <a:ext uri="{FF2B5EF4-FFF2-40B4-BE49-F238E27FC236}">
                    <a16:creationId xmlns:a16="http://schemas.microsoft.com/office/drawing/2014/main" id="{47FCB9E9-4E3E-43D5-9CBE-AA3182F43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13" y="5283200"/>
                <a:ext cx="9525" cy="33338"/>
              </a:xfrm>
              <a:custGeom>
                <a:avLst/>
                <a:gdLst>
                  <a:gd name="T0" fmla="*/ 3 w 3"/>
                  <a:gd name="T1" fmla="*/ 7 h 11"/>
                  <a:gd name="T2" fmla="*/ 0 w 3"/>
                  <a:gd name="T3" fmla="*/ 7 h 11"/>
                  <a:gd name="T4" fmla="*/ 3 w 3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1">
                    <a:moveTo>
                      <a:pt x="3" y="7"/>
                    </a:moveTo>
                    <a:cubicBezTo>
                      <a:pt x="1" y="11"/>
                      <a:pt x="1" y="6"/>
                      <a:pt x="0" y="7"/>
                    </a:cubicBezTo>
                    <a:cubicBezTo>
                      <a:pt x="2" y="0"/>
                      <a:pt x="3" y="4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1" name="Freeform 3778">
                <a:extLst>
                  <a:ext uri="{FF2B5EF4-FFF2-40B4-BE49-F238E27FC236}">
                    <a16:creationId xmlns:a16="http://schemas.microsoft.com/office/drawing/2014/main" id="{2B2BE9DD-0C6A-43A0-B233-7EF871827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25" y="5719763"/>
                <a:ext cx="9525" cy="12700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0 h 4"/>
                  <a:gd name="T4" fmla="*/ 3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3" y="4"/>
                      <a:pt x="0" y="4"/>
                      <a:pt x="1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2" name="Freeform 3779">
                <a:extLst>
                  <a:ext uri="{FF2B5EF4-FFF2-40B4-BE49-F238E27FC236}">
                    <a16:creationId xmlns:a16="http://schemas.microsoft.com/office/drawing/2014/main" id="{B9CE891F-47A2-43F4-BFDB-C238F5336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63" y="5797550"/>
                <a:ext cx="4763" cy="25400"/>
              </a:xfrm>
              <a:custGeom>
                <a:avLst/>
                <a:gdLst>
                  <a:gd name="T0" fmla="*/ 2 w 2"/>
                  <a:gd name="T1" fmla="*/ 3 h 8"/>
                  <a:gd name="T2" fmla="*/ 0 w 2"/>
                  <a:gd name="T3" fmla="*/ 4 h 8"/>
                  <a:gd name="T4" fmla="*/ 2 w 2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8">
                    <a:moveTo>
                      <a:pt x="2" y="3"/>
                    </a:moveTo>
                    <a:cubicBezTo>
                      <a:pt x="1" y="8"/>
                      <a:pt x="1" y="3"/>
                      <a:pt x="0" y="4"/>
                    </a:cubicBezTo>
                    <a:cubicBezTo>
                      <a:pt x="1" y="0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3" name="Freeform 3780">
                <a:extLst>
                  <a:ext uri="{FF2B5EF4-FFF2-40B4-BE49-F238E27FC236}">
                    <a16:creationId xmlns:a16="http://schemas.microsoft.com/office/drawing/2014/main" id="{AD8B2A36-BDDE-46E5-A797-75979CB60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63" y="5210175"/>
                <a:ext cx="6350" cy="19050"/>
              </a:xfrm>
              <a:custGeom>
                <a:avLst/>
                <a:gdLst>
                  <a:gd name="T0" fmla="*/ 2 w 2"/>
                  <a:gd name="T1" fmla="*/ 4 h 6"/>
                  <a:gd name="T2" fmla="*/ 0 w 2"/>
                  <a:gd name="T3" fmla="*/ 6 h 6"/>
                  <a:gd name="T4" fmla="*/ 1 w 2"/>
                  <a:gd name="T5" fmla="*/ 1 h 6"/>
                  <a:gd name="T6" fmla="*/ 2 w 2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2" y="4"/>
                    </a:moveTo>
                    <a:cubicBezTo>
                      <a:pt x="1" y="6"/>
                      <a:pt x="1" y="6"/>
                      <a:pt x="0" y="6"/>
                    </a:cubicBezTo>
                    <a:cubicBezTo>
                      <a:pt x="0" y="5"/>
                      <a:pt x="1" y="3"/>
                      <a:pt x="1" y="1"/>
                    </a:cubicBezTo>
                    <a:cubicBezTo>
                      <a:pt x="2" y="0"/>
                      <a:pt x="2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4" name="Freeform 3781">
                <a:extLst>
                  <a:ext uri="{FF2B5EF4-FFF2-40B4-BE49-F238E27FC236}">
                    <a16:creationId xmlns:a16="http://schemas.microsoft.com/office/drawing/2014/main" id="{8EA2552A-B796-4D97-8732-10E74B199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925" y="5756275"/>
                <a:ext cx="9525" cy="33338"/>
              </a:xfrm>
              <a:custGeom>
                <a:avLst/>
                <a:gdLst>
                  <a:gd name="T0" fmla="*/ 3 w 3"/>
                  <a:gd name="T1" fmla="*/ 0 h 11"/>
                  <a:gd name="T2" fmla="*/ 1 w 3"/>
                  <a:gd name="T3" fmla="*/ 10 h 11"/>
                  <a:gd name="T4" fmla="*/ 3 w 3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1">
                    <a:moveTo>
                      <a:pt x="3" y="0"/>
                    </a:moveTo>
                    <a:cubicBezTo>
                      <a:pt x="2" y="3"/>
                      <a:pt x="2" y="6"/>
                      <a:pt x="1" y="10"/>
                    </a:cubicBezTo>
                    <a:cubicBezTo>
                      <a:pt x="0" y="1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5" name="Freeform 3782">
                <a:extLst>
                  <a:ext uri="{FF2B5EF4-FFF2-40B4-BE49-F238E27FC236}">
                    <a16:creationId xmlns:a16="http://schemas.microsoft.com/office/drawing/2014/main" id="{817ADB95-31D6-45A1-94F6-46E0C85DA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3" y="5232400"/>
                <a:ext cx="12700" cy="26988"/>
              </a:xfrm>
              <a:custGeom>
                <a:avLst/>
                <a:gdLst>
                  <a:gd name="T0" fmla="*/ 4 w 4"/>
                  <a:gd name="T1" fmla="*/ 2 h 9"/>
                  <a:gd name="T2" fmla="*/ 1 w 4"/>
                  <a:gd name="T3" fmla="*/ 9 h 9"/>
                  <a:gd name="T4" fmla="*/ 1 w 4"/>
                  <a:gd name="T5" fmla="*/ 6 h 9"/>
                  <a:gd name="T6" fmla="*/ 0 w 4"/>
                  <a:gd name="T7" fmla="*/ 5 h 9"/>
                  <a:gd name="T8" fmla="*/ 4 w 4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9">
                    <a:moveTo>
                      <a:pt x="4" y="2"/>
                    </a:moveTo>
                    <a:cubicBezTo>
                      <a:pt x="3" y="7"/>
                      <a:pt x="2" y="3"/>
                      <a:pt x="1" y="9"/>
                    </a:cubicBezTo>
                    <a:cubicBezTo>
                      <a:pt x="1" y="9"/>
                      <a:pt x="1" y="7"/>
                      <a:pt x="1" y="6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2" y="2"/>
                      <a:pt x="4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6" name="Freeform 3783">
                <a:extLst>
                  <a:ext uri="{FF2B5EF4-FFF2-40B4-BE49-F238E27FC236}">
                    <a16:creationId xmlns:a16="http://schemas.microsoft.com/office/drawing/2014/main" id="{997413EB-A1A8-4C84-9864-D9F3594AF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3" y="5765800"/>
                <a:ext cx="6350" cy="26988"/>
              </a:xfrm>
              <a:custGeom>
                <a:avLst/>
                <a:gdLst>
                  <a:gd name="T0" fmla="*/ 0 w 2"/>
                  <a:gd name="T1" fmla="*/ 9 h 9"/>
                  <a:gd name="T2" fmla="*/ 1 w 2"/>
                  <a:gd name="T3" fmla="*/ 0 h 9"/>
                  <a:gd name="T4" fmla="*/ 0 w 2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9">
                    <a:moveTo>
                      <a:pt x="0" y="9"/>
                    </a:moveTo>
                    <a:cubicBezTo>
                      <a:pt x="0" y="8"/>
                      <a:pt x="1" y="3"/>
                      <a:pt x="1" y="0"/>
                    </a:cubicBezTo>
                    <a:cubicBezTo>
                      <a:pt x="2" y="0"/>
                      <a:pt x="1" y="7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7" name="Freeform 3784">
                <a:extLst>
                  <a:ext uri="{FF2B5EF4-FFF2-40B4-BE49-F238E27FC236}">
                    <a16:creationId xmlns:a16="http://schemas.microsoft.com/office/drawing/2014/main" id="{ABE8B5F7-8E19-45E2-B682-035338518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63" y="5626100"/>
                <a:ext cx="4763" cy="19050"/>
              </a:xfrm>
              <a:custGeom>
                <a:avLst/>
                <a:gdLst>
                  <a:gd name="T0" fmla="*/ 2 w 2"/>
                  <a:gd name="T1" fmla="*/ 1 h 6"/>
                  <a:gd name="T2" fmla="*/ 0 w 2"/>
                  <a:gd name="T3" fmla="*/ 2 h 6"/>
                  <a:gd name="T4" fmla="*/ 2 w 2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2" y="1"/>
                    </a:moveTo>
                    <a:cubicBezTo>
                      <a:pt x="2" y="6"/>
                      <a:pt x="0" y="3"/>
                      <a:pt x="0" y="2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8" name="Freeform 3785">
                <a:extLst>
                  <a:ext uri="{FF2B5EF4-FFF2-40B4-BE49-F238E27FC236}">
                    <a16:creationId xmlns:a16="http://schemas.microsoft.com/office/drawing/2014/main" id="{48658477-1D32-46E9-B7FB-0E99AD1CE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900" y="5210175"/>
                <a:ext cx="9525" cy="19050"/>
              </a:xfrm>
              <a:custGeom>
                <a:avLst/>
                <a:gdLst>
                  <a:gd name="T0" fmla="*/ 3 w 3"/>
                  <a:gd name="T1" fmla="*/ 0 h 6"/>
                  <a:gd name="T2" fmla="*/ 1 w 3"/>
                  <a:gd name="T3" fmla="*/ 1 h 6"/>
                  <a:gd name="T4" fmla="*/ 2 w 3"/>
                  <a:gd name="T5" fmla="*/ 2 h 6"/>
                  <a:gd name="T6" fmla="*/ 3 w 3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cubicBezTo>
                      <a:pt x="2" y="4"/>
                      <a:pt x="0" y="6"/>
                      <a:pt x="1" y="1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2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9" name="Freeform 3786">
                <a:extLst>
                  <a:ext uri="{FF2B5EF4-FFF2-40B4-BE49-F238E27FC236}">
                    <a16:creationId xmlns:a16="http://schemas.microsoft.com/office/drawing/2014/main" id="{ECE0105E-6E3D-4A7E-AE71-DCEFD6482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38" y="5226050"/>
                <a:ext cx="20638" cy="23813"/>
              </a:xfrm>
              <a:custGeom>
                <a:avLst/>
                <a:gdLst>
                  <a:gd name="T0" fmla="*/ 7 w 7"/>
                  <a:gd name="T1" fmla="*/ 3 h 8"/>
                  <a:gd name="T2" fmla="*/ 1 w 7"/>
                  <a:gd name="T3" fmla="*/ 0 h 8"/>
                  <a:gd name="T4" fmla="*/ 7 w 7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8">
                    <a:moveTo>
                      <a:pt x="7" y="3"/>
                    </a:moveTo>
                    <a:cubicBezTo>
                      <a:pt x="7" y="4"/>
                      <a:pt x="0" y="8"/>
                      <a:pt x="1" y="0"/>
                    </a:cubicBezTo>
                    <a:cubicBezTo>
                      <a:pt x="2" y="2"/>
                      <a:pt x="4" y="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0" name="Freeform 3787">
                <a:extLst>
                  <a:ext uri="{FF2B5EF4-FFF2-40B4-BE49-F238E27FC236}">
                    <a16:creationId xmlns:a16="http://schemas.microsoft.com/office/drawing/2014/main" id="{64E89483-6A33-47B3-9E0E-D758E6448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63" y="5307013"/>
                <a:ext cx="9525" cy="17463"/>
              </a:xfrm>
              <a:custGeom>
                <a:avLst/>
                <a:gdLst>
                  <a:gd name="T0" fmla="*/ 3 w 3"/>
                  <a:gd name="T1" fmla="*/ 1 h 6"/>
                  <a:gd name="T2" fmla="*/ 0 w 3"/>
                  <a:gd name="T3" fmla="*/ 3 h 6"/>
                  <a:gd name="T4" fmla="*/ 3 w 3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1"/>
                    </a:moveTo>
                    <a:cubicBezTo>
                      <a:pt x="2" y="6"/>
                      <a:pt x="0" y="5"/>
                      <a:pt x="0" y="3"/>
                    </a:cubicBezTo>
                    <a:cubicBezTo>
                      <a:pt x="1" y="0"/>
                      <a:pt x="2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Freeform 3788">
                <a:extLst>
                  <a:ext uri="{FF2B5EF4-FFF2-40B4-BE49-F238E27FC236}">
                    <a16:creationId xmlns:a16="http://schemas.microsoft.com/office/drawing/2014/main" id="{AC8D8465-9AB1-454C-9927-B7342D4BB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75" y="5795963"/>
                <a:ext cx="6350" cy="20638"/>
              </a:xfrm>
              <a:custGeom>
                <a:avLst/>
                <a:gdLst>
                  <a:gd name="T0" fmla="*/ 2 w 2"/>
                  <a:gd name="T1" fmla="*/ 1 h 7"/>
                  <a:gd name="T2" fmla="*/ 0 w 2"/>
                  <a:gd name="T3" fmla="*/ 0 h 7"/>
                  <a:gd name="T4" fmla="*/ 2 w 2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7">
                    <a:moveTo>
                      <a:pt x="2" y="1"/>
                    </a:moveTo>
                    <a:cubicBezTo>
                      <a:pt x="0" y="5"/>
                      <a:pt x="0" y="7"/>
                      <a:pt x="0" y="0"/>
                    </a:cubicBezTo>
                    <a:cubicBezTo>
                      <a:pt x="1" y="0"/>
                      <a:pt x="1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Freeform 3789">
                <a:extLst>
                  <a:ext uri="{FF2B5EF4-FFF2-40B4-BE49-F238E27FC236}">
                    <a16:creationId xmlns:a16="http://schemas.microsoft.com/office/drawing/2014/main" id="{C5796D46-90A2-4001-9546-24E301CCC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150" y="5295900"/>
                <a:ext cx="11113" cy="26988"/>
              </a:xfrm>
              <a:custGeom>
                <a:avLst/>
                <a:gdLst>
                  <a:gd name="T0" fmla="*/ 4 w 4"/>
                  <a:gd name="T1" fmla="*/ 4 h 9"/>
                  <a:gd name="T2" fmla="*/ 3 w 4"/>
                  <a:gd name="T3" fmla="*/ 8 h 9"/>
                  <a:gd name="T4" fmla="*/ 1 w 4"/>
                  <a:gd name="T5" fmla="*/ 6 h 9"/>
                  <a:gd name="T6" fmla="*/ 4 w 4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4" y="4"/>
                    </a:moveTo>
                    <a:cubicBezTo>
                      <a:pt x="4" y="6"/>
                      <a:pt x="3" y="7"/>
                      <a:pt x="3" y="8"/>
                    </a:cubicBezTo>
                    <a:cubicBezTo>
                      <a:pt x="2" y="7"/>
                      <a:pt x="0" y="9"/>
                      <a:pt x="1" y="6"/>
                    </a:cubicBezTo>
                    <a:cubicBezTo>
                      <a:pt x="3" y="0"/>
                      <a:pt x="2" y="7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3" name="Freeform 3790">
                <a:extLst>
                  <a:ext uri="{FF2B5EF4-FFF2-40B4-BE49-F238E27FC236}">
                    <a16:creationId xmlns:a16="http://schemas.microsoft.com/office/drawing/2014/main" id="{44EB8E71-A859-4A02-81CF-9E676C72E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00" y="5270500"/>
                <a:ext cx="17463" cy="22225"/>
              </a:xfrm>
              <a:custGeom>
                <a:avLst/>
                <a:gdLst>
                  <a:gd name="T0" fmla="*/ 6 w 6"/>
                  <a:gd name="T1" fmla="*/ 1 h 7"/>
                  <a:gd name="T2" fmla="*/ 0 w 6"/>
                  <a:gd name="T3" fmla="*/ 5 h 7"/>
                  <a:gd name="T4" fmla="*/ 6 w 6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cubicBezTo>
                      <a:pt x="4" y="7"/>
                      <a:pt x="2" y="2"/>
                      <a:pt x="0" y="5"/>
                    </a:cubicBezTo>
                    <a:cubicBezTo>
                      <a:pt x="1" y="0"/>
                      <a:pt x="4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Freeform 3791">
                <a:extLst>
                  <a:ext uri="{FF2B5EF4-FFF2-40B4-BE49-F238E27FC236}">
                    <a16:creationId xmlns:a16="http://schemas.microsoft.com/office/drawing/2014/main" id="{7FE1B639-52EA-4700-9F9B-3471CA47B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788" y="5156200"/>
                <a:ext cx="6350" cy="26988"/>
              </a:xfrm>
              <a:custGeom>
                <a:avLst/>
                <a:gdLst>
                  <a:gd name="T0" fmla="*/ 2 w 2"/>
                  <a:gd name="T1" fmla="*/ 7 h 9"/>
                  <a:gd name="T2" fmla="*/ 0 w 2"/>
                  <a:gd name="T3" fmla="*/ 8 h 9"/>
                  <a:gd name="T4" fmla="*/ 2 w 2"/>
                  <a:gd name="T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9">
                    <a:moveTo>
                      <a:pt x="2" y="7"/>
                    </a:moveTo>
                    <a:cubicBezTo>
                      <a:pt x="1" y="9"/>
                      <a:pt x="0" y="7"/>
                      <a:pt x="0" y="8"/>
                    </a:cubicBezTo>
                    <a:cubicBezTo>
                      <a:pt x="1" y="0"/>
                      <a:pt x="0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5" name="Freeform 3792">
                <a:extLst>
                  <a:ext uri="{FF2B5EF4-FFF2-40B4-BE49-F238E27FC236}">
                    <a16:creationId xmlns:a16="http://schemas.microsoft.com/office/drawing/2014/main" id="{AAF18996-A6D2-4E59-B950-B4334B502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" y="5195888"/>
                <a:ext cx="22225" cy="39688"/>
              </a:xfrm>
              <a:custGeom>
                <a:avLst/>
                <a:gdLst>
                  <a:gd name="T0" fmla="*/ 7 w 7"/>
                  <a:gd name="T1" fmla="*/ 4 h 13"/>
                  <a:gd name="T2" fmla="*/ 0 w 7"/>
                  <a:gd name="T3" fmla="*/ 6 h 13"/>
                  <a:gd name="T4" fmla="*/ 7 w 7"/>
                  <a:gd name="T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3">
                    <a:moveTo>
                      <a:pt x="7" y="4"/>
                    </a:moveTo>
                    <a:cubicBezTo>
                      <a:pt x="3" y="13"/>
                      <a:pt x="3" y="4"/>
                      <a:pt x="0" y="6"/>
                    </a:cubicBezTo>
                    <a:cubicBezTo>
                      <a:pt x="2" y="0"/>
                      <a:pt x="4" y="8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6" name="Freeform 3793">
                <a:extLst>
                  <a:ext uri="{FF2B5EF4-FFF2-40B4-BE49-F238E27FC236}">
                    <a16:creationId xmlns:a16="http://schemas.microsoft.com/office/drawing/2014/main" id="{E6438C38-4787-4261-8C34-EC8E5B9E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" y="5830888"/>
                <a:ext cx="6350" cy="22225"/>
              </a:xfrm>
              <a:custGeom>
                <a:avLst/>
                <a:gdLst>
                  <a:gd name="T0" fmla="*/ 2 w 2"/>
                  <a:gd name="T1" fmla="*/ 6 h 7"/>
                  <a:gd name="T2" fmla="*/ 2 w 2"/>
                  <a:gd name="T3" fmla="*/ 0 h 7"/>
                  <a:gd name="T4" fmla="*/ 2 w 2"/>
                  <a:gd name="T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7">
                    <a:moveTo>
                      <a:pt x="2" y="6"/>
                    </a:moveTo>
                    <a:cubicBezTo>
                      <a:pt x="0" y="7"/>
                      <a:pt x="1" y="3"/>
                      <a:pt x="2" y="0"/>
                    </a:cubicBezTo>
                    <a:cubicBezTo>
                      <a:pt x="2" y="1"/>
                      <a:pt x="2" y="3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7" name="Freeform 3794">
                <a:extLst>
                  <a:ext uri="{FF2B5EF4-FFF2-40B4-BE49-F238E27FC236}">
                    <a16:creationId xmlns:a16="http://schemas.microsoft.com/office/drawing/2014/main" id="{1F442836-768E-41E1-97C9-7A0519429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688" y="5937250"/>
                <a:ext cx="6350" cy="33338"/>
              </a:xfrm>
              <a:custGeom>
                <a:avLst/>
                <a:gdLst>
                  <a:gd name="T0" fmla="*/ 1 w 2"/>
                  <a:gd name="T1" fmla="*/ 7 h 11"/>
                  <a:gd name="T2" fmla="*/ 0 w 2"/>
                  <a:gd name="T3" fmla="*/ 8 h 11"/>
                  <a:gd name="T4" fmla="*/ 2 w 2"/>
                  <a:gd name="T5" fmla="*/ 0 h 11"/>
                  <a:gd name="T6" fmla="*/ 1 w 2"/>
                  <a:gd name="T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1">
                    <a:moveTo>
                      <a:pt x="1" y="7"/>
                    </a:moveTo>
                    <a:cubicBezTo>
                      <a:pt x="1" y="8"/>
                      <a:pt x="0" y="11"/>
                      <a:pt x="0" y="8"/>
                    </a:cubicBezTo>
                    <a:cubicBezTo>
                      <a:pt x="0" y="3"/>
                      <a:pt x="1" y="6"/>
                      <a:pt x="2" y="0"/>
                    </a:cubicBezTo>
                    <a:cubicBezTo>
                      <a:pt x="2" y="1"/>
                      <a:pt x="2" y="4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Freeform 3795">
                <a:extLst>
                  <a:ext uri="{FF2B5EF4-FFF2-40B4-BE49-F238E27FC236}">
                    <a16:creationId xmlns:a16="http://schemas.microsoft.com/office/drawing/2014/main" id="{811FD48F-6561-4C22-BC8E-B28B75870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925" y="5226050"/>
                <a:ext cx="6350" cy="33338"/>
              </a:xfrm>
              <a:custGeom>
                <a:avLst/>
                <a:gdLst>
                  <a:gd name="T0" fmla="*/ 2 w 2"/>
                  <a:gd name="T1" fmla="*/ 5 h 11"/>
                  <a:gd name="T2" fmla="*/ 0 w 2"/>
                  <a:gd name="T3" fmla="*/ 0 h 11"/>
                  <a:gd name="T4" fmla="*/ 2 w 2"/>
                  <a:gd name="T5" fmla="*/ 1 h 11"/>
                  <a:gd name="T6" fmla="*/ 1 w 2"/>
                  <a:gd name="T7" fmla="*/ 5 h 11"/>
                  <a:gd name="T8" fmla="*/ 2 w 2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5"/>
                    </a:moveTo>
                    <a:cubicBezTo>
                      <a:pt x="0" y="11"/>
                      <a:pt x="0" y="3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3"/>
                      <a:pt x="1" y="5"/>
                    </a:cubicBez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9" name="Freeform 3796">
                <a:extLst>
                  <a:ext uri="{FF2B5EF4-FFF2-40B4-BE49-F238E27FC236}">
                    <a16:creationId xmlns:a16="http://schemas.microsoft.com/office/drawing/2014/main" id="{AC1B152C-D1C4-4A29-A223-B53EFFB8E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" y="5783263"/>
                <a:ext cx="9525" cy="26988"/>
              </a:xfrm>
              <a:custGeom>
                <a:avLst/>
                <a:gdLst>
                  <a:gd name="T0" fmla="*/ 0 w 3"/>
                  <a:gd name="T1" fmla="*/ 9 h 9"/>
                  <a:gd name="T2" fmla="*/ 2 w 3"/>
                  <a:gd name="T3" fmla="*/ 0 h 9"/>
                  <a:gd name="T4" fmla="*/ 0 w 3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9">
                    <a:moveTo>
                      <a:pt x="0" y="9"/>
                    </a:moveTo>
                    <a:cubicBezTo>
                      <a:pt x="0" y="7"/>
                      <a:pt x="2" y="3"/>
                      <a:pt x="2" y="0"/>
                    </a:cubicBezTo>
                    <a:cubicBezTo>
                      <a:pt x="3" y="1"/>
                      <a:pt x="1" y="6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Freeform 3797">
                <a:extLst>
                  <a:ext uri="{FF2B5EF4-FFF2-40B4-BE49-F238E27FC236}">
                    <a16:creationId xmlns:a16="http://schemas.microsoft.com/office/drawing/2014/main" id="{6FAB9240-4DB6-4EDD-843D-3F2FAE3DF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88" y="5884863"/>
                <a:ext cx="6350" cy="28575"/>
              </a:xfrm>
              <a:custGeom>
                <a:avLst/>
                <a:gdLst>
                  <a:gd name="T0" fmla="*/ 2 w 2"/>
                  <a:gd name="T1" fmla="*/ 1 h 9"/>
                  <a:gd name="T2" fmla="*/ 0 w 2"/>
                  <a:gd name="T3" fmla="*/ 8 h 9"/>
                  <a:gd name="T4" fmla="*/ 2 w 2"/>
                  <a:gd name="T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9">
                    <a:moveTo>
                      <a:pt x="2" y="1"/>
                    </a:moveTo>
                    <a:cubicBezTo>
                      <a:pt x="1" y="4"/>
                      <a:pt x="1" y="9"/>
                      <a:pt x="0" y="8"/>
                    </a:cubicBezTo>
                    <a:cubicBezTo>
                      <a:pt x="0" y="6"/>
                      <a:pt x="1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1" name="Freeform 3798">
                <a:extLst>
                  <a:ext uri="{FF2B5EF4-FFF2-40B4-BE49-F238E27FC236}">
                    <a16:creationId xmlns:a16="http://schemas.microsoft.com/office/drawing/2014/main" id="{3CC07285-5725-4C64-A448-F21EF2967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350" y="5945188"/>
                <a:ext cx="9525" cy="22225"/>
              </a:xfrm>
              <a:custGeom>
                <a:avLst/>
                <a:gdLst>
                  <a:gd name="T0" fmla="*/ 3 w 3"/>
                  <a:gd name="T1" fmla="*/ 3 h 7"/>
                  <a:gd name="T2" fmla="*/ 2 w 3"/>
                  <a:gd name="T3" fmla="*/ 7 h 7"/>
                  <a:gd name="T4" fmla="*/ 0 w 3"/>
                  <a:gd name="T5" fmla="*/ 6 h 7"/>
                  <a:gd name="T6" fmla="*/ 1 w 3"/>
                  <a:gd name="T7" fmla="*/ 0 h 7"/>
                  <a:gd name="T8" fmla="*/ 3 w 3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3"/>
                    </a:moveTo>
                    <a:cubicBezTo>
                      <a:pt x="3" y="4"/>
                      <a:pt x="3" y="5"/>
                      <a:pt x="2" y="7"/>
                    </a:cubicBezTo>
                    <a:cubicBezTo>
                      <a:pt x="2" y="5"/>
                      <a:pt x="1" y="5"/>
                      <a:pt x="0" y="6"/>
                    </a:cubicBezTo>
                    <a:cubicBezTo>
                      <a:pt x="0" y="4"/>
                      <a:pt x="1" y="2"/>
                      <a:pt x="1" y="0"/>
                    </a:cubicBezTo>
                    <a:cubicBezTo>
                      <a:pt x="1" y="3"/>
                      <a:pt x="2" y="4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2" name="Freeform 3799">
                <a:extLst>
                  <a:ext uri="{FF2B5EF4-FFF2-40B4-BE49-F238E27FC236}">
                    <a16:creationId xmlns:a16="http://schemas.microsoft.com/office/drawing/2014/main" id="{434983B2-289E-4A69-9A4F-F4A91C9247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3113" y="5165725"/>
                <a:ext cx="1144588" cy="1066800"/>
              </a:xfrm>
              <a:custGeom>
                <a:avLst/>
                <a:gdLst>
                  <a:gd name="T0" fmla="*/ 377 w 381"/>
                  <a:gd name="T1" fmla="*/ 30 h 354"/>
                  <a:gd name="T2" fmla="*/ 352 w 381"/>
                  <a:gd name="T3" fmla="*/ 22 h 354"/>
                  <a:gd name="T4" fmla="*/ 321 w 381"/>
                  <a:gd name="T5" fmla="*/ 15 h 354"/>
                  <a:gd name="T6" fmla="*/ 274 w 381"/>
                  <a:gd name="T7" fmla="*/ 20 h 354"/>
                  <a:gd name="T8" fmla="*/ 240 w 381"/>
                  <a:gd name="T9" fmla="*/ 19 h 354"/>
                  <a:gd name="T10" fmla="*/ 223 w 381"/>
                  <a:gd name="T11" fmla="*/ 44 h 354"/>
                  <a:gd name="T12" fmla="*/ 207 w 381"/>
                  <a:gd name="T13" fmla="*/ 44 h 354"/>
                  <a:gd name="T14" fmla="*/ 183 w 381"/>
                  <a:gd name="T15" fmla="*/ 62 h 354"/>
                  <a:gd name="T16" fmla="*/ 148 w 381"/>
                  <a:gd name="T17" fmla="*/ 69 h 354"/>
                  <a:gd name="T18" fmla="*/ 89 w 381"/>
                  <a:gd name="T19" fmla="*/ 82 h 354"/>
                  <a:gd name="T20" fmla="*/ 59 w 381"/>
                  <a:gd name="T21" fmla="*/ 153 h 354"/>
                  <a:gd name="T22" fmla="*/ 63 w 381"/>
                  <a:gd name="T23" fmla="*/ 190 h 354"/>
                  <a:gd name="T24" fmla="*/ 7 w 381"/>
                  <a:gd name="T25" fmla="*/ 196 h 354"/>
                  <a:gd name="T26" fmla="*/ 29 w 381"/>
                  <a:gd name="T27" fmla="*/ 213 h 354"/>
                  <a:gd name="T28" fmla="*/ 52 w 381"/>
                  <a:gd name="T29" fmla="*/ 253 h 354"/>
                  <a:gd name="T30" fmla="*/ 59 w 381"/>
                  <a:gd name="T31" fmla="*/ 267 h 354"/>
                  <a:gd name="T32" fmla="*/ 93 w 381"/>
                  <a:gd name="T33" fmla="*/ 240 h 354"/>
                  <a:gd name="T34" fmla="*/ 88 w 381"/>
                  <a:gd name="T35" fmla="*/ 188 h 354"/>
                  <a:gd name="T36" fmla="*/ 86 w 381"/>
                  <a:gd name="T37" fmla="*/ 159 h 354"/>
                  <a:gd name="T38" fmla="*/ 100 w 381"/>
                  <a:gd name="T39" fmla="*/ 144 h 354"/>
                  <a:gd name="T40" fmla="*/ 124 w 381"/>
                  <a:gd name="T41" fmla="*/ 162 h 354"/>
                  <a:gd name="T42" fmla="*/ 121 w 381"/>
                  <a:gd name="T43" fmla="*/ 161 h 354"/>
                  <a:gd name="T44" fmla="*/ 101 w 381"/>
                  <a:gd name="T45" fmla="*/ 186 h 354"/>
                  <a:gd name="T46" fmla="*/ 101 w 381"/>
                  <a:gd name="T47" fmla="*/ 222 h 354"/>
                  <a:gd name="T48" fmla="*/ 111 w 381"/>
                  <a:gd name="T49" fmla="*/ 293 h 354"/>
                  <a:gd name="T50" fmla="*/ 135 w 381"/>
                  <a:gd name="T51" fmla="*/ 299 h 354"/>
                  <a:gd name="T52" fmla="*/ 168 w 381"/>
                  <a:gd name="T53" fmla="*/ 318 h 354"/>
                  <a:gd name="T54" fmla="*/ 213 w 381"/>
                  <a:gd name="T55" fmla="*/ 336 h 354"/>
                  <a:gd name="T56" fmla="*/ 276 w 381"/>
                  <a:gd name="T57" fmla="*/ 352 h 354"/>
                  <a:gd name="T58" fmla="*/ 330 w 381"/>
                  <a:gd name="T59" fmla="*/ 302 h 354"/>
                  <a:gd name="T60" fmla="*/ 354 w 381"/>
                  <a:gd name="T61" fmla="*/ 202 h 354"/>
                  <a:gd name="T62" fmla="*/ 367 w 381"/>
                  <a:gd name="T63" fmla="*/ 148 h 354"/>
                  <a:gd name="T64" fmla="*/ 371 w 381"/>
                  <a:gd name="T65" fmla="*/ 78 h 354"/>
                  <a:gd name="T66" fmla="*/ 371 w 381"/>
                  <a:gd name="T67" fmla="*/ 54 h 354"/>
                  <a:gd name="T68" fmla="*/ 332 w 381"/>
                  <a:gd name="T69" fmla="*/ 100 h 354"/>
                  <a:gd name="T70" fmla="*/ 334 w 381"/>
                  <a:gd name="T71" fmla="*/ 45 h 354"/>
                  <a:gd name="T72" fmla="*/ 275 w 381"/>
                  <a:gd name="T73" fmla="*/ 32 h 354"/>
                  <a:gd name="T74" fmla="*/ 244 w 381"/>
                  <a:gd name="T75" fmla="*/ 37 h 354"/>
                  <a:gd name="T76" fmla="*/ 210 w 381"/>
                  <a:gd name="T77" fmla="*/ 47 h 354"/>
                  <a:gd name="T78" fmla="*/ 135 w 381"/>
                  <a:gd name="T79" fmla="*/ 283 h 354"/>
                  <a:gd name="T80" fmla="*/ 130 w 381"/>
                  <a:gd name="T81" fmla="*/ 281 h 354"/>
                  <a:gd name="T82" fmla="*/ 143 w 381"/>
                  <a:gd name="T83" fmla="*/ 182 h 354"/>
                  <a:gd name="T84" fmla="*/ 132 w 381"/>
                  <a:gd name="T85" fmla="*/ 226 h 354"/>
                  <a:gd name="T86" fmla="*/ 137 w 381"/>
                  <a:gd name="T87" fmla="*/ 186 h 354"/>
                  <a:gd name="T88" fmla="*/ 117 w 381"/>
                  <a:gd name="T89" fmla="*/ 264 h 354"/>
                  <a:gd name="T90" fmla="*/ 143 w 381"/>
                  <a:gd name="T91" fmla="*/ 88 h 354"/>
                  <a:gd name="T92" fmla="*/ 115 w 381"/>
                  <a:gd name="T93" fmla="*/ 234 h 354"/>
                  <a:gd name="T94" fmla="*/ 106 w 381"/>
                  <a:gd name="T95" fmla="*/ 244 h 354"/>
                  <a:gd name="T96" fmla="*/ 120 w 381"/>
                  <a:gd name="T97" fmla="*/ 158 h 354"/>
                  <a:gd name="T98" fmla="*/ 106 w 381"/>
                  <a:gd name="T99" fmla="*/ 210 h 354"/>
                  <a:gd name="T100" fmla="*/ 112 w 381"/>
                  <a:gd name="T101" fmla="*/ 98 h 354"/>
                  <a:gd name="T102" fmla="*/ 103 w 381"/>
                  <a:gd name="T103" fmla="*/ 103 h 354"/>
                  <a:gd name="T104" fmla="*/ 98 w 381"/>
                  <a:gd name="T105" fmla="*/ 102 h 354"/>
                  <a:gd name="T106" fmla="*/ 75 w 381"/>
                  <a:gd name="T107" fmla="*/ 204 h 354"/>
                  <a:gd name="T108" fmla="*/ 78 w 381"/>
                  <a:gd name="T109" fmla="*/ 148 h 354"/>
                  <a:gd name="T110" fmla="*/ 69 w 381"/>
                  <a:gd name="T111" fmla="*/ 207 h 354"/>
                  <a:gd name="T112" fmla="*/ 63 w 381"/>
                  <a:gd name="T113" fmla="*/ 234 h 354"/>
                  <a:gd name="T114" fmla="*/ 81 w 381"/>
                  <a:gd name="T115" fmla="*/ 128 h 354"/>
                  <a:gd name="T116" fmla="*/ 77 w 381"/>
                  <a:gd name="T117" fmla="*/ 142 h 354"/>
                  <a:gd name="T118" fmla="*/ 54 w 381"/>
                  <a:gd name="T119" fmla="*/ 214 h 354"/>
                  <a:gd name="T120" fmla="*/ 58 w 381"/>
                  <a:gd name="T121" fmla="*/ 203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1" h="354">
                    <a:moveTo>
                      <a:pt x="359" y="187"/>
                    </a:moveTo>
                    <a:cubicBezTo>
                      <a:pt x="358" y="187"/>
                      <a:pt x="358" y="187"/>
                      <a:pt x="358" y="186"/>
                    </a:cubicBezTo>
                    <a:cubicBezTo>
                      <a:pt x="359" y="186"/>
                      <a:pt x="359" y="185"/>
                      <a:pt x="359" y="185"/>
                    </a:cubicBezTo>
                    <a:cubicBezTo>
                      <a:pt x="359" y="187"/>
                      <a:pt x="361" y="186"/>
                      <a:pt x="362" y="186"/>
                    </a:cubicBezTo>
                    <a:cubicBezTo>
                      <a:pt x="365" y="174"/>
                      <a:pt x="367" y="161"/>
                      <a:pt x="368" y="148"/>
                    </a:cubicBezTo>
                    <a:cubicBezTo>
                      <a:pt x="370" y="146"/>
                      <a:pt x="369" y="144"/>
                      <a:pt x="371" y="140"/>
                    </a:cubicBezTo>
                    <a:cubicBezTo>
                      <a:pt x="369" y="140"/>
                      <a:pt x="368" y="143"/>
                      <a:pt x="366" y="144"/>
                    </a:cubicBezTo>
                    <a:cubicBezTo>
                      <a:pt x="368" y="139"/>
                      <a:pt x="369" y="131"/>
                      <a:pt x="370" y="132"/>
                    </a:cubicBezTo>
                    <a:cubicBezTo>
                      <a:pt x="372" y="127"/>
                      <a:pt x="371" y="126"/>
                      <a:pt x="371" y="124"/>
                    </a:cubicBezTo>
                    <a:cubicBezTo>
                      <a:pt x="374" y="117"/>
                      <a:pt x="375" y="103"/>
                      <a:pt x="377" y="93"/>
                    </a:cubicBezTo>
                    <a:cubicBezTo>
                      <a:pt x="377" y="93"/>
                      <a:pt x="377" y="92"/>
                      <a:pt x="377" y="91"/>
                    </a:cubicBezTo>
                    <a:cubicBezTo>
                      <a:pt x="378" y="87"/>
                      <a:pt x="378" y="84"/>
                      <a:pt x="380" y="79"/>
                    </a:cubicBezTo>
                    <a:cubicBezTo>
                      <a:pt x="379" y="79"/>
                      <a:pt x="378" y="79"/>
                      <a:pt x="377" y="80"/>
                    </a:cubicBezTo>
                    <a:cubicBezTo>
                      <a:pt x="378" y="78"/>
                      <a:pt x="378" y="76"/>
                      <a:pt x="379" y="74"/>
                    </a:cubicBezTo>
                    <a:cubicBezTo>
                      <a:pt x="379" y="70"/>
                      <a:pt x="380" y="65"/>
                      <a:pt x="380" y="61"/>
                    </a:cubicBezTo>
                    <a:cubicBezTo>
                      <a:pt x="379" y="63"/>
                      <a:pt x="378" y="62"/>
                      <a:pt x="378" y="65"/>
                    </a:cubicBezTo>
                    <a:cubicBezTo>
                      <a:pt x="378" y="68"/>
                      <a:pt x="379" y="63"/>
                      <a:pt x="379" y="66"/>
                    </a:cubicBezTo>
                    <a:cubicBezTo>
                      <a:pt x="378" y="69"/>
                      <a:pt x="377" y="67"/>
                      <a:pt x="377" y="71"/>
                    </a:cubicBezTo>
                    <a:cubicBezTo>
                      <a:pt x="377" y="71"/>
                      <a:pt x="378" y="72"/>
                      <a:pt x="378" y="74"/>
                    </a:cubicBezTo>
                    <a:cubicBezTo>
                      <a:pt x="376" y="75"/>
                      <a:pt x="376" y="78"/>
                      <a:pt x="376" y="81"/>
                    </a:cubicBezTo>
                    <a:cubicBezTo>
                      <a:pt x="373" y="86"/>
                      <a:pt x="373" y="79"/>
                      <a:pt x="372" y="76"/>
                    </a:cubicBezTo>
                    <a:cubicBezTo>
                      <a:pt x="374" y="71"/>
                      <a:pt x="374" y="72"/>
                      <a:pt x="373" y="69"/>
                    </a:cubicBezTo>
                    <a:cubicBezTo>
                      <a:pt x="376" y="65"/>
                      <a:pt x="375" y="53"/>
                      <a:pt x="378" y="46"/>
                    </a:cubicBezTo>
                    <a:cubicBezTo>
                      <a:pt x="377" y="45"/>
                      <a:pt x="377" y="45"/>
                      <a:pt x="377" y="42"/>
                    </a:cubicBezTo>
                    <a:cubicBezTo>
                      <a:pt x="378" y="37"/>
                      <a:pt x="381" y="17"/>
                      <a:pt x="379" y="12"/>
                    </a:cubicBezTo>
                    <a:cubicBezTo>
                      <a:pt x="377" y="20"/>
                      <a:pt x="376" y="25"/>
                      <a:pt x="377" y="30"/>
                    </a:cubicBezTo>
                    <a:cubicBezTo>
                      <a:pt x="374" y="38"/>
                      <a:pt x="376" y="42"/>
                      <a:pt x="373" y="51"/>
                    </a:cubicBezTo>
                    <a:cubicBezTo>
                      <a:pt x="372" y="51"/>
                      <a:pt x="372" y="47"/>
                      <a:pt x="371" y="45"/>
                    </a:cubicBezTo>
                    <a:cubicBezTo>
                      <a:pt x="372" y="43"/>
                      <a:pt x="372" y="43"/>
                      <a:pt x="373" y="41"/>
                    </a:cubicBezTo>
                    <a:cubicBezTo>
                      <a:pt x="372" y="41"/>
                      <a:pt x="372" y="43"/>
                      <a:pt x="371" y="43"/>
                    </a:cubicBezTo>
                    <a:cubicBezTo>
                      <a:pt x="373" y="33"/>
                      <a:pt x="372" y="29"/>
                      <a:pt x="374" y="19"/>
                    </a:cubicBezTo>
                    <a:cubicBezTo>
                      <a:pt x="372" y="17"/>
                      <a:pt x="376" y="6"/>
                      <a:pt x="374" y="4"/>
                    </a:cubicBezTo>
                    <a:cubicBezTo>
                      <a:pt x="373" y="12"/>
                      <a:pt x="370" y="30"/>
                      <a:pt x="370" y="37"/>
                    </a:cubicBezTo>
                    <a:cubicBezTo>
                      <a:pt x="369" y="38"/>
                      <a:pt x="369" y="43"/>
                      <a:pt x="368" y="43"/>
                    </a:cubicBezTo>
                    <a:cubicBezTo>
                      <a:pt x="364" y="39"/>
                      <a:pt x="371" y="10"/>
                      <a:pt x="369" y="0"/>
                    </a:cubicBezTo>
                    <a:cubicBezTo>
                      <a:pt x="367" y="5"/>
                      <a:pt x="368" y="10"/>
                      <a:pt x="368" y="13"/>
                    </a:cubicBezTo>
                    <a:cubicBezTo>
                      <a:pt x="366" y="18"/>
                      <a:pt x="365" y="21"/>
                      <a:pt x="365" y="26"/>
                    </a:cubicBezTo>
                    <a:cubicBezTo>
                      <a:pt x="360" y="39"/>
                      <a:pt x="364" y="12"/>
                      <a:pt x="364" y="6"/>
                    </a:cubicBezTo>
                    <a:cubicBezTo>
                      <a:pt x="363" y="7"/>
                      <a:pt x="363" y="7"/>
                      <a:pt x="363" y="7"/>
                    </a:cubicBezTo>
                    <a:cubicBezTo>
                      <a:pt x="362" y="11"/>
                      <a:pt x="362" y="13"/>
                      <a:pt x="361" y="14"/>
                    </a:cubicBezTo>
                    <a:cubicBezTo>
                      <a:pt x="362" y="16"/>
                      <a:pt x="358" y="22"/>
                      <a:pt x="359" y="27"/>
                    </a:cubicBezTo>
                    <a:cubicBezTo>
                      <a:pt x="360" y="28"/>
                      <a:pt x="361" y="26"/>
                      <a:pt x="361" y="29"/>
                    </a:cubicBezTo>
                    <a:cubicBezTo>
                      <a:pt x="360" y="34"/>
                      <a:pt x="359" y="32"/>
                      <a:pt x="359" y="31"/>
                    </a:cubicBezTo>
                    <a:cubicBezTo>
                      <a:pt x="358" y="34"/>
                      <a:pt x="357" y="37"/>
                      <a:pt x="357" y="37"/>
                    </a:cubicBezTo>
                    <a:cubicBezTo>
                      <a:pt x="356" y="35"/>
                      <a:pt x="357" y="30"/>
                      <a:pt x="356" y="28"/>
                    </a:cubicBezTo>
                    <a:cubicBezTo>
                      <a:pt x="357" y="25"/>
                      <a:pt x="357" y="27"/>
                      <a:pt x="357" y="26"/>
                    </a:cubicBezTo>
                    <a:cubicBezTo>
                      <a:pt x="356" y="23"/>
                      <a:pt x="357" y="19"/>
                      <a:pt x="358" y="13"/>
                    </a:cubicBezTo>
                    <a:cubicBezTo>
                      <a:pt x="357" y="14"/>
                      <a:pt x="357" y="9"/>
                      <a:pt x="356" y="14"/>
                    </a:cubicBezTo>
                    <a:cubicBezTo>
                      <a:pt x="357" y="15"/>
                      <a:pt x="354" y="23"/>
                      <a:pt x="354" y="28"/>
                    </a:cubicBezTo>
                    <a:cubicBezTo>
                      <a:pt x="354" y="30"/>
                      <a:pt x="355" y="27"/>
                      <a:pt x="355" y="29"/>
                    </a:cubicBezTo>
                    <a:cubicBezTo>
                      <a:pt x="354" y="33"/>
                      <a:pt x="353" y="29"/>
                      <a:pt x="352" y="31"/>
                    </a:cubicBezTo>
                    <a:cubicBezTo>
                      <a:pt x="352" y="28"/>
                      <a:pt x="353" y="24"/>
                      <a:pt x="352" y="22"/>
                    </a:cubicBezTo>
                    <a:cubicBezTo>
                      <a:pt x="354" y="14"/>
                      <a:pt x="352" y="13"/>
                      <a:pt x="354" y="4"/>
                    </a:cubicBezTo>
                    <a:cubicBezTo>
                      <a:pt x="353" y="3"/>
                      <a:pt x="353" y="2"/>
                      <a:pt x="352" y="1"/>
                    </a:cubicBezTo>
                    <a:cubicBezTo>
                      <a:pt x="351" y="5"/>
                      <a:pt x="352" y="9"/>
                      <a:pt x="352" y="12"/>
                    </a:cubicBezTo>
                    <a:cubicBezTo>
                      <a:pt x="350" y="13"/>
                      <a:pt x="350" y="19"/>
                      <a:pt x="350" y="20"/>
                    </a:cubicBezTo>
                    <a:cubicBezTo>
                      <a:pt x="350" y="20"/>
                      <a:pt x="349" y="20"/>
                      <a:pt x="348" y="23"/>
                    </a:cubicBezTo>
                    <a:cubicBezTo>
                      <a:pt x="348" y="25"/>
                      <a:pt x="349" y="22"/>
                      <a:pt x="350" y="23"/>
                    </a:cubicBezTo>
                    <a:cubicBezTo>
                      <a:pt x="349" y="27"/>
                      <a:pt x="350" y="26"/>
                      <a:pt x="350" y="28"/>
                    </a:cubicBezTo>
                    <a:cubicBezTo>
                      <a:pt x="348" y="27"/>
                      <a:pt x="349" y="33"/>
                      <a:pt x="348" y="34"/>
                    </a:cubicBezTo>
                    <a:cubicBezTo>
                      <a:pt x="347" y="25"/>
                      <a:pt x="348" y="12"/>
                      <a:pt x="347" y="3"/>
                    </a:cubicBezTo>
                    <a:cubicBezTo>
                      <a:pt x="345" y="10"/>
                      <a:pt x="346" y="12"/>
                      <a:pt x="344" y="21"/>
                    </a:cubicBezTo>
                    <a:cubicBezTo>
                      <a:pt x="344" y="21"/>
                      <a:pt x="346" y="19"/>
                      <a:pt x="345" y="22"/>
                    </a:cubicBezTo>
                    <a:cubicBezTo>
                      <a:pt x="345" y="23"/>
                      <a:pt x="344" y="26"/>
                      <a:pt x="343" y="26"/>
                    </a:cubicBezTo>
                    <a:cubicBezTo>
                      <a:pt x="345" y="21"/>
                      <a:pt x="343" y="23"/>
                      <a:pt x="342" y="24"/>
                    </a:cubicBezTo>
                    <a:cubicBezTo>
                      <a:pt x="343" y="17"/>
                      <a:pt x="341" y="22"/>
                      <a:pt x="340" y="24"/>
                    </a:cubicBezTo>
                    <a:cubicBezTo>
                      <a:pt x="340" y="23"/>
                      <a:pt x="341" y="19"/>
                      <a:pt x="339" y="20"/>
                    </a:cubicBezTo>
                    <a:cubicBezTo>
                      <a:pt x="338" y="22"/>
                      <a:pt x="339" y="23"/>
                      <a:pt x="338" y="24"/>
                    </a:cubicBezTo>
                    <a:cubicBezTo>
                      <a:pt x="338" y="18"/>
                      <a:pt x="337" y="23"/>
                      <a:pt x="335" y="22"/>
                    </a:cubicBezTo>
                    <a:cubicBezTo>
                      <a:pt x="335" y="20"/>
                      <a:pt x="335" y="19"/>
                      <a:pt x="335" y="20"/>
                    </a:cubicBezTo>
                    <a:cubicBezTo>
                      <a:pt x="336" y="21"/>
                      <a:pt x="334" y="26"/>
                      <a:pt x="335" y="27"/>
                    </a:cubicBezTo>
                    <a:cubicBezTo>
                      <a:pt x="334" y="24"/>
                      <a:pt x="329" y="29"/>
                      <a:pt x="332" y="20"/>
                    </a:cubicBezTo>
                    <a:cubicBezTo>
                      <a:pt x="331" y="18"/>
                      <a:pt x="330" y="21"/>
                      <a:pt x="330" y="18"/>
                    </a:cubicBezTo>
                    <a:cubicBezTo>
                      <a:pt x="329" y="22"/>
                      <a:pt x="330" y="25"/>
                      <a:pt x="329" y="26"/>
                    </a:cubicBezTo>
                    <a:cubicBezTo>
                      <a:pt x="328" y="26"/>
                      <a:pt x="330" y="22"/>
                      <a:pt x="329" y="22"/>
                    </a:cubicBezTo>
                    <a:cubicBezTo>
                      <a:pt x="328" y="27"/>
                      <a:pt x="328" y="22"/>
                      <a:pt x="326" y="24"/>
                    </a:cubicBezTo>
                    <a:cubicBezTo>
                      <a:pt x="326" y="23"/>
                      <a:pt x="327" y="21"/>
                      <a:pt x="327" y="18"/>
                    </a:cubicBezTo>
                    <a:cubicBezTo>
                      <a:pt x="324" y="19"/>
                      <a:pt x="323" y="11"/>
                      <a:pt x="321" y="15"/>
                    </a:cubicBezTo>
                    <a:cubicBezTo>
                      <a:pt x="320" y="17"/>
                      <a:pt x="321" y="19"/>
                      <a:pt x="320" y="19"/>
                    </a:cubicBezTo>
                    <a:cubicBezTo>
                      <a:pt x="319" y="19"/>
                      <a:pt x="319" y="17"/>
                      <a:pt x="318" y="17"/>
                    </a:cubicBezTo>
                    <a:cubicBezTo>
                      <a:pt x="318" y="16"/>
                      <a:pt x="319" y="15"/>
                      <a:pt x="319" y="14"/>
                    </a:cubicBezTo>
                    <a:cubicBezTo>
                      <a:pt x="317" y="15"/>
                      <a:pt x="312" y="16"/>
                      <a:pt x="311" y="11"/>
                    </a:cubicBezTo>
                    <a:cubicBezTo>
                      <a:pt x="309" y="16"/>
                      <a:pt x="308" y="12"/>
                      <a:pt x="308" y="9"/>
                    </a:cubicBezTo>
                    <a:cubicBezTo>
                      <a:pt x="306" y="16"/>
                      <a:pt x="304" y="12"/>
                      <a:pt x="303" y="12"/>
                    </a:cubicBezTo>
                    <a:cubicBezTo>
                      <a:pt x="303" y="13"/>
                      <a:pt x="303" y="14"/>
                      <a:pt x="303" y="15"/>
                    </a:cubicBezTo>
                    <a:cubicBezTo>
                      <a:pt x="303" y="15"/>
                      <a:pt x="303" y="16"/>
                      <a:pt x="303" y="16"/>
                    </a:cubicBezTo>
                    <a:cubicBezTo>
                      <a:pt x="303" y="11"/>
                      <a:pt x="302" y="16"/>
                      <a:pt x="302" y="16"/>
                    </a:cubicBezTo>
                    <a:cubicBezTo>
                      <a:pt x="299" y="16"/>
                      <a:pt x="296" y="10"/>
                      <a:pt x="292" y="18"/>
                    </a:cubicBezTo>
                    <a:cubicBezTo>
                      <a:pt x="293" y="16"/>
                      <a:pt x="293" y="14"/>
                      <a:pt x="294" y="13"/>
                    </a:cubicBezTo>
                    <a:cubicBezTo>
                      <a:pt x="291" y="16"/>
                      <a:pt x="290" y="13"/>
                      <a:pt x="288" y="11"/>
                    </a:cubicBezTo>
                    <a:cubicBezTo>
                      <a:pt x="288" y="15"/>
                      <a:pt x="287" y="13"/>
                      <a:pt x="286" y="16"/>
                    </a:cubicBezTo>
                    <a:cubicBezTo>
                      <a:pt x="286" y="14"/>
                      <a:pt x="286" y="12"/>
                      <a:pt x="286" y="10"/>
                    </a:cubicBezTo>
                    <a:cubicBezTo>
                      <a:pt x="285" y="12"/>
                      <a:pt x="285" y="15"/>
                      <a:pt x="284" y="17"/>
                    </a:cubicBezTo>
                    <a:cubicBezTo>
                      <a:pt x="285" y="10"/>
                      <a:pt x="282" y="17"/>
                      <a:pt x="281" y="14"/>
                    </a:cubicBezTo>
                    <a:cubicBezTo>
                      <a:pt x="282" y="10"/>
                      <a:pt x="283" y="15"/>
                      <a:pt x="283" y="13"/>
                    </a:cubicBezTo>
                    <a:cubicBezTo>
                      <a:pt x="283" y="10"/>
                      <a:pt x="280" y="9"/>
                      <a:pt x="280" y="13"/>
                    </a:cubicBezTo>
                    <a:cubicBezTo>
                      <a:pt x="281" y="12"/>
                      <a:pt x="280" y="17"/>
                      <a:pt x="280" y="20"/>
                    </a:cubicBezTo>
                    <a:cubicBezTo>
                      <a:pt x="279" y="19"/>
                      <a:pt x="280" y="14"/>
                      <a:pt x="279" y="14"/>
                    </a:cubicBezTo>
                    <a:cubicBezTo>
                      <a:pt x="278" y="15"/>
                      <a:pt x="277" y="17"/>
                      <a:pt x="277" y="18"/>
                    </a:cubicBezTo>
                    <a:cubicBezTo>
                      <a:pt x="277" y="15"/>
                      <a:pt x="276" y="15"/>
                      <a:pt x="275" y="18"/>
                    </a:cubicBezTo>
                    <a:cubicBezTo>
                      <a:pt x="275" y="22"/>
                      <a:pt x="277" y="15"/>
                      <a:pt x="276" y="19"/>
                    </a:cubicBezTo>
                    <a:cubicBezTo>
                      <a:pt x="275" y="22"/>
                      <a:pt x="275" y="27"/>
                      <a:pt x="274" y="27"/>
                    </a:cubicBezTo>
                    <a:cubicBezTo>
                      <a:pt x="274" y="24"/>
                      <a:pt x="275" y="24"/>
                      <a:pt x="275" y="20"/>
                    </a:cubicBezTo>
                    <a:cubicBezTo>
                      <a:pt x="275" y="18"/>
                      <a:pt x="275" y="20"/>
                      <a:pt x="274" y="20"/>
                    </a:cubicBezTo>
                    <a:cubicBezTo>
                      <a:pt x="275" y="18"/>
                      <a:pt x="274" y="15"/>
                      <a:pt x="274" y="14"/>
                    </a:cubicBezTo>
                    <a:cubicBezTo>
                      <a:pt x="273" y="16"/>
                      <a:pt x="273" y="21"/>
                      <a:pt x="272" y="21"/>
                    </a:cubicBezTo>
                    <a:cubicBezTo>
                      <a:pt x="273" y="13"/>
                      <a:pt x="270" y="17"/>
                      <a:pt x="268" y="17"/>
                    </a:cubicBezTo>
                    <a:cubicBezTo>
                      <a:pt x="266" y="23"/>
                      <a:pt x="267" y="20"/>
                      <a:pt x="264" y="26"/>
                    </a:cubicBezTo>
                    <a:cubicBezTo>
                      <a:pt x="265" y="22"/>
                      <a:pt x="266" y="21"/>
                      <a:pt x="266" y="20"/>
                    </a:cubicBezTo>
                    <a:cubicBezTo>
                      <a:pt x="266" y="20"/>
                      <a:pt x="265" y="20"/>
                      <a:pt x="265" y="20"/>
                    </a:cubicBezTo>
                    <a:cubicBezTo>
                      <a:pt x="265" y="14"/>
                      <a:pt x="266" y="18"/>
                      <a:pt x="266" y="16"/>
                    </a:cubicBezTo>
                    <a:cubicBezTo>
                      <a:pt x="266" y="16"/>
                      <a:pt x="266" y="13"/>
                      <a:pt x="267" y="11"/>
                    </a:cubicBezTo>
                    <a:cubicBezTo>
                      <a:pt x="265" y="12"/>
                      <a:pt x="264" y="11"/>
                      <a:pt x="262" y="17"/>
                    </a:cubicBezTo>
                    <a:cubicBezTo>
                      <a:pt x="262" y="18"/>
                      <a:pt x="264" y="14"/>
                      <a:pt x="263" y="17"/>
                    </a:cubicBezTo>
                    <a:cubicBezTo>
                      <a:pt x="262" y="18"/>
                      <a:pt x="260" y="21"/>
                      <a:pt x="260" y="16"/>
                    </a:cubicBezTo>
                    <a:cubicBezTo>
                      <a:pt x="261" y="15"/>
                      <a:pt x="261" y="17"/>
                      <a:pt x="262" y="15"/>
                    </a:cubicBezTo>
                    <a:cubicBezTo>
                      <a:pt x="261" y="15"/>
                      <a:pt x="262" y="11"/>
                      <a:pt x="262" y="10"/>
                    </a:cubicBezTo>
                    <a:cubicBezTo>
                      <a:pt x="261" y="15"/>
                      <a:pt x="258" y="14"/>
                      <a:pt x="259" y="17"/>
                    </a:cubicBezTo>
                    <a:cubicBezTo>
                      <a:pt x="257" y="15"/>
                      <a:pt x="255" y="15"/>
                      <a:pt x="253" y="18"/>
                    </a:cubicBezTo>
                    <a:cubicBezTo>
                      <a:pt x="252" y="22"/>
                      <a:pt x="254" y="18"/>
                      <a:pt x="254" y="21"/>
                    </a:cubicBezTo>
                    <a:cubicBezTo>
                      <a:pt x="253" y="22"/>
                      <a:pt x="252" y="22"/>
                      <a:pt x="251" y="21"/>
                    </a:cubicBezTo>
                    <a:cubicBezTo>
                      <a:pt x="253" y="16"/>
                      <a:pt x="251" y="13"/>
                      <a:pt x="250" y="17"/>
                    </a:cubicBezTo>
                    <a:cubicBezTo>
                      <a:pt x="251" y="17"/>
                      <a:pt x="251" y="23"/>
                      <a:pt x="250" y="24"/>
                    </a:cubicBezTo>
                    <a:cubicBezTo>
                      <a:pt x="250" y="19"/>
                      <a:pt x="249" y="18"/>
                      <a:pt x="247" y="19"/>
                    </a:cubicBezTo>
                    <a:cubicBezTo>
                      <a:pt x="247" y="17"/>
                      <a:pt x="247" y="14"/>
                      <a:pt x="247" y="13"/>
                    </a:cubicBezTo>
                    <a:cubicBezTo>
                      <a:pt x="246" y="17"/>
                      <a:pt x="245" y="16"/>
                      <a:pt x="245" y="19"/>
                    </a:cubicBezTo>
                    <a:cubicBezTo>
                      <a:pt x="245" y="15"/>
                      <a:pt x="245" y="16"/>
                      <a:pt x="246" y="14"/>
                    </a:cubicBezTo>
                    <a:cubicBezTo>
                      <a:pt x="244" y="16"/>
                      <a:pt x="244" y="13"/>
                      <a:pt x="243" y="12"/>
                    </a:cubicBezTo>
                    <a:cubicBezTo>
                      <a:pt x="242" y="15"/>
                      <a:pt x="243" y="15"/>
                      <a:pt x="243" y="16"/>
                    </a:cubicBezTo>
                    <a:cubicBezTo>
                      <a:pt x="241" y="18"/>
                      <a:pt x="242" y="18"/>
                      <a:pt x="240" y="19"/>
                    </a:cubicBezTo>
                    <a:cubicBezTo>
                      <a:pt x="240" y="18"/>
                      <a:pt x="242" y="13"/>
                      <a:pt x="240" y="14"/>
                    </a:cubicBezTo>
                    <a:cubicBezTo>
                      <a:pt x="240" y="21"/>
                      <a:pt x="238" y="19"/>
                      <a:pt x="238" y="24"/>
                    </a:cubicBezTo>
                    <a:cubicBezTo>
                      <a:pt x="239" y="23"/>
                      <a:pt x="238" y="23"/>
                      <a:pt x="239" y="26"/>
                    </a:cubicBezTo>
                    <a:cubicBezTo>
                      <a:pt x="239" y="23"/>
                      <a:pt x="240" y="21"/>
                      <a:pt x="240" y="21"/>
                    </a:cubicBezTo>
                    <a:cubicBezTo>
                      <a:pt x="240" y="23"/>
                      <a:pt x="242" y="21"/>
                      <a:pt x="242" y="25"/>
                    </a:cubicBezTo>
                    <a:cubicBezTo>
                      <a:pt x="240" y="26"/>
                      <a:pt x="239" y="34"/>
                      <a:pt x="239" y="35"/>
                    </a:cubicBezTo>
                    <a:cubicBezTo>
                      <a:pt x="239" y="31"/>
                      <a:pt x="238" y="36"/>
                      <a:pt x="238" y="36"/>
                    </a:cubicBezTo>
                    <a:cubicBezTo>
                      <a:pt x="239" y="34"/>
                      <a:pt x="238" y="30"/>
                      <a:pt x="238" y="33"/>
                    </a:cubicBezTo>
                    <a:cubicBezTo>
                      <a:pt x="238" y="34"/>
                      <a:pt x="237" y="37"/>
                      <a:pt x="237" y="39"/>
                    </a:cubicBezTo>
                    <a:cubicBezTo>
                      <a:pt x="237" y="35"/>
                      <a:pt x="235" y="39"/>
                      <a:pt x="235" y="41"/>
                    </a:cubicBezTo>
                    <a:cubicBezTo>
                      <a:pt x="235" y="38"/>
                      <a:pt x="236" y="35"/>
                      <a:pt x="235" y="34"/>
                    </a:cubicBezTo>
                    <a:cubicBezTo>
                      <a:pt x="234" y="36"/>
                      <a:pt x="234" y="38"/>
                      <a:pt x="233" y="40"/>
                    </a:cubicBezTo>
                    <a:cubicBezTo>
                      <a:pt x="233" y="39"/>
                      <a:pt x="233" y="38"/>
                      <a:pt x="233" y="37"/>
                    </a:cubicBezTo>
                    <a:cubicBezTo>
                      <a:pt x="234" y="35"/>
                      <a:pt x="235" y="34"/>
                      <a:pt x="236" y="29"/>
                    </a:cubicBezTo>
                    <a:cubicBezTo>
                      <a:pt x="235" y="27"/>
                      <a:pt x="234" y="30"/>
                      <a:pt x="232" y="36"/>
                    </a:cubicBezTo>
                    <a:cubicBezTo>
                      <a:pt x="232" y="33"/>
                      <a:pt x="231" y="39"/>
                      <a:pt x="230" y="37"/>
                    </a:cubicBezTo>
                    <a:cubicBezTo>
                      <a:pt x="231" y="36"/>
                      <a:pt x="230" y="36"/>
                      <a:pt x="231" y="34"/>
                    </a:cubicBezTo>
                    <a:cubicBezTo>
                      <a:pt x="232" y="33"/>
                      <a:pt x="231" y="36"/>
                      <a:pt x="232" y="34"/>
                    </a:cubicBezTo>
                    <a:cubicBezTo>
                      <a:pt x="234" y="29"/>
                      <a:pt x="232" y="31"/>
                      <a:pt x="232" y="29"/>
                    </a:cubicBezTo>
                    <a:cubicBezTo>
                      <a:pt x="233" y="29"/>
                      <a:pt x="233" y="26"/>
                      <a:pt x="233" y="26"/>
                    </a:cubicBezTo>
                    <a:cubicBezTo>
                      <a:pt x="232" y="31"/>
                      <a:pt x="230" y="30"/>
                      <a:pt x="229" y="32"/>
                    </a:cubicBezTo>
                    <a:cubicBezTo>
                      <a:pt x="229" y="33"/>
                      <a:pt x="229" y="35"/>
                      <a:pt x="229" y="37"/>
                    </a:cubicBezTo>
                    <a:cubicBezTo>
                      <a:pt x="228" y="37"/>
                      <a:pt x="229" y="30"/>
                      <a:pt x="228" y="33"/>
                    </a:cubicBezTo>
                    <a:cubicBezTo>
                      <a:pt x="228" y="36"/>
                      <a:pt x="227" y="33"/>
                      <a:pt x="227" y="33"/>
                    </a:cubicBezTo>
                    <a:cubicBezTo>
                      <a:pt x="227" y="38"/>
                      <a:pt x="225" y="46"/>
                      <a:pt x="224" y="49"/>
                    </a:cubicBezTo>
                    <a:cubicBezTo>
                      <a:pt x="225" y="45"/>
                      <a:pt x="223" y="47"/>
                      <a:pt x="223" y="44"/>
                    </a:cubicBezTo>
                    <a:cubicBezTo>
                      <a:pt x="223" y="43"/>
                      <a:pt x="223" y="42"/>
                      <a:pt x="223" y="41"/>
                    </a:cubicBezTo>
                    <a:cubicBezTo>
                      <a:pt x="225" y="40"/>
                      <a:pt x="225" y="46"/>
                      <a:pt x="226" y="42"/>
                    </a:cubicBezTo>
                    <a:cubicBezTo>
                      <a:pt x="225" y="41"/>
                      <a:pt x="225" y="42"/>
                      <a:pt x="225" y="40"/>
                    </a:cubicBezTo>
                    <a:cubicBezTo>
                      <a:pt x="226" y="40"/>
                      <a:pt x="226" y="41"/>
                      <a:pt x="226" y="39"/>
                    </a:cubicBezTo>
                    <a:cubicBezTo>
                      <a:pt x="224" y="37"/>
                      <a:pt x="222" y="40"/>
                      <a:pt x="221" y="36"/>
                    </a:cubicBezTo>
                    <a:cubicBezTo>
                      <a:pt x="220" y="41"/>
                      <a:pt x="220" y="33"/>
                      <a:pt x="218" y="38"/>
                    </a:cubicBezTo>
                    <a:cubicBezTo>
                      <a:pt x="218" y="39"/>
                      <a:pt x="219" y="38"/>
                      <a:pt x="218" y="42"/>
                    </a:cubicBezTo>
                    <a:cubicBezTo>
                      <a:pt x="218" y="43"/>
                      <a:pt x="217" y="42"/>
                      <a:pt x="217" y="40"/>
                    </a:cubicBezTo>
                    <a:cubicBezTo>
                      <a:pt x="218" y="38"/>
                      <a:pt x="217" y="37"/>
                      <a:pt x="218" y="35"/>
                    </a:cubicBezTo>
                    <a:cubicBezTo>
                      <a:pt x="218" y="35"/>
                      <a:pt x="217" y="35"/>
                      <a:pt x="216" y="36"/>
                    </a:cubicBezTo>
                    <a:cubicBezTo>
                      <a:pt x="216" y="42"/>
                      <a:pt x="215" y="44"/>
                      <a:pt x="216" y="48"/>
                    </a:cubicBezTo>
                    <a:cubicBezTo>
                      <a:pt x="215" y="49"/>
                      <a:pt x="215" y="46"/>
                      <a:pt x="214" y="46"/>
                    </a:cubicBezTo>
                    <a:cubicBezTo>
                      <a:pt x="216" y="43"/>
                      <a:pt x="213" y="42"/>
                      <a:pt x="215" y="37"/>
                    </a:cubicBezTo>
                    <a:cubicBezTo>
                      <a:pt x="215" y="36"/>
                      <a:pt x="214" y="32"/>
                      <a:pt x="213" y="36"/>
                    </a:cubicBezTo>
                    <a:cubicBezTo>
                      <a:pt x="214" y="34"/>
                      <a:pt x="213" y="40"/>
                      <a:pt x="213" y="40"/>
                    </a:cubicBezTo>
                    <a:cubicBezTo>
                      <a:pt x="213" y="37"/>
                      <a:pt x="212" y="38"/>
                      <a:pt x="213" y="34"/>
                    </a:cubicBezTo>
                    <a:cubicBezTo>
                      <a:pt x="214" y="34"/>
                      <a:pt x="214" y="32"/>
                      <a:pt x="214" y="32"/>
                    </a:cubicBezTo>
                    <a:cubicBezTo>
                      <a:pt x="214" y="34"/>
                      <a:pt x="215" y="32"/>
                      <a:pt x="216" y="31"/>
                    </a:cubicBezTo>
                    <a:cubicBezTo>
                      <a:pt x="214" y="30"/>
                      <a:pt x="215" y="28"/>
                      <a:pt x="216" y="24"/>
                    </a:cubicBezTo>
                    <a:cubicBezTo>
                      <a:pt x="215" y="25"/>
                      <a:pt x="213" y="33"/>
                      <a:pt x="212" y="35"/>
                    </a:cubicBezTo>
                    <a:cubicBezTo>
                      <a:pt x="213" y="32"/>
                      <a:pt x="212" y="33"/>
                      <a:pt x="213" y="29"/>
                    </a:cubicBezTo>
                    <a:cubicBezTo>
                      <a:pt x="211" y="28"/>
                      <a:pt x="211" y="33"/>
                      <a:pt x="209" y="34"/>
                    </a:cubicBezTo>
                    <a:cubicBezTo>
                      <a:pt x="210" y="31"/>
                      <a:pt x="209" y="27"/>
                      <a:pt x="208" y="30"/>
                    </a:cubicBezTo>
                    <a:cubicBezTo>
                      <a:pt x="207" y="37"/>
                      <a:pt x="211" y="32"/>
                      <a:pt x="211" y="37"/>
                    </a:cubicBezTo>
                    <a:cubicBezTo>
                      <a:pt x="209" y="38"/>
                      <a:pt x="210" y="42"/>
                      <a:pt x="208" y="49"/>
                    </a:cubicBezTo>
                    <a:cubicBezTo>
                      <a:pt x="206" y="50"/>
                      <a:pt x="209" y="39"/>
                      <a:pt x="207" y="44"/>
                    </a:cubicBezTo>
                    <a:cubicBezTo>
                      <a:pt x="207" y="45"/>
                      <a:pt x="206" y="48"/>
                      <a:pt x="206" y="45"/>
                    </a:cubicBezTo>
                    <a:cubicBezTo>
                      <a:pt x="205" y="53"/>
                      <a:pt x="206" y="60"/>
                      <a:pt x="203" y="64"/>
                    </a:cubicBezTo>
                    <a:cubicBezTo>
                      <a:pt x="203" y="62"/>
                      <a:pt x="205" y="53"/>
                      <a:pt x="203" y="55"/>
                    </a:cubicBezTo>
                    <a:cubicBezTo>
                      <a:pt x="203" y="58"/>
                      <a:pt x="202" y="57"/>
                      <a:pt x="202" y="55"/>
                    </a:cubicBezTo>
                    <a:cubicBezTo>
                      <a:pt x="202" y="57"/>
                      <a:pt x="202" y="59"/>
                      <a:pt x="201" y="60"/>
                    </a:cubicBezTo>
                    <a:cubicBezTo>
                      <a:pt x="200" y="60"/>
                      <a:pt x="201" y="57"/>
                      <a:pt x="201" y="55"/>
                    </a:cubicBezTo>
                    <a:cubicBezTo>
                      <a:pt x="200" y="59"/>
                      <a:pt x="200" y="52"/>
                      <a:pt x="200" y="52"/>
                    </a:cubicBezTo>
                    <a:cubicBezTo>
                      <a:pt x="200" y="58"/>
                      <a:pt x="199" y="58"/>
                      <a:pt x="200" y="61"/>
                    </a:cubicBezTo>
                    <a:cubicBezTo>
                      <a:pt x="199" y="61"/>
                      <a:pt x="199" y="62"/>
                      <a:pt x="199" y="63"/>
                    </a:cubicBezTo>
                    <a:cubicBezTo>
                      <a:pt x="197" y="64"/>
                      <a:pt x="197" y="62"/>
                      <a:pt x="196" y="60"/>
                    </a:cubicBezTo>
                    <a:cubicBezTo>
                      <a:pt x="193" y="74"/>
                      <a:pt x="194" y="54"/>
                      <a:pt x="193" y="60"/>
                    </a:cubicBezTo>
                    <a:cubicBezTo>
                      <a:pt x="192" y="62"/>
                      <a:pt x="193" y="59"/>
                      <a:pt x="193" y="61"/>
                    </a:cubicBezTo>
                    <a:cubicBezTo>
                      <a:pt x="192" y="63"/>
                      <a:pt x="193" y="65"/>
                      <a:pt x="192" y="66"/>
                    </a:cubicBezTo>
                    <a:cubicBezTo>
                      <a:pt x="192" y="63"/>
                      <a:pt x="191" y="65"/>
                      <a:pt x="191" y="62"/>
                    </a:cubicBezTo>
                    <a:cubicBezTo>
                      <a:pt x="192" y="58"/>
                      <a:pt x="192" y="55"/>
                      <a:pt x="192" y="53"/>
                    </a:cubicBezTo>
                    <a:cubicBezTo>
                      <a:pt x="192" y="54"/>
                      <a:pt x="191" y="54"/>
                      <a:pt x="191" y="54"/>
                    </a:cubicBezTo>
                    <a:cubicBezTo>
                      <a:pt x="190" y="58"/>
                      <a:pt x="191" y="59"/>
                      <a:pt x="190" y="61"/>
                    </a:cubicBezTo>
                    <a:cubicBezTo>
                      <a:pt x="189" y="61"/>
                      <a:pt x="190" y="54"/>
                      <a:pt x="189" y="58"/>
                    </a:cubicBezTo>
                    <a:cubicBezTo>
                      <a:pt x="190" y="61"/>
                      <a:pt x="188" y="56"/>
                      <a:pt x="188" y="59"/>
                    </a:cubicBezTo>
                    <a:cubicBezTo>
                      <a:pt x="188" y="60"/>
                      <a:pt x="189" y="60"/>
                      <a:pt x="189" y="62"/>
                    </a:cubicBezTo>
                    <a:cubicBezTo>
                      <a:pt x="188" y="62"/>
                      <a:pt x="189" y="64"/>
                      <a:pt x="188" y="64"/>
                    </a:cubicBezTo>
                    <a:cubicBezTo>
                      <a:pt x="188" y="61"/>
                      <a:pt x="187" y="64"/>
                      <a:pt x="186" y="64"/>
                    </a:cubicBezTo>
                    <a:cubicBezTo>
                      <a:pt x="185" y="60"/>
                      <a:pt x="187" y="49"/>
                      <a:pt x="184" y="54"/>
                    </a:cubicBezTo>
                    <a:cubicBezTo>
                      <a:pt x="185" y="54"/>
                      <a:pt x="185" y="56"/>
                      <a:pt x="184" y="58"/>
                    </a:cubicBezTo>
                    <a:cubicBezTo>
                      <a:pt x="183" y="58"/>
                      <a:pt x="183" y="58"/>
                      <a:pt x="183" y="58"/>
                    </a:cubicBezTo>
                    <a:cubicBezTo>
                      <a:pt x="181" y="63"/>
                      <a:pt x="184" y="59"/>
                      <a:pt x="183" y="62"/>
                    </a:cubicBezTo>
                    <a:cubicBezTo>
                      <a:pt x="182" y="62"/>
                      <a:pt x="182" y="65"/>
                      <a:pt x="181" y="64"/>
                    </a:cubicBezTo>
                    <a:cubicBezTo>
                      <a:pt x="182" y="62"/>
                      <a:pt x="182" y="60"/>
                      <a:pt x="181" y="60"/>
                    </a:cubicBezTo>
                    <a:cubicBezTo>
                      <a:pt x="180" y="63"/>
                      <a:pt x="181" y="67"/>
                      <a:pt x="180" y="68"/>
                    </a:cubicBezTo>
                    <a:cubicBezTo>
                      <a:pt x="181" y="62"/>
                      <a:pt x="178" y="69"/>
                      <a:pt x="179" y="64"/>
                    </a:cubicBezTo>
                    <a:cubicBezTo>
                      <a:pt x="179" y="62"/>
                      <a:pt x="180" y="62"/>
                      <a:pt x="180" y="61"/>
                    </a:cubicBezTo>
                    <a:cubicBezTo>
                      <a:pt x="180" y="62"/>
                      <a:pt x="180" y="64"/>
                      <a:pt x="180" y="64"/>
                    </a:cubicBezTo>
                    <a:cubicBezTo>
                      <a:pt x="181" y="60"/>
                      <a:pt x="180" y="59"/>
                      <a:pt x="180" y="57"/>
                    </a:cubicBezTo>
                    <a:cubicBezTo>
                      <a:pt x="179" y="58"/>
                      <a:pt x="178" y="63"/>
                      <a:pt x="177" y="63"/>
                    </a:cubicBezTo>
                    <a:cubicBezTo>
                      <a:pt x="177" y="62"/>
                      <a:pt x="178" y="58"/>
                      <a:pt x="177" y="58"/>
                    </a:cubicBezTo>
                    <a:cubicBezTo>
                      <a:pt x="176" y="61"/>
                      <a:pt x="175" y="66"/>
                      <a:pt x="174" y="67"/>
                    </a:cubicBezTo>
                    <a:cubicBezTo>
                      <a:pt x="171" y="67"/>
                      <a:pt x="171" y="67"/>
                      <a:pt x="169" y="67"/>
                    </a:cubicBezTo>
                    <a:cubicBezTo>
                      <a:pt x="170" y="62"/>
                      <a:pt x="169" y="67"/>
                      <a:pt x="168" y="66"/>
                    </a:cubicBezTo>
                    <a:cubicBezTo>
                      <a:pt x="169" y="62"/>
                      <a:pt x="168" y="63"/>
                      <a:pt x="168" y="61"/>
                    </a:cubicBezTo>
                    <a:cubicBezTo>
                      <a:pt x="167" y="62"/>
                      <a:pt x="166" y="61"/>
                      <a:pt x="165" y="64"/>
                    </a:cubicBezTo>
                    <a:cubicBezTo>
                      <a:pt x="165" y="66"/>
                      <a:pt x="166" y="64"/>
                      <a:pt x="166" y="67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4" y="69"/>
                      <a:pt x="164" y="69"/>
                      <a:pt x="163" y="71"/>
                    </a:cubicBezTo>
                    <a:cubicBezTo>
                      <a:pt x="163" y="72"/>
                      <a:pt x="165" y="70"/>
                      <a:pt x="164" y="73"/>
                    </a:cubicBezTo>
                    <a:cubicBezTo>
                      <a:pt x="164" y="74"/>
                      <a:pt x="164" y="75"/>
                      <a:pt x="164" y="76"/>
                    </a:cubicBezTo>
                    <a:cubicBezTo>
                      <a:pt x="162" y="72"/>
                      <a:pt x="158" y="80"/>
                      <a:pt x="159" y="71"/>
                    </a:cubicBezTo>
                    <a:cubicBezTo>
                      <a:pt x="158" y="75"/>
                      <a:pt x="157" y="75"/>
                      <a:pt x="156" y="75"/>
                    </a:cubicBezTo>
                    <a:cubicBezTo>
                      <a:pt x="156" y="72"/>
                      <a:pt x="157" y="73"/>
                      <a:pt x="157" y="70"/>
                    </a:cubicBezTo>
                    <a:cubicBezTo>
                      <a:pt x="154" y="74"/>
                      <a:pt x="155" y="66"/>
                      <a:pt x="153" y="67"/>
                    </a:cubicBezTo>
                    <a:cubicBezTo>
                      <a:pt x="151" y="71"/>
                      <a:pt x="151" y="69"/>
                      <a:pt x="149" y="70"/>
                    </a:cubicBezTo>
                    <a:cubicBezTo>
                      <a:pt x="149" y="69"/>
                      <a:pt x="149" y="67"/>
                      <a:pt x="150" y="65"/>
                    </a:cubicBezTo>
                    <a:cubicBezTo>
                      <a:pt x="149" y="64"/>
                      <a:pt x="149" y="68"/>
                      <a:pt x="148" y="69"/>
                    </a:cubicBezTo>
                    <a:cubicBezTo>
                      <a:pt x="148" y="67"/>
                      <a:pt x="147" y="65"/>
                      <a:pt x="147" y="63"/>
                    </a:cubicBezTo>
                    <a:cubicBezTo>
                      <a:pt x="146" y="67"/>
                      <a:pt x="147" y="67"/>
                      <a:pt x="147" y="70"/>
                    </a:cubicBezTo>
                    <a:cubicBezTo>
                      <a:pt x="145" y="70"/>
                      <a:pt x="146" y="73"/>
                      <a:pt x="146" y="74"/>
                    </a:cubicBezTo>
                    <a:cubicBezTo>
                      <a:pt x="144" y="74"/>
                      <a:pt x="144" y="72"/>
                      <a:pt x="143" y="74"/>
                    </a:cubicBezTo>
                    <a:cubicBezTo>
                      <a:pt x="143" y="71"/>
                      <a:pt x="142" y="71"/>
                      <a:pt x="142" y="69"/>
                    </a:cubicBezTo>
                    <a:cubicBezTo>
                      <a:pt x="143" y="65"/>
                      <a:pt x="144" y="72"/>
                      <a:pt x="144" y="67"/>
                    </a:cubicBezTo>
                    <a:cubicBezTo>
                      <a:pt x="142" y="61"/>
                      <a:pt x="138" y="62"/>
                      <a:pt x="134" y="66"/>
                    </a:cubicBezTo>
                    <a:cubicBezTo>
                      <a:pt x="134" y="66"/>
                      <a:pt x="135" y="63"/>
                      <a:pt x="134" y="62"/>
                    </a:cubicBezTo>
                    <a:cubicBezTo>
                      <a:pt x="133" y="65"/>
                      <a:pt x="131" y="62"/>
                      <a:pt x="130" y="67"/>
                    </a:cubicBezTo>
                    <a:cubicBezTo>
                      <a:pt x="132" y="66"/>
                      <a:pt x="131" y="66"/>
                      <a:pt x="131" y="70"/>
                    </a:cubicBezTo>
                    <a:cubicBezTo>
                      <a:pt x="131" y="68"/>
                      <a:pt x="132" y="68"/>
                      <a:pt x="132" y="67"/>
                    </a:cubicBezTo>
                    <a:cubicBezTo>
                      <a:pt x="131" y="73"/>
                      <a:pt x="132" y="73"/>
                      <a:pt x="131" y="78"/>
                    </a:cubicBezTo>
                    <a:cubicBezTo>
                      <a:pt x="131" y="80"/>
                      <a:pt x="132" y="78"/>
                      <a:pt x="132" y="83"/>
                    </a:cubicBezTo>
                    <a:cubicBezTo>
                      <a:pt x="128" y="88"/>
                      <a:pt x="132" y="67"/>
                      <a:pt x="128" y="76"/>
                    </a:cubicBezTo>
                    <a:cubicBezTo>
                      <a:pt x="128" y="79"/>
                      <a:pt x="129" y="76"/>
                      <a:pt x="129" y="81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5" y="78"/>
                      <a:pt x="125" y="76"/>
                      <a:pt x="125" y="75"/>
                    </a:cubicBezTo>
                    <a:cubicBezTo>
                      <a:pt x="124" y="77"/>
                      <a:pt x="124" y="80"/>
                      <a:pt x="124" y="80"/>
                    </a:cubicBezTo>
                    <a:cubicBezTo>
                      <a:pt x="123" y="79"/>
                      <a:pt x="123" y="79"/>
                      <a:pt x="124" y="75"/>
                    </a:cubicBezTo>
                    <a:cubicBezTo>
                      <a:pt x="123" y="76"/>
                      <a:pt x="122" y="75"/>
                      <a:pt x="122" y="76"/>
                    </a:cubicBezTo>
                    <a:cubicBezTo>
                      <a:pt x="122" y="77"/>
                      <a:pt x="122" y="78"/>
                      <a:pt x="122" y="80"/>
                    </a:cubicBezTo>
                    <a:cubicBezTo>
                      <a:pt x="116" y="80"/>
                      <a:pt x="112" y="84"/>
                      <a:pt x="107" y="80"/>
                    </a:cubicBezTo>
                    <a:cubicBezTo>
                      <a:pt x="106" y="83"/>
                      <a:pt x="107" y="86"/>
                      <a:pt x="106" y="88"/>
                    </a:cubicBezTo>
                    <a:cubicBezTo>
                      <a:pt x="106" y="87"/>
                      <a:pt x="106" y="85"/>
                      <a:pt x="106" y="82"/>
                    </a:cubicBezTo>
                    <a:cubicBezTo>
                      <a:pt x="100" y="80"/>
                      <a:pt x="96" y="84"/>
                      <a:pt x="89" y="86"/>
                    </a:cubicBezTo>
                    <a:cubicBezTo>
                      <a:pt x="89" y="84"/>
                      <a:pt x="89" y="83"/>
                      <a:pt x="89" y="82"/>
                    </a:cubicBezTo>
                    <a:cubicBezTo>
                      <a:pt x="87" y="89"/>
                      <a:pt x="87" y="84"/>
                      <a:pt x="85" y="85"/>
                    </a:cubicBezTo>
                    <a:cubicBezTo>
                      <a:pt x="84" y="90"/>
                      <a:pt x="84" y="91"/>
                      <a:pt x="84" y="94"/>
                    </a:cubicBezTo>
                    <a:cubicBezTo>
                      <a:pt x="84" y="94"/>
                      <a:pt x="83" y="96"/>
                      <a:pt x="83" y="95"/>
                    </a:cubicBezTo>
                    <a:cubicBezTo>
                      <a:pt x="83" y="91"/>
                      <a:pt x="84" y="88"/>
                      <a:pt x="83" y="85"/>
                    </a:cubicBezTo>
                    <a:cubicBezTo>
                      <a:pt x="82" y="90"/>
                      <a:pt x="81" y="87"/>
                      <a:pt x="79" y="91"/>
                    </a:cubicBezTo>
                    <a:cubicBezTo>
                      <a:pt x="79" y="92"/>
                      <a:pt x="79" y="97"/>
                      <a:pt x="79" y="92"/>
                    </a:cubicBezTo>
                    <a:cubicBezTo>
                      <a:pt x="77" y="97"/>
                      <a:pt x="77" y="99"/>
                      <a:pt x="76" y="103"/>
                    </a:cubicBezTo>
                    <a:cubicBezTo>
                      <a:pt x="77" y="102"/>
                      <a:pt x="76" y="107"/>
                      <a:pt x="76" y="107"/>
                    </a:cubicBezTo>
                    <a:cubicBezTo>
                      <a:pt x="77" y="106"/>
                      <a:pt x="78" y="105"/>
                      <a:pt x="78" y="105"/>
                    </a:cubicBezTo>
                    <a:cubicBezTo>
                      <a:pt x="78" y="106"/>
                      <a:pt x="78" y="107"/>
                      <a:pt x="78" y="108"/>
                    </a:cubicBezTo>
                    <a:cubicBezTo>
                      <a:pt x="77" y="112"/>
                      <a:pt x="76" y="114"/>
                      <a:pt x="77" y="118"/>
                    </a:cubicBezTo>
                    <a:cubicBezTo>
                      <a:pt x="76" y="118"/>
                      <a:pt x="75" y="120"/>
                      <a:pt x="75" y="121"/>
                    </a:cubicBezTo>
                    <a:cubicBezTo>
                      <a:pt x="75" y="122"/>
                      <a:pt x="76" y="121"/>
                      <a:pt x="76" y="123"/>
                    </a:cubicBezTo>
                    <a:cubicBezTo>
                      <a:pt x="75" y="126"/>
                      <a:pt x="74" y="125"/>
                      <a:pt x="73" y="129"/>
                    </a:cubicBezTo>
                    <a:cubicBezTo>
                      <a:pt x="73" y="126"/>
                      <a:pt x="74" y="124"/>
                      <a:pt x="73" y="124"/>
                    </a:cubicBezTo>
                    <a:cubicBezTo>
                      <a:pt x="72" y="128"/>
                      <a:pt x="72" y="132"/>
                      <a:pt x="71" y="129"/>
                    </a:cubicBezTo>
                    <a:cubicBezTo>
                      <a:pt x="71" y="127"/>
                      <a:pt x="72" y="128"/>
                      <a:pt x="72" y="126"/>
                    </a:cubicBezTo>
                    <a:cubicBezTo>
                      <a:pt x="71" y="123"/>
                      <a:pt x="70" y="133"/>
                      <a:pt x="68" y="135"/>
                    </a:cubicBezTo>
                    <a:cubicBezTo>
                      <a:pt x="67" y="135"/>
                      <a:pt x="69" y="130"/>
                      <a:pt x="68" y="130"/>
                    </a:cubicBezTo>
                    <a:cubicBezTo>
                      <a:pt x="67" y="131"/>
                      <a:pt x="66" y="133"/>
                      <a:pt x="66" y="136"/>
                    </a:cubicBezTo>
                    <a:cubicBezTo>
                      <a:pt x="66" y="133"/>
                      <a:pt x="66" y="129"/>
                      <a:pt x="65" y="130"/>
                    </a:cubicBezTo>
                    <a:cubicBezTo>
                      <a:pt x="65" y="134"/>
                      <a:pt x="65" y="140"/>
                      <a:pt x="63" y="144"/>
                    </a:cubicBezTo>
                    <a:cubicBezTo>
                      <a:pt x="66" y="138"/>
                      <a:pt x="68" y="135"/>
                      <a:pt x="65" y="146"/>
                    </a:cubicBezTo>
                    <a:cubicBezTo>
                      <a:pt x="65" y="149"/>
                      <a:pt x="67" y="144"/>
                      <a:pt x="66" y="148"/>
                    </a:cubicBezTo>
                    <a:cubicBezTo>
                      <a:pt x="64" y="151"/>
                      <a:pt x="64" y="151"/>
                      <a:pt x="62" y="148"/>
                    </a:cubicBezTo>
                    <a:cubicBezTo>
                      <a:pt x="61" y="154"/>
                      <a:pt x="61" y="148"/>
                      <a:pt x="59" y="153"/>
                    </a:cubicBezTo>
                    <a:cubicBezTo>
                      <a:pt x="60" y="156"/>
                      <a:pt x="63" y="151"/>
                      <a:pt x="61" y="158"/>
                    </a:cubicBezTo>
                    <a:cubicBezTo>
                      <a:pt x="62" y="158"/>
                      <a:pt x="63" y="157"/>
                      <a:pt x="64" y="156"/>
                    </a:cubicBezTo>
                    <a:cubicBezTo>
                      <a:pt x="64" y="157"/>
                      <a:pt x="63" y="163"/>
                      <a:pt x="64" y="160"/>
                    </a:cubicBezTo>
                    <a:cubicBezTo>
                      <a:pt x="64" y="158"/>
                      <a:pt x="64" y="158"/>
                      <a:pt x="65" y="154"/>
                    </a:cubicBezTo>
                    <a:cubicBezTo>
                      <a:pt x="66" y="154"/>
                      <a:pt x="66" y="154"/>
                      <a:pt x="66" y="154"/>
                    </a:cubicBezTo>
                    <a:cubicBezTo>
                      <a:pt x="65" y="156"/>
                      <a:pt x="64" y="159"/>
                      <a:pt x="65" y="160"/>
                    </a:cubicBezTo>
                    <a:cubicBezTo>
                      <a:pt x="66" y="162"/>
                      <a:pt x="69" y="162"/>
                      <a:pt x="71" y="162"/>
                    </a:cubicBezTo>
                    <a:cubicBezTo>
                      <a:pt x="70" y="161"/>
                      <a:pt x="70" y="161"/>
                      <a:pt x="70" y="161"/>
                    </a:cubicBezTo>
                    <a:cubicBezTo>
                      <a:pt x="72" y="159"/>
                      <a:pt x="71" y="156"/>
                      <a:pt x="72" y="154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71" y="161"/>
                      <a:pt x="72" y="166"/>
                      <a:pt x="70" y="170"/>
                    </a:cubicBezTo>
                    <a:cubicBezTo>
                      <a:pt x="70" y="172"/>
                      <a:pt x="71" y="167"/>
                      <a:pt x="72" y="168"/>
                    </a:cubicBezTo>
                    <a:cubicBezTo>
                      <a:pt x="71" y="170"/>
                      <a:pt x="70" y="175"/>
                      <a:pt x="70" y="176"/>
                    </a:cubicBezTo>
                    <a:cubicBezTo>
                      <a:pt x="70" y="168"/>
                      <a:pt x="66" y="172"/>
                      <a:pt x="63" y="175"/>
                    </a:cubicBezTo>
                    <a:cubicBezTo>
                      <a:pt x="65" y="175"/>
                      <a:pt x="65" y="173"/>
                      <a:pt x="66" y="175"/>
                    </a:cubicBezTo>
                    <a:cubicBezTo>
                      <a:pt x="64" y="178"/>
                      <a:pt x="65" y="179"/>
                      <a:pt x="65" y="181"/>
                    </a:cubicBezTo>
                    <a:cubicBezTo>
                      <a:pt x="68" y="180"/>
                      <a:pt x="69" y="177"/>
                      <a:pt x="70" y="184"/>
                    </a:cubicBezTo>
                    <a:cubicBezTo>
                      <a:pt x="70" y="181"/>
                      <a:pt x="71" y="180"/>
                      <a:pt x="71" y="180"/>
                    </a:cubicBezTo>
                    <a:cubicBezTo>
                      <a:pt x="71" y="182"/>
                      <a:pt x="73" y="180"/>
                      <a:pt x="72" y="183"/>
                    </a:cubicBezTo>
                    <a:cubicBezTo>
                      <a:pt x="71" y="184"/>
                      <a:pt x="71" y="192"/>
                      <a:pt x="70" y="191"/>
                    </a:cubicBezTo>
                    <a:cubicBezTo>
                      <a:pt x="69" y="191"/>
                      <a:pt x="69" y="189"/>
                      <a:pt x="70" y="188"/>
                    </a:cubicBezTo>
                    <a:cubicBezTo>
                      <a:pt x="69" y="187"/>
                      <a:pt x="68" y="190"/>
                      <a:pt x="68" y="186"/>
                    </a:cubicBezTo>
                    <a:cubicBezTo>
                      <a:pt x="68" y="187"/>
                      <a:pt x="67" y="190"/>
                      <a:pt x="67" y="190"/>
                    </a:cubicBezTo>
                    <a:cubicBezTo>
                      <a:pt x="67" y="188"/>
                      <a:pt x="67" y="182"/>
                      <a:pt x="66" y="186"/>
                    </a:cubicBezTo>
                    <a:cubicBezTo>
                      <a:pt x="66" y="190"/>
                      <a:pt x="65" y="184"/>
                      <a:pt x="64" y="190"/>
                    </a:cubicBezTo>
                    <a:cubicBezTo>
                      <a:pt x="63" y="191"/>
                      <a:pt x="64" y="188"/>
                      <a:pt x="63" y="190"/>
                    </a:cubicBezTo>
                    <a:cubicBezTo>
                      <a:pt x="63" y="189"/>
                      <a:pt x="63" y="189"/>
                      <a:pt x="63" y="188"/>
                    </a:cubicBezTo>
                    <a:cubicBezTo>
                      <a:pt x="62" y="189"/>
                      <a:pt x="58" y="192"/>
                      <a:pt x="61" y="186"/>
                    </a:cubicBezTo>
                    <a:cubicBezTo>
                      <a:pt x="58" y="188"/>
                      <a:pt x="56" y="182"/>
                      <a:pt x="53" y="190"/>
                    </a:cubicBezTo>
                    <a:cubicBezTo>
                      <a:pt x="52" y="189"/>
                      <a:pt x="53" y="189"/>
                      <a:pt x="52" y="186"/>
                    </a:cubicBezTo>
                    <a:cubicBezTo>
                      <a:pt x="51" y="193"/>
                      <a:pt x="50" y="184"/>
                      <a:pt x="48" y="192"/>
                    </a:cubicBezTo>
                    <a:cubicBezTo>
                      <a:pt x="48" y="189"/>
                      <a:pt x="47" y="188"/>
                      <a:pt x="47" y="185"/>
                    </a:cubicBezTo>
                    <a:cubicBezTo>
                      <a:pt x="48" y="184"/>
                      <a:pt x="49" y="185"/>
                      <a:pt x="49" y="183"/>
                    </a:cubicBezTo>
                    <a:cubicBezTo>
                      <a:pt x="50" y="179"/>
                      <a:pt x="48" y="184"/>
                      <a:pt x="48" y="181"/>
                    </a:cubicBezTo>
                    <a:cubicBezTo>
                      <a:pt x="49" y="177"/>
                      <a:pt x="49" y="181"/>
                      <a:pt x="50" y="179"/>
                    </a:cubicBezTo>
                    <a:cubicBezTo>
                      <a:pt x="50" y="174"/>
                      <a:pt x="47" y="175"/>
                      <a:pt x="46" y="182"/>
                    </a:cubicBezTo>
                    <a:cubicBezTo>
                      <a:pt x="47" y="182"/>
                      <a:pt x="47" y="183"/>
                      <a:pt x="47" y="185"/>
                    </a:cubicBezTo>
                    <a:cubicBezTo>
                      <a:pt x="46" y="185"/>
                      <a:pt x="46" y="187"/>
                      <a:pt x="45" y="188"/>
                    </a:cubicBezTo>
                    <a:cubicBezTo>
                      <a:pt x="46" y="190"/>
                      <a:pt x="47" y="185"/>
                      <a:pt x="47" y="189"/>
                    </a:cubicBezTo>
                    <a:cubicBezTo>
                      <a:pt x="46" y="191"/>
                      <a:pt x="44" y="190"/>
                      <a:pt x="44" y="193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37" y="191"/>
                      <a:pt x="29" y="193"/>
                      <a:pt x="24" y="191"/>
                    </a:cubicBezTo>
                    <a:cubicBezTo>
                      <a:pt x="24" y="194"/>
                      <a:pt x="23" y="197"/>
                      <a:pt x="22" y="198"/>
                    </a:cubicBezTo>
                    <a:cubicBezTo>
                      <a:pt x="23" y="194"/>
                      <a:pt x="23" y="194"/>
                      <a:pt x="24" y="191"/>
                    </a:cubicBezTo>
                    <a:cubicBezTo>
                      <a:pt x="23" y="190"/>
                      <a:pt x="22" y="197"/>
                      <a:pt x="21" y="193"/>
                    </a:cubicBezTo>
                    <a:cubicBezTo>
                      <a:pt x="21" y="197"/>
                      <a:pt x="20" y="200"/>
                      <a:pt x="20" y="200"/>
                    </a:cubicBezTo>
                    <a:cubicBezTo>
                      <a:pt x="20" y="195"/>
                      <a:pt x="20" y="196"/>
                      <a:pt x="21" y="192"/>
                    </a:cubicBezTo>
                    <a:cubicBezTo>
                      <a:pt x="19" y="193"/>
                      <a:pt x="15" y="194"/>
                      <a:pt x="12" y="194"/>
                    </a:cubicBezTo>
                    <a:cubicBezTo>
                      <a:pt x="11" y="197"/>
                      <a:pt x="11" y="201"/>
                      <a:pt x="10" y="202"/>
                    </a:cubicBezTo>
                    <a:cubicBezTo>
                      <a:pt x="11" y="197"/>
                      <a:pt x="9" y="203"/>
                      <a:pt x="9" y="199"/>
                    </a:cubicBezTo>
                    <a:cubicBezTo>
                      <a:pt x="10" y="197"/>
                      <a:pt x="11" y="199"/>
                      <a:pt x="11" y="196"/>
                    </a:cubicBezTo>
                    <a:cubicBezTo>
                      <a:pt x="11" y="195"/>
                      <a:pt x="7" y="191"/>
                      <a:pt x="7" y="196"/>
                    </a:cubicBezTo>
                    <a:cubicBezTo>
                      <a:pt x="7" y="193"/>
                      <a:pt x="8" y="196"/>
                      <a:pt x="9" y="195"/>
                    </a:cubicBezTo>
                    <a:cubicBezTo>
                      <a:pt x="8" y="197"/>
                      <a:pt x="9" y="201"/>
                      <a:pt x="8" y="202"/>
                    </a:cubicBezTo>
                    <a:cubicBezTo>
                      <a:pt x="7" y="200"/>
                      <a:pt x="8" y="195"/>
                      <a:pt x="6" y="199"/>
                    </a:cubicBezTo>
                    <a:cubicBezTo>
                      <a:pt x="6" y="201"/>
                      <a:pt x="6" y="201"/>
                      <a:pt x="6" y="203"/>
                    </a:cubicBezTo>
                    <a:cubicBezTo>
                      <a:pt x="5" y="204"/>
                      <a:pt x="5" y="202"/>
                      <a:pt x="4" y="200"/>
                    </a:cubicBezTo>
                    <a:cubicBezTo>
                      <a:pt x="5" y="198"/>
                      <a:pt x="5" y="200"/>
                      <a:pt x="6" y="197"/>
                    </a:cubicBezTo>
                    <a:cubicBezTo>
                      <a:pt x="5" y="196"/>
                      <a:pt x="4" y="194"/>
                      <a:pt x="3" y="198"/>
                    </a:cubicBezTo>
                    <a:cubicBezTo>
                      <a:pt x="4" y="198"/>
                      <a:pt x="4" y="199"/>
                      <a:pt x="3" y="201"/>
                    </a:cubicBezTo>
                    <a:cubicBezTo>
                      <a:pt x="2" y="205"/>
                      <a:pt x="1" y="200"/>
                      <a:pt x="0" y="204"/>
                    </a:cubicBezTo>
                    <a:cubicBezTo>
                      <a:pt x="0" y="208"/>
                      <a:pt x="1" y="203"/>
                      <a:pt x="2" y="204"/>
                    </a:cubicBezTo>
                    <a:cubicBezTo>
                      <a:pt x="1" y="208"/>
                      <a:pt x="1" y="207"/>
                      <a:pt x="1" y="210"/>
                    </a:cubicBezTo>
                    <a:cubicBezTo>
                      <a:pt x="2" y="210"/>
                      <a:pt x="2" y="206"/>
                      <a:pt x="3" y="205"/>
                    </a:cubicBezTo>
                    <a:cubicBezTo>
                      <a:pt x="2" y="207"/>
                      <a:pt x="3" y="204"/>
                      <a:pt x="4" y="205"/>
                    </a:cubicBezTo>
                    <a:cubicBezTo>
                      <a:pt x="7" y="209"/>
                      <a:pt x="11" y="206"/>
                      <a:pt x="15" y="204"/>
                    </a:cubicBezTo>
                    <a:cubicBezTo>
                      <a:pt x="15" y="204"/>
                      <a:pt x="15" y="203"/>
                      <a:pt x="15" y="203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5" y="206"/>
                      <a:pt x="15" y="206"/>
                      <a:pt x="15" y="208"/>
                    </a:cubicBezTo>
                    <a:cubicBezTo>
                      <a:pt x="16" y="208"/>
                      <a:pt x="19" y="204"/>
                      <a:pt x="20" y="206"/>
                    </a:cubicBezTo>
                    <a:cubicBezTo>
                      <a:pt x="20" y="206"/>
                      <a:pt x="20" y="203"/>
                      <a:pt x="21" y="203"/>
                    </a:cubicBezTo>
                    <a:cubicBezTo>
                      <a:pt x="22" y="204"/>
                      <a:pt x="22" y="207"/>
                      <a:pt x="22" y="213"/>
                    </a:cubicBezTo>
                    <a:cubicBezTo>
                      <a:pt x="23" y="211"/>
                      <a:pt x="22" y="209"/>
                      <a:pt x="23" y="208"/>
                    </a:cubicBezTo>
                    <a:cubicBezTo>
                      <a:pt x="22" y="211"/>
                      <a:pt x="24" y="210"/>
                      <a:pt x="24" y="214"/>
                    </a:cubicBezTo>
                    <a:cubicBezTo>
                      <a:pt x="26" y="208"/>
                      <a:pt x="25" y="214"/>
                      <a:pt x="25" y="216"/>
                    </a:cubicBezTo>
                    <a:cubicBezTo>
                      <a:pt x="26" y="213"/>
                      <a:pt x="26" y="211"/>
                      <a:pt x="27" y="210"/>
                    </a:cubicBezTo>
                    <a:cubicBezTo>
                      <a:pt x="28" y="210"/>
                      <a:pt x="27" y="214"/>
                      <a:pt x="26" y="217"/>
                    </a:cubicBezTo>
                    <a:cubicBezTo>
                      <a:pt x="27" y="216"/>
                      <a:pt x="28" y="215"/>
                      <a:pt x="29" y="213"/>
                    </a:cubicBezTo>
                    <a:cubicBezTo>
                      <a:pt x="29" y="212"/>
                      <a:pt x="28" y="210"/>
                      <a:pt x="28" y="209"/>
                    </a:cubicBezTo>
                    <a:cubicBezTo>
                      <a:pt x="30" y="206"/>
                      <a:pt x="31" y="214"/>
                      <a:pt x="31" y="219"/>
                    </a:cubicBezTo>
                    <a:cubicBezTo>
                      <a:pt x="32" y="217"/>
                      <a:pt x="31" y="216"/>
                      <a:pt x="32" y="215"/>
                    </a:cubicBezTo>
                    <a:cubicBezTo>
                      <a:pt x="33" y="217"/>
                      <a:pt x="33" y="217"/>
                      <a:pt x="34" y="217"/>
                    </a:cubicBezTo>
                    <a:cubicBezTo>
                      <a:pt x="35" y="213"/>
                      <a:pt x="33" y="214"/>
                      <a:pt x="34" y="210"/>
                    </a:cubicBezTo>
                    <a:cubicBezTo>
                      <a:pt x="35" y="213"/>
                      <a:pt x="36" y="208"/>
                      <a:pt x="37" y="207"/>
                    </a:cubicBezTo>
                    <a:cubicBezTo>
                      <a:pt x="38" y="210"/>
                      <a:pt x="42" y="206"/>
                      <a:pt x="42" y="213"/>
                    </a:cubicBezTo>
                    <a:cubicBezTo>
                      <a:pt x="41" y="212"/>
                      <a:pt x="40" y="214"/>
                      <a:pt x="40" y="215"/>
                    </a:cubicBezTo>
                    <a:cubicBezTo>
                      <a:pt x="40" y="209"/>
                      <a:pt x="38" y="213"/>
                      <a:pt x="37" y="212"/>
                    </a:cubicBezTo>
                    <a:cubicBezTo>
                      <a:pt x="36" y="216"/>
                      <a:pt x="38" y="214"/>
                      <a:pt x="38" y="217"/>
                    </a:cubicBezTo>
                    <a:cubicBezTo>
                      <a:pt x="38" y="216"/>
                      <a:pt x="38" y="215"/>
                      <a:pt x="39" y="215"/>
                    </a:cubicBezTo>
                    <a:cubicBezTo>
                      <a:pt x="40" y="217"/>
                      <a:pt x="38" y="224"/>
                      <a:pt x="37" y="232"/>
                    </a:cubicBezTo>
                    <a:cubicBezTo>
                      <a:pt x="39" y="227"/>
                      <a:pt x="38" y="235"/>
                      <a:pt x="40" y="229"/>
                    </a:cubicBezTo>
                    <a:cubicBezTo>
                      <a:pt x="39" y="230"/>
                      <a:pt x="38" y="229"/>
                      <a:pt x="39" y="225"/>
                    </a:cubicBezTo>
                    <a:cubicBezTo>
                      <a:pt x="40" y="228"/>
                      <a:pt x="43" y="221"/>
                      <a:pt x="44" y="230"/>
                    </a:cubicBezTo>
                    <a:cubicBezTo>
                      <a:pt x="49" y="219"/>
                      <a:pt x="51" y="233"/>
                      <a:pt x="55" y="226"/>
                    </a:cubicBezTo>
                    <a:cubicBezTo>
                      <a:pt x="58" y="226"/>
                      <a:pt x="56" y="238"/>
                      <a:pt x="54" y="245"/>
                    </a:cubicBezTo>
                    <a:cubicBezTo>
                      <a:pt x="53" y="242"/>
                      <a:pt x="52" y="247"/>
                      <a:pt x="51" y="245"/>
                    </a:cubicBezTo>
                    <a:cubicBezTo>
                      <a:pt x="52" y="241"/>
                      <a:pt x="51" y="242"/>
                      <a:pt x="51" y="239"/>
                    </a:cubicBezTo>
                    <a:cubicBezTo>
                      <a:pt x="52" y="241"/>
                      <a:pt x="53" y="234"/>
                      <a:pt x="53" y="233"/>
                    </a:cubicBezTo>
                    <a:cubicBezTo>
                      <a:pt x="52" y="235"/>
                      <a:pt x="51" y="235"/>
                      <a:pt x="51" y="238"/>
                    </a:cubicBezTo>
                    <a:cubicBezTo>
                      <a:pt x="51" y="241"/>
                      <a:pt x="49" y="243"/>
                      <a:pt x="50" y="246"/>
                    </a:cubicBezTo>
                    <a:cubicBezTo>
                      <a:pt x="49" y="248"/>
                      <a:pt x="47" y="245"/>
                      <a:pt x="46" y="250"/>
                    </a:cubicBezTo>
                    <a:cubicBezTo>
                      <a:pt x="49" y="252"/>
                      <a:pt x="51" y="245"/>
                      <a:pt x="54" y="254"/>
                    </a:cubicBezTo>
                    <a:cubicBezTo>
                      <a:pt x="53" y="253"/>
                      <a:pt x="52" y="255"/>
                      <a:pt x="52" y="255"/>
                    </a:cubicBezTo>
                    <a:cubicBezTo>
                      <a:pt x="52" y="254"/>
                      <a:pt x="52" y="253"/>
                      <a:pt x="52" y="253"/>
                    </a:cubicBezTo>
                    <a:cubicBezTo>
                      <a:pt x="50" y="259"/>
                      <a:pt x="53" y="256"/>
                      <a:pt x="52" y="261"/>
                    </a:cubicBezTo>
                    <a:cubicBezTo>
                      <a:pt x="52" y="262"/>
                      <a:pt x="51" y="263"/>
                      <a:pt x="51" y="263"/>
                    </a:cubicBezTo>
                    <a:cubicBezTo>
                      <a:pt x="50" y="259"/>
                      <a:pt x="47" y="259"/>
                      <a:pt x="44" y="264"/>
                    </a:cubicBezTo>
                    <a:cubicBezTo>
                      <a:pt x="44" y="255"/>
                      <a:pt x="39" y="268"/>
                      <a:pt x="38" y="262"/>
                    </a:cubicBezTo>
                    <a:cubicBezTo>
                      <a:pt x="38" y="264"/>
                      <a:pt x="37" y="267"/>
                      <a:pt x="37" y="268"/>
                    </a:cubicBezTo>
                    <a:cubicBezTo>
                      <a:pt x="37" y="270"/>
                      <a:pt x="38" y="271"/>
                      <a:pt x="38" y="276"/>
                    </a:cubicBezTo>
                    <a:cubicBezTo>
                      <a:pt x="39" y="278"/>
                      <a:pt x="39" y="273"/>
                      <a:pt x="40" y="274"/>
                    </a:cubicBezTo>
                    <a:cubicBezTo>
                      <a:pt x="40" y="276"/>
                      <a:pt x="40" y="277"/>
                      <a:pt x="40" y="278"/>
                    </a:cubicBezTo>
                    <a:cubicBezTo>
                      <a:pt x="41" y="278"/>
                      <a:pt x="43" y="277"/>
                      <a:pt x="45" y="279"/>
                    </a:cubicBezTo>
                    <a:cubicBezTo>
                      <a:pt x="46" y="277"/>
                      <a:pt x="46" y="275"/>
                      <a:pt x="47" y="274"/>
                    </a:cubicBezTo>
                    <a:cubicBezTo>
                      <a:pt x="47" y="276"/>
                      <a:pt x="47" y="276"/>
                      <a:pt x="46" y="278"/>
                    </a:cubicBezTo>
                    <a:cubicBezTo>
                      <a:pt x="48" y="279"/>
                      <a:pt x="48" y="273"/>
                      <a:pt x="49" y="272"/>
                    </a:cubicBezTo>
                    <a:cubicBezTo>
                      <a:pt x="49" y="273"/>
                      <a:pt x="48" y="279"/>
                      <a:pt x="49" y="278"/>
                    </a:cubicBezTo>
                    <a:cubicBezTo>
                      <a:pt x="50" y="273"/>
                      <a:pt x="52" y="268"/>
                      <a:pt x="53" y="266"/>
                    </a:cubicBezTo>
                    <a:cubicBezTo>
                      <a:pt x="53" y="268"/>
                      <a:pt x="54" y="268"/>
                      <a:pt x="53" y="270"/>
                    </a:cubicBezTo>
                    <a:cubicBezTo>
                      <a:pt x="53" y="266"/>
                      <a:pt x="51" y="274"/>
                      <a:pt x="50" y="279"/>
                    </a:cubicBezTo>
                    <a:cubicBezTo>
                      <a:pt x="51" y="278"/>
                      <a:pt x="51" y="278"/>
                      <a:pt x="52" y="279"/>
                    </a:cubicBezTo>
                    <a:cubicBezTo>
                      <a:pt x="53" y="277"/>
                      <a:pt x="52" y="274"/>
                      <a:pt x="53" y="274"/>
                    </a:cubicBezTo>
                    <a:cubicBezTo>
                      <a:pt x="53" y="274"/>
                      <a:pt x="52" y="283"/>
                      <a:pt x="54" y="278"/>
                    </a:cubicBezTo>
                    <a:cubicBezTo>
                      <a:pt x="54" y="278"/>
                      <a:pt x="54" y="276"/>
                      <a:pt x="54" y="275"/>
                    </a:cubicBezTo>
                    <a:cubicBezTo>
                      <a:pt x="55" y="276"/>
                      <a:pt x="55" y="278"/>
                      <a:pt x="56" y="280"/>
                    </a:cubicBezTo>
                    <a:cubicBezTo>
                      <a:pt x="57" y="276"/>
                      <a:pt x="59" y="277"/>
                      <a:pt x="59" y="279"/>
                    </a:cubicBezTo>
                    <a:cubicBezTo>
                      <a:pt x="60" y="273"/>
                      <a:pt x="62" y="271"/>
                      <a:pt x="63" y="266"/>
                    </a:cubicBezTo>
                    <a:cubicBezTo>
                      <a:pt x="63" y="267"/>
                      <a:pt x="66" y="266"/>
                      <a:pt x="65" y="263"/>
                    </a:cubicBezTo>
                    <a:cubicBezTo>
                      <a:pt x="64" y="264"/>
                      <a:pt x="62" y="259"/>
                      <a:pt x="61" y="269"/>
                    </a:cubicBezTo>
                    <a:cubicBezTo>
                      <a:pt x="60" y="270"/>
                      <a:pt x="59" y="270"/>
                      <a:pt x="59" y="267"/>
                    </a:cubicBezTo>
                    <a:cubicBezTo>
                      <a:pt x="60" y="266"/>
                      <a:pt x="62" y="263"/>
                      <a:pt x="61" y="262"/>
                    </a:cubicBezTo>
                    <a:cubicBezTo>
                      <a:pt x="60" y="264"/>
                      <a:pt x="59" y="268"/>
                      <a:pt x="59" y="267"/>
                    </a:cubicBezTo>
                    <a:cubicBezTo>
                      <a:pt x="58" y="265"/>
                      <a:pt x="59" y="264"/>
                      <a:pt x="59" y="260"/>
                    </a:cubicBezTo>
                    <a:cubicBezTo>
                      <a:pt x="56" y="265"/>
                      <a:pt x="54" y="262"/>
                      <a:pt x="52" y="261"/>
                    </a:cubicBezTo>
                    <a:cubicBezTo>
                      <a:pt x="54" y="258"/>
                      <a:pt x="56" y="253"/>
                      <a:pt x="57" y="250"/>
                    </a:cubicBezTo>
                    <a:cubicBezTo>
                      <a:pt x="56" y="252"/>
                      <a:pt x="57" y="256"/>
                      <a:pt x="57" y="252"/>
                    </a:cubicBezTo>
                    <a:cubicBezTo>
                      <a:pt x="57" y="250"/>
                      <a:pt x="58" y="253"/>
                      <a:pt x="58" y="252"/>
                    </a:cubicBezTo>
                    <a:cubicBezTo>
                      <a:pt x="60" y="249"/>
                      <a:pt x="58" y="248"/>
                      <a:pt x="59" y="247"/>
                    </a:cubicBezTo>
                    <a:cubicBezTo>
                      <a:pt x="60" y="250"/>
                      <a:pt x="59" y="254"/>
                      <a:pt x="59" y="254"/>
                    </a:cubicBezTo>
                    <a:cubicBezTo>
                      <a:pt x="59" y="256"/>
                      <a:pt x="61" y="251"/>
                      <a:pt x="61" y="255"/>
                    </a:cubicBezTo>
                    <a:cubicBezTo>
                      <a:pt x="62" y="253"/>
                      <a:pt x="62" y="250"/>
                      <a:pt x="63" y="252"/>
                    </a:cubicBezTo>
                    <a:cubicBezTo>
                      <a:pt x="64" y="248"/>
                      <a:pt x="64" y="247"/>
                      <a:pt x="64" y="244"/>
                    </a:cubicBezTo>
                    <a:cubicBezTo>
                      <a:pt x="66" y="246"/>
                      <a:pt x="66" y="238"/>
                      <a:pt x="67" y="240"/>
                    </a:cubicBezTo>
                    <a:cubicBezTo>
                      <a:pt x="66" y="245"/>
                      <a:pt x="64" y="249"/>
                      <a:pt x="64" y="255"/>
                    </a:cubicBezTo>
                    <a:cubicBezTo>
                      <a:pt x="65" y="254"/>
                      <a:pt x="65" y="251"/>
                      <a:pt x="66" y="250"/>
                    </a:cubicBezTo>
                    <a:cubicBezTo>
                      <a:pt x="65" y="253"/>
                      <a:pt x="68" y="253"/>
                      <a:pt x="68" y="252"/>
                    </a:cubicBezTo>
                    <a:cubicBezTo>
                      <a:pt x="68" y="250"/>
                      <a:pt x="69" y="250"/>
                      <a:pt x="69" y="246"/>
                    </a:cubicBezTo>
                    <a:cubicBezTo>
                      <a:pt x="72" y="247"/>
                      <a:pt x="73" y="239"/>
                      <a:pt x="75" y="240"/>
                    </a:cubicBezTo>
                    <a:cubicBezTo>
                      <a:pt x="74" y="243"/>
                      <a:pt x="74" y="243"/>
                      <a:pt x="74" y="243"/>
                    </a:cubicBezTo>
                    <a:cubicBezTo>
                      <a:pt x="77" y="241"/>
                      <a:pt x="80" y="242"/>
                      <a:pt x="81" y="237"/>
                    </a:cubicBezTo>
                    <a:cubicBezTo>
                      <a:pt x="81" y="238"/>
                      <a:pt x="81" y="238"/>
                      <a:pt x="82" y="238"/>
                    </a:cubicBezTo>
                    <a:cubicBezTo>
                      <a:pt x="81" y="242"/>
                      <a:pt x="81" y="242"/>
                      <a:pt x="81" y="242"/>
                    </a:cubicBezTo>
                    <a:cubicBezTo>
                      <a:pt x="83" y="243"/>
                      <a:pt x="85" y="237"/>
                      <a:pt x="85" y="243"/>
                    </a:cubicBezTo>
                    <a:cubicBezTo>
                      <a:pt x="86" y="241"/>
                      <a:pt x="86" y="239"/>
                      <a:pt x="86" y="239"/>
                    </a:cubicBezTo>
                    <a:cubicBezTo>
                      <a:pt x="87" y="243"/>
                      <a:pt x="88" y="239"/>
                      <a:pt x="89" y="243"/>
                    </a:cubicBezTo>
                    <a:cubicBezTo>
                      <a:pt x="90" y="238"/>
                      <a:pt x="91" y="240"/>
                      <a:pt x="93" y="240"/>
                    </a:cubicBezTo>
                    <a:cubicBezTo>
                      <a:pt x="94" y="237"/>
                      <a:pt x="93" y="235"/>
                      <a:pt x="94" y="234"/>
                    </a:cubicBezTo>
                    <a:cubicBezTo>
                      <a:pt x="95" y="235"/>
                      <a:pt x="95" y="239"/>
                      <a:pt x="96" y="239"/>
                    </a:cubicBezTo>
                    <a:cubicBezTo>
                      <a:pt x="96" y="236"/>
                      <a:pt x="98" y="235"/>
                      <a:pt x="98" y="233"/>
                    </a:cubicBezTo>
                    <a:cubicBezTo>
                      <a:pt x="96" y="237"/>
                      <a:pt x="97" y="231"/>
                      <a:pt x="98" y="231"/>
                    </a:cubicBezTo>
                    <a:cubicBezTo>
                      <a:pt x="94" y="233"/>
                      <a:pt x="93" y="227"/>
                      <a:pt x="89" y="234"/>
                    </a:cubicBezTo>
                    <a:cubicBezTo>
                      <a:pt x="90" y="233"/>
                      <a:pt x="90" y="232"/>
                      <a:pt x="91" y="231"/>
                    </a:cubicBezTo>
                    <a:cubicBezTo>
                      <a:pt x="89" y="232"/>
                      <a:pt x="87" y="232"/>
                      <a:pt x="87" y="229"/>
                    </a:cubicBezTo>
                    <a:cubicBezTo>
                      <a:pt x="86" y="231"/>
                      <a:pt x="84" y="230"/>
                      <a:pt x="83" y="232"/>
                    </a:cubicBezTo>
                    <a:cubicBezTo>
                      <a:pt x="83" y="225"/>
                      <a:pt x="80" y="232"/>
                      <a:pt x="79" y="232"/>
                    </a:cubicBezTo>
                    <a:cubicBezTo>
                      <a:pt x="79" y="231"/>
                      <a:pt x="80" y="230"/>
                      <a:pt x="80" y="229"/>
                    </a:cubicBezTo>
                    <a:cubicBezTo>
                      <a:pt x="79" y="227"/>
                      <a:pt x="78" y="224"/>
                      <a:pt x="76" y="228"/>
                    </a:cubicBezTo>
                    <a:cubicBezTo>
                      <a:pt x="77" y="226"/>
                      <a:pt x="76" y="224"/>
                      <a:pt x="77" y="223"/>
                    </a:cubicBezTo>
                    <a:cubicBezTo>
                      <a:pt x="77" y="223"/>
                      <a:pt x="77" y="223"/>
                      <a:pt x="77" y="222"/>
                    </a:cubicBezTo>
                    <a:cubicBezTo>
                      <a:pt x="76" y="222"/>
                      <a:pt x="73" y="227"/>
                      <a:pt x="74" y="220"/>
                    </a:cubicBezTo>
                    <a:cubicBezTo>
                      <a:pt x="75" y="223"/>
                      <a:pt x="77" y="220"/>
                      <a:pt x="79" y="218"/>
                    </a:cubicBezTo>
                    <a:cubicBezTo>
                      <a:pt x="79" y="220"/>
                      <a:pt x="78" y="222"/>
                      <a:pt x="78" y="224"/>
                    </a:cubicBezTo>
                    <a:cubicBezTo>
                      <a:pt x="80" y="224"/>
                      <a:pt x="81" y="222"/>
                      <a:pt x="81" y="226"/>
                    </a:cubicBezTo>
                    <a:cubicBezTo>
                      <a:pt x="81" y="222"/>
                      <a:pt x="82" y="221"/>
                      <a:pt x="83" y="219"/>
                    </a:cubicBezTo>
                    <a:cubicBezTo>
                      <a:pt x="82" y="216"/>
                      <a:pt x="81" y="215"/>
                      <a:pt x="80" y="214"/>
                    </a:cubicBezTo>
                    <a:cubicBezTo>
                      <a:pt x="80" y="213"/>
                      <a:pt x="80" y="212"/>
                      <a:pt x="80" y="212"/>
                    </a:cubicBezTo>
                    <a:cubicBezTo>
                      <a:pt x="82" y="214"/>
                      <a:pt x="83" y="209"/>
                      <a:pt x="84" y="215"/>
                    </a:cubicBezTo>
                    <a:cubicBezTo>
                      <a:pt x="85" y="209"/>
                      <a:pt x="87" y="214"/>
                      <a:pt x="88" y="209"/>
                    </a:cubicBezTo>
                    <a:cubicBezTo>
                      <a:pt x="87" y="208"/>
                      <a:pt x="89" y="206"/>
                      <a:pt x="89" y="204"/>
                    </a:cubicBezTo>
                    <a:cubicBezTo>
                      <a:pt x="89" y="194"/>
                      <a:pt x="80" y="206"/>
                      <a:pt x="81" y="197"/>
                    </a:cubicBezTo>
                    <a:cubicBezTo>
                      <a:pt x="85" y="195"/>
                      <a:pt x="85" y="203"/>
                      <a:pt x="89" y="194"/>
                    </a:cubicBezTo>
                    <a:cubicBezTo>
                      <a:pt x="88" y="193"/>
                      <a:pt x="89" y="189"/>
                      <a:pt x="88" y="188"/>
                    </a:cubicBezTo>
                    <a:cubicBezTo>
                      <a:pt x="87" y="190"/>
                      <a:pt x="88" y="192"/>
                      <a:pt x="87" y="193"/>
                    </a:cubicBezTo>
                    <a:cubicBezTo>
                      <a:pt x="85" y="192"/>
                      <a:pt x="84" y="187"/>
                      <a:pt x="82" y="192"/>
                    </a:cubicBezTo>
                    <a:cubicBezTo>
                      <a:pt x="83" y="182"/>
                      <a:pt x="79" y="196"/>
                      <a:pt x="79" y="187"/>
                    </a:cubicBezTo>
                    <a:cubicBezTo>
                      <a:pt x="76" y="194"/>
                      <a:pt x="76" y="184"/>
                      <a:pt x="74" y="191"/>
                    </a:cubicBezTo>
                    <a:cubicBezTo>
                      <a:pt x="73" y="190"/>
                      <a:pt x="74" y="188"/>
                      <a:pt x="73" y="187"/>
                    </a:cubicBezTo>
                    <a:cubicBezTo>
                      <a:pt x="73" y="188"/>
                      <a:pt x="72" y="190"/>
                      <a:pt x="72" y="191"/>
                    </a:cubicBezTo>
                    <a:cubicBezTo>
                      <a:pt x="72" y="188"/>
                      <a:pt x="71" y="190"/>
                      <a:pt x="71" y="188"/>
                    </a:cubicBezTo>
                    <a:cubicBezTo>
                      <a:pt x="72" y="186"/>
                      <a:pt x="72" y="184"/>
                      <a:pt x="73" y="179"/>
                    </a:cubicBezTo>
                    <a:cubicBezTo>
                      <a:pt x="73" y="177"/>
                      <a:pt x="71" y="182"/>
                      <a:pt x="71" y="177"/>
                    </a:cubicBezTo>
                    <a:cubicBezTo>
                      <a:pt x="72" y="175"/>
                      <a:pt x="73" y="172"/>
                      <a:pt x="74" y="173"/>
                    </a:cubicBezTo>
                    <a:cubicBezTo>
                      <a:pt x="73" y="180"/>
                      <a:pt x="77" y="170"/>
                      <a:pt x="76" y="179"/>
                    </a:cubicBezTo>
                    <a:cubicBezTo>
                      <a:pt x="76" y="175"/>
                      <a:pt x="78" y="172"/>
                      <a:pt x="77" y="170"/>
                    </a:cubicBezTo>
                    <a:cubicBezTo>
                      <a:pt x="77" y="171"/>
                      <a:pt x="77" y="172"/>
                      <a:pt x="77" y="173"/>
                    </a:cubicBezTo>
                    <a:cubicBezTo>
                      <a:pt x="75" y="173"/>
                      <a:pt x="74" y="170"/>
                      <a:pt x="74" y="170"/>
                    </a:cubicBezTo>
                    <a:cubicBezTo>
                      <a:pt x="75" y="166"/>
                      <a:pt x="77" y="165"/>
                      <a:pt x="77" y="161"/>
                    </a:cubicBezTo>
                    <a:cubicBezTo>
                      <a:pt x="76" y="170"/>
                      <a:pt x="80" y="161"/>
                      <a:pt x="80" y="168"/>
                    </a:cubicBezTo>
                    <a:cubicBezTo>
                      <a:pt x="79" y="170"/>
                      <a:pt x="77" y="178"/>
                      <a:pt x="78" y="179"/>
                    </a:cubicBezTo>
                    <a:cubicBezTo>
                      <a:pt x="79" y="178"/>
                      <a:pt x="79" y="177"/>
                      <a:pt x="79" y="177"/>
                    </a:cubicBezTo>
                    <a:cubicBezTo>
                      <a:pt x="78" y="174"/>
                      <a:pt x="81" y="166"/>
                      <a:pt x="83" y="160"/>
                    </a:cubicBezTo>
                    <a:cubicBezTo>
                      <a:pt x="85" y="160"/>
                      <a:pt x="82" y="165"/>
                      <a:pt x="82" y="167"/>
                    </a:cubicBezTo>
                    <a:cubicBezTo>
                      <a:pt x="82" y="167"/>
                      <a:pt x="83" y="166"/>
                      <a:pt x="83" y="166"/>
                    </a:cubicBezTo>
                    <a:cubicBezTo>
                      <a:pt x="83" y="167"/>
                      <a:pt x="83" y="168"/>
                      <a:pt x="83" y="166"/>
                    </a:cubicBezTo>
                    <a:cubicBezTo>
                      <a:pt x="83" y="164"/>
                      <a:pt x="84" y="158"/>
                      <a:pt x="85" y="161"/>
                    </a:cubicBezTo>
                    <a:cubicBezTo>
                      <a:pt x="86" y="154"/>
                      <a:pt x="84" y="159"/>
                      <a:pt x="83" y="156"/>
                    </a:cubicBezTo>
                    <a:cubicBezTo>
                      <a:pt x="84" y="153"/>
                      <a:pt x="85" y="154"/>
                      <a:pt x="86" y="152"/>
                    </a:cubicBezTo>
                    <a:cubicBezTo>
                      <a:pt x="87" y="154"/>
                      <a:pt x="85" y="159"/>
                      <a:pt x="86" y="159"/>
                    </a:cubicBezTo>
                    <a:cubicBezTo>
                      <a:pt x="87" y="156"/>
                      <a:pt x="87" y="153"/>
                      <a:pt x="88" y="149"/>
                    </a:cubicBezTo>
                    <a:cubicBezTo>
                      <a:pt x="87" y="150"/>
                      <a:pt x="86" y="149"/>
                      <a:pt x="86" y="148"/>
                    </a:cubicBezTo>
                    <a:cubicBezTo>
                      <a:pt x="88" y="147"/>
                      <a:pt x="86" y="147"/>
                      <a:pt x="87" y="143"/>
                    </a:cubicBezTo>
                    <a:cubicBezTo>
                      <a:pt x="87" y="143"/>
                      <a:pt x="88" y="138"/>
                      <a:pt x="88" y="138"/>
                    </a:cubicBezTo>
                    <a:cubicBezTo>
                      <a:pt x="89" y="139"/>
                      <a:pt x="89" y="140"/>
                      <a:pt x="89" y="141"/>
                    </a:cubicBezTo>
                    <a:cubicBezTo>
                      <a:pt x="88" y="143"/>
                      <a:pt x="88" y="142"/>
                      <a:pt x="87" y="143"/>
                    </a:cubicBezTo>
                    <a:cubicBezTo>
                      <a:pt x="88" y="144"/>
                      <a:pt x="87" y="148"/>
                      <a:pt x="88" y="147"/>
                    </a:cubicBezTo>
                    <a:cubicBezTo>
                      <a:pt x="89" y="142"/>
                      <a:pt x="90" y="143"/>
                      <a:pt x="89" y="140"/>
                    </a:cubicBezTo>
                    <a:cubicBezTo>
                      <a:pt x="90" y="138"/>
                      <a:pt x="91" y="139"/>
                      <a:pt x="90" y="144"/>
                    </a:cubicBezTo>
                    <a:cubicBezTo>
                      <a:pt x="92" y="145"/>
                      <a:pt x="91" y="139"/>
                      <a:pt x="92" y="138"/>
                    </a:cubicBezTo>
                    <a:cubicBezTo>
                      <a:pt x="92" y="147"/>
                      <a:pt x="91" y="147"/>
                      <a:pt x="93" y="139"/>
                    </a:cubicBezTo>
                    <a:cubicBezTo>
                      <a:pt x="93" y="140"/>
                      <a:pt x="93" y="141"/>
                      <a:pt x="93" y="142"/>
                    </a:cubicBezTo>
                    <a:cubicBezTo>
                      <a:pt x="93" y="144"/>
                      <a:pt x="93" y="143"/>
                      <a:pt x="92" y="144"/>
                    </a:cubicBezTo>
                    <a:cubicBezTo>
                      <a:pt x="92" y="145"/>
                      <a:pt x="92" y="145"/>
                      <a:pt x="92" y="147"/>
                    </a:cubicBezTo>
                    <a:cubicBezTo>
                      <a:pt x="93" y="145"/>
                      <a:pt x="95" y="144"/>
                      <a:pt x="95" y="150"/>
                    </a:cubicBezTo>
                    <a:cubicBezTo>
                      <a:pt x="94" y="146"/>
                      <a:pt x="93" y="157"/>
                      <a:pt x="92" y="155"/>
                    </a:cubicBezTo>
                    <a:cubicBezTo>
                      <a:pt x="91" y="161"/>
                      <a:pt x="92" y="165"/>
                      <a:pt x="94" y="163"/>
                    </a:cubicBezTo>
                    <a:cubicBezTo>
                      <a:pt x="92" y="161"/>
                      <a:pt x="94" y="159"/>
                      <a:pt x="95" y="157"/>
                    </a:cubicBezTo>
                    <a:cubicBezTo>
                      <a:pt x="95" y="156"/>
                      <a:pt x="94" y="157"/>
                      <a:pt x="94" y="155"/>
                    </a:cubicBezTo>
                    <a:cubicBezTo>
                      <a:pt x="95" y="153"/>
                      <a:pt x="96" y="145"/>
                      <a:pt x="97" y="146"/>
                    </a:cubicBezTo>
                    <a:cubicBezTo>
                      <a:pt x="96" y="151"/>
                      <a:pt x="95" y="151"/>
                      <a:pt x="95" y="155"/>
                    </a:cubicBezTo>
                    <a:cubicBezTo>
                      <a:pt x="95" y="157"/>
                      <a:pt x="96" y="156"/>
                      <a:pt x="97" y="153"/>
                    </a:cubicBezTo>
                    <a:cubicBezTo>
                      <a:pt x="96" y="159"/>
                      <a:pt x="98" y="155"/>
                      <a:pt x="98" y="158"/>
                    </a:cubicBezTo>
                    <a:cubicBezTo>
                      <a:pt x="99" y="155"/>
                      <a:pt x="100" y="150"/>
                      <a:pt x="101" y="146"/>
                    </a:cubicBezTo>
                    <a:cubicBezTo>
                      <a:pt x="101" y="145"/>
                      <a:pt x="100" y="148"/>
                      <a:pt x="100" y="148"/>
                    </a:cubicBezTo>
                    <a:cubicBezTo>
                      <a:pt x="100" y="146"/>
                      <a:pt x="100" y="145"/>
                      <a:pt x="100" y="144"/>
                    </a:cubicBezTo>
                    <a:cubicBezTo>
                      <a:pt x="103" y="142"/>
                      <a:pt x="105" y="139"/>
                      <a:pt x="106" y="143"/>
                    </a:cubicBezTo>
                    <a:cubicBezTo>
                      <a:pt x="107" y="141"/>
                      <a:pt x="107" y="139"/>
                      <a:pt x="107" y="139"/>
                    </a:cubicBezTo>
                    <a:cubicBezTo>
                      <a:pt x="108" y="142"/>
                      <a:pt x="108" y="141"/>
                      <a:pt x="109" y="139"/>
                    </a:cubicBezTo>
                    <a:cubicBezTo>
                      <a:pt x="107" y="147"/>
                      <a:pt x="107" y="149"/>
                      <a:pt x="105" y="152"/>
                    </a:cubicBezTo>
                    <a:cubicBezTo>
                      <a:pt x="105" y="157"/>
                      <a:pt x="109" y="152"/>
                      <a:pt x="109" y="151"/>
                    </a:cubicBezTo>
                    <a:cubicBezTo>
                      <a:pt x="108" y="151"/>
                      <a:pt x="108" y="151"/>
                      <a:pt x="108" y="148"/>
                    </a:cubicBezTo>
                    <a:cubicBezTo>
                      <a:pt x="110" y="149"/>
                      <a:pt x="109" y="144"/>
                      <a:pt x="109" y="143"/>
                    </a:cubicBezTo>
                    <a:cubicBezTo>
                      <a:pt x="110" y="142"/>
                      <a:pt x="111" y="140"/>
                      <a:pt x="112" y="139"/>
                    </a:cubicBezTo>
                    <a:cubicBezTo>
                      <a:pt x="113" y="140"/>
                      <a:pt x="112" y="141"/>
                      <a:pt x="111" y="144"/>
                    </a:cubicBezTo>
                    <a:cubicBezTo>
                      <a:pt x="113" y="144"/>
                      <a:pt x="112" y="142"/>
                      <a:pt x="113" y="137"/>
                    </a:cubicBezTo>
                    <a:cubicBezTo>
                      <a:pt x="114" y="139"/>
                      <a:pt x="115" y="135"/>
                      <a:pt x="115" y="138"/>
                    </a:cubicBezTo>
                    <a:cubicBezTo>
                      <a:pt x="114" y="141"/>
                      <a:pt x="114" y="144"/>
                      <a:pt x="113" y="147"/>
                    </a:cubicBezTo>
                    <a:cubicBezTo>
                      <a:pt x="116" y="143"/>
                      <a:pt x="116" y="140"/>
                      <a:pt x="119" y="135"/>
                    </a:cubicBezTo>
                    <a:cubicBezTo>
                      <a:pt x="119" y="139"/>
                      <a:pt x="118" y="139"/>
                      <a:pt x="117" y="142"/>
                    </a:cubicBezTo>
                    <a:cubicBezTo>
                      <a:pt x="119" y="144"/>
                      <a:pt x="119" y="135"/>
                      <a:pt x="120" y="136"/>
                    </a:cubicBezTo>
                    <a:cubicBezTo>
                      <a:pt x="120" y="138"/>
                      <a:pt x="119" y="139"/>
                      <a:pt x="119" y="141"/>
                    </a:cubicBezTo>
                    <a:cubicBezTo>
                      <a:pt x="119" y="144"/>
                      <a:pt x="120" y="141"/>
                      <a:pt x="121" y="140"/>
                    </a:cubicBezTo>
                    <a:cubicBezTo>
                      <a:pt x="120" y="146"/>
                      <a:pt x="121" y="152"/>
                      <a:pt x="118" y="157"/>
                    </a:cubicBezTo>
                    <a:cubicBezTo>
                      <a:pt x="118" y="160"/>
                      <a:pt x="118" y="163"/>
                      <a:pt x="118" y="166"/>
                    </a:cubicBezTo>
                    <a:cubicBezTo>
                      <a:pt x="118" y="158"/>
                      <a:pt x="122" y="163"/>
                      <a:pt x="124" y="155"/>
                    </a:cubicBezTo>
                    <a:cubicBezTo>
                      <a:pt x="123" y="155"/>
                      <a:pt x="124" y="152"/>
                      <a:pt x="123" y="152"/>
                    </a:cubicBezTo>
                    <a:cubicBezTo>
                      <a:pt x="123" y="154"/>
                      <a:pt x="122" y="157"/>
                      <a:pt x="122" y="156"/>
                    </a:cubicBezTo>
                    <a:cubicBezTo>
                      <a:pt x="123" y="153"/>
                      <a:pt x="122" y="152"/>
                      <a:pt x="123" y="150"/>
                    </a:cubicBezTo>
                    <a:cubicBezTo>
                      <a:pt x="123" y="152"/>
                      <a:pt x="125" y="148"/>
                      <a:pt x="125" y="153"/>
                    </a:cubicBezTo>
                    <a:cubicBezTo>
                      <a:pt x="124" y="157"/>
                      <a:pt x="123" y="157"/>
                      <a:pt x="123" y="161"/>
                    </a:cubicBezTo>
                    <a:cubicBezTo>
                      <a:pt x="123" y="162"/>
                      <a:pt x="124" y="159"/>
                      <a:pt x="124" y="162"/>
                    </a:cubicBezTo>
                    <a:cubicBezTo>
                      <a:pt x="125" y="158"/>
                      <a:pt x="125" y="151"/>
                      <a:pt x="126" y="150"/>
                    </a:cubicBezTo>
                    <a:cubicBezTo>
                      <a:pt x="125" y="155"/>
                      <a:pt x="125" y="159"/>
                      <a:pt x="126" y="163"/>
                    </a:cubicBezTo>
                    <a:cubicBezTo>
                      <a:pt x="129" y="162"/>
                      <a:pt x="132" y="164"/>
                      <a:pt x="133" y="167"/>
                    </a:cubicBezTo>
                    <a:cubicBezTo>
                      <a:pt x="132" y="162"/>
                      <a:pt x="129" y="174"/>
                      <a:pt x="129" y="169"/>
                    </a:cubicBezTo>
                    <a:cubicBezTo>
                      <a:pt x="129" y="171"/>
                      <a:pt x="130" y="167"/>
                      <a:pt x="130" y="167"/>
                    </a:cubicBezTo>
                    <a:cubicBezTo>
                      <a:pt x="129" y="170"/>
                      <a:pt x="129" y="165"/>
                      <a:pt x="128" y="166"/>
                    </a:cubicBezTo>
                    <a:cubicBezTo>
                      <a:pt x="127" y="168"/>
                      <a:pt x="126" y="173"/>
                      <a:pt x="126" y="176"/>
                    </a:cubicBezTo>
                    <a:cubicBezTo>
                      <a:pt x="128" y="172"/>
                      <a:pt x="129" y="180"/>
                      <a:pt x="131" y="173"/>
                    </a:cubicBezTo>
                    <a:cubicBezTo>
                      <a:pt x="131" y="173"/>
                      <a:pt x="130" y="174"/>
                      <a:pt x="130" y="172"/>
                    </a:cubicBezTo>
                    <a:cubicBezTo>
                      <a:pt x="131" y="168"/>
                      <a:pt x="132" y="173"/>
                      <a:pt x="133" y="170"/>
                    </a:cubicBezTo>
                    <a:cubicBezTo>
                      <a:pt x="132" y="172"/>
                      <a:pt x="132" y="180"/>
                      <a:pt x="131" y="180"/>
                    </a:cubicBezTo>
                    <a:cubicBezTo>
                      <a:pt x="130" y="174"/>
                      <a:pt x="126" y="180"/>
                      <a:pt x="126" y="183"/>
                    </a:cubicBezTo>
                    <a:cubicBezTo>
                      <a:pt x="125" y="183"/>
                      <a:pt x="126" y="178"/>
                      <a:pt x="125" y="178"/>
                    </a:cubicBezTo>
                    <a:cubicBezTo>
                      <a:pt x="124" y="182"/>
                      <a:pt x="123" y="179"/>
                      <a:pt x="122" y="178"/>
                    </a:cubicBezTo>
                    <a:cubicBezTo>
                      <a:pt x="121" y="182"/>
                      <a:pt x="122" y="185"/>
                      <a:pt x="121" y="187"/>
                    </a:cubicBezTo>
                    <a:cubicBezTo>
                      <a:pt x="121" y="186"/>
                      <a:pt x="121" y="184"/>
                      <a:pt x="121" y="185"/>
                    </a:cubicBezTo>
                    <a:cubicBezTo>
                      <a:pt x="120" y="185"/>
                      <a:pt x="120" y="187"/>
                      <a:pt x="120" y="187"/>
                    </a:cubicBezTo>
                    <a:cubicBezTo>
                      <a:pt x="120" y="186"/>
                      <a:pt x="120" y="186"/>
                      <a:pt x="120" y="185"/>
                    </a:cubicBezTo>
                    <a:cubicBezTo>
                      <a:pt x="121" y="183"/>
                      <a:pt x="121" y="180"/>
                      <a:pt x="122" y="177"/>
                    </a:cubicBezTo>
                    <a:cubicBezTo>
                      <a:pt x="123" y="175"/>
                      <a:pt x="123" y="178"/>
                      <a:pt x="124" y="176"/>
                    </a:cubicBezTo>
                    <a:cubicBezTo>
                      <a:pt x="124" y="174"/>
                      <a:pt x="125" y="169"/>
                      <a:pt x="124" y="170"/>
                    </a:cubicBezTo>
                    <a:cubicBezTo>
                      <a:pt x="123" y="169"/>
                      <a:pt x="123" y="176"/>
                      <a:pt x="123" y="175"/>
                    </a:cubicBezTo>
                    <a:cubicBezTo>
                      <a:pt x="122" y="173"/>
                      <a:pt x="121" y="174"/>
                      <a:pt x="122" y="168"/>
                    </a:cubicBezTo>
                    <a:cubicBezTo>
                      <a:pt x="121" y="168"/>
                      <a:pt x="120" y="173"/>
                      <a:pt x="119" y="171"/>
                    </a:cubicBezTo>
                    <a:cubicBezTo>
                      <a:pt x="120" y="167"/>
                      <a:pt x="120" y="166"/>
                      <a:pt x="120" y="164"/>
                    </a:cubicBezTo>
                    <a:cubicBezTo>
                      <a:pt x="120" y="164"/>
                      <a:pt x="121" y="162"/>
                      <a:pt x="121" y="161"/>
                    </a:cubicBezTo>
                    <a:cubicBezTo>
                      <a:pt x="119" y="165"/>
                      <a:pt x="118" y="169"/>
                      <a:pt x="117" y="174"/>
                    </a:cubicBezTo>
                    <a:cubicBezTo>
                      <a:pt x="118" y="176"/>
                      <a:pt x="118" y="168"/>
                      <a:pt x="119" y="170"/>
                    </a:cubicBezTo>
                    <a:cubicBezTo>
                      <a:pt x="118" y="172"/>
                      <a:pt x="118" y="174"/>
                      <a:pt x="118" y="176"/>
                    </a:cubicBezTo>
                    <a:cubicBezTo>
                      <a:pt x="115" y="183"/>
                      <a:pt x="116" y="164"/>
                      <a:pt x="112" y="174"/>
                    </a:cubicBezTo>
                    <a:cubicBezTo>
                      <a:pt x="113" y="176"/>
                      <a:pt x="114" y="169"/>
                      <a:pt x="114" y="173"/>
                    </a:cubicBezTo>
                    <a:cubicBezTo>
                      <a:pt x="114" y="174"/>
                      <a:pt x="114" y="175"/>
                      <a:pt x="114" y="176"/>
                    </a:cubicBezTo>
                    <a:cubicBezTo>
                      <a:pt x="112" y="174"/>
                      <a:pt x="111" y="186"/>
                      <a:pt x="111" y="182"/>
                    </a:cubicBezTo>
                    <a:cubicBezTo>
                      <a:pt x="110" y="185"/>
                      <a:pt x="111" y="188"/>
                      <a:pt x="110" y="189"/>
                    </a:cubicBezTo>
                    <a:cubicBezTo>
                      <a:pt x="111" y="185"/>
                      <a:pt x="109" y="188"/>
                      <a:pt x="109" y="185"/>
                    </a:cubicBezTo>
                    <a:cubicBezTo>
                      <a:pt x="110" y="184"/>
                      <a:pt x="110" y="181"/>
                      <a:pt x="111" y="178"/>
                    </a:cubicBezTo>
                    <a:cubicBezTo>
                      <a:pt x="111" y="180"/>
                      <a:pt x="111" y="181"/>
                      <a:pt x="112" y="175"/>
                    </a:cubicBezTo>
                    <a:cubicBezTo>
                      <a:pt x="110" y="178"/>
                      <a:pt x="112" y="172"/>
                      <a:pt x="109" y="173"/>
                    </a:cubicBezTo>
                    <a:cubicBezTo>
                      <a:pt x="109" y="176"/>
                      <a:pt x="108" y="178"/>
                      <a:pt x="108" y="180"/>
                    </a:cubicBezTo>
                    <a:cubicBezTo>
                      <a:pt x="109" y="181"/>
                      <a:pt x="109" y="182"/>
                      <a:pt x="109" y="183"/>
                    </a:cubicBezTo>
                    <a:cubicBezTo>
                      <a:pt x="109" y="186"/>
                      <a:pt x="107" y="194"/>
                      <a:pt x="105" y="198"/>
                    </a:cubicBezTo>
                    <a:cubicBezTo>
                      <a:pt x="105" y="195"/>
                      <a:pt x="105" y="200"/>
                      <a:pt x="104" y="199"/>
                    </a:cubicBezTo>
                    <a:cubicBezTo>
                      <a:pt x="102" y="198"/>
                      <a:pt x="105" y="193"/>
                      <a:pt x="104" y="190"/>
                    </a:cubicBezTo>
                    <a:cubicBezTo>
                      <a:pt x="103" y="194"/>
                      <a:pt x="104" y="187"/>
                      <a:pt x="103" y="188"/>
                    </a:cubicBezTo>
                    <a:cubicBezTo>
                      <a:pt x="103" y="190"/>
                      <a:pt x="102" y="195"/>
                      <a:pt x="102" y="193"/>
                    </a:cubicBezTo>
                    <a:cubicBezTo>
                      <a:pt x="102" y="192"/>
                      <a:pt x="102" y="191"/>
                      <a:pt x="103" y="189"/>
                    </a:cubicBezTo>
                    <a:cubicBezTo>
                      <a:pt x="101" y="189"/>
                      <a:pt x="101" y="189"/>
                      <a:pt x="101" y="189"/>
                    </a:cubicBezTo>
                    <a:cubicBezTo>
                      <a:pt x="100" y="195"/>
                      <a:pt x="101" y="196"/>
                      <a:pt x="101" y="198"/>
                    </a:cubicBezTo>
                    <a:cubicBezTo>
                      <a:pt x="101" y="195"/>
                      <a:pt x="103" y="195"/>
                      <a:pt x="102" y="197"/>
                    </a:cubicBezTo>
                    <a:cubicBezTo>
                      <a:pt x="102" y="199"/>
                      <a:pt x="102" y="199"/>
                      <a:pt x="101" y="200"/>
                    </a:cubicBezTo>
                    <a:cubicBezTo>
                      <a:pt x="101" y="199"/>
                      <a:pt x="100" y="199"/>
                      <a:pt x="100" y="197"/>
                    </a:cubicBezTo>
                    <a:cubicBezTo>
                      <a:pt x="101" y="191"/>
                      <a:pt x="99" y="190"/>
                      <a:pt x="101" y="186"/>
                    </a:cubicBezTo>
                    <a:cubicBezTo>
                      <a:pt x="99" y="186"/>
                      <a:pt x="100" y="190"/>
                      <a:pt x="99" y="191"/>
                    </a:cubicBezTo>
                    <a:cubicBezTo>
                      <a:pt x="97" y="190"/>
                      <a:pt x="97" y="190"/>
                      <a:pt x="96" y="193"/>
                    </a:cubicBezTo>
                    <a:cubicBezTo>
                      <a:pt x="94" y="196"/>
                      <a:pt x="94" y="192"/>
                      <a:pt x="96" y="190"/>
                    </a:cubicBezTo>
                    <a:cubicBezTo>
                      <a:pt x="94" y="189"/>
                      <a:pt x="92" y="193"/>
                      <a:pt x="91" y="189"/>
                    </a:cubicBezTo>
                    <a:cubicBezTo>
                      <a:pt x="90" y="191"/>
                      <a:pt x="92" y="193"/>
                      <a:pt x="90" y="195"/>
                    </a:cubicBezTo>
                    <a:cubicBezTo>
                      <a:pt x="90" y="193"/>
                      <a:pt x="90" y="192"/>
                      <a:pt x="89" y="196"/>
                    </a:cubicBezTo>
                    <a:cubicBezTo>
                      <a:pt x="89" y="197"/>
                      <a:pt x="90" y="198"/>
                      <a:pt x="91" y="198"/>
                    </a:cubicBezTo>
                    <a:cubicBezTo>
                      <a:pt x="90" y="204"/>
                      <a:pt x="93" y="200"/>
                      <a:pt x="91" y="206"/>
                    </a:cubicBezTo>
                    <a:cubicBezTo>
                      <a:pt x="91" y="208"/>
                      <a:pt x="92" y="200"/>
                      <a:pt x="93" y="202"/>
                    </a:cubicBezTo>
                    <a:cubicBezTo>
                      <a:pt x="92" y="206"/>
                      <a:pt x="92" y="208"/>
                      <a:pt x="92" y="211"/>
                    </a:cubicBezTo>
                    <a:cubicBezTo>
                      <a:pt x="93" y="211"/>
                      <a:pt x="94" y="211"/>
                      <a:pt x="93" y="214"/>
                    </a:cubicBezTo>
                    <a:cubicBezTo>
                      <a:pt x="93" y="214"/>
                      <a:pt x="92" y="215"/>
                      <a:pt x="92" y="218"/>
                    </a:cubicBezTo>
                    <a:cubicBezTo>
                      <a:pt x="93" y="216"/>
                      <a:pt x="92" y="222"/>
                      <a:pt x="91" y="225"/>
                    </a:cubicBezTo>
                    <a:cubicBezTo>
                      <a:pt x="93" y="219"/>
                      <a:pt x="94" y="226"/>
                      <a:pt x="96" y="220"/>
                    </a:cubicBezTo>
                    <a:cubicBezTo>
                      <a:pt x="95" y="219"/>
                      <a:pt x="94" y="220"/>
                      <a:pt x="95" y="218"/>
                    </a:cubicBezTo>
                    <a:cubicBezTo>
                      <a:pt x="96" y="218"/>
                      <a:pt x="95" y="215"/>
                      <a:pt x="96" y="212"/>
                    </a:cubicBezTo>
                    <a:cubicBezTo>
                      <a:pt x="96" y="214"/>
                      <a:pt x="97" y="213"/>
                      <a:pt x="97" y="209"/>
                    </a:cubicBezTo>
                    <a:cubicBezTo>
                      <a:pt x="97" y="206"/>
                      <a:pt x="95" y="214"/>
                      <a:pt x="95" y="209"/>
                    </a:cubicBezTo>
                    <a:cubicBezTo>
                      <a:pt x="95" y="209"/>
                      <a:pt x="96" y="207"/>
                      <a:pt x="96" y="207"/>
                    </a:cubicBezTo>
                    <a:cubicBezTo>
                      <a:pt x="96" y="209"/>
                      <a:pt x="97" y="206"/>
                      <a:pt x="98" y="206"/>
                    </a:cubicBezTo>
                    <a:cubicBezTo>
                      <a:pt x="98" y="207"/>
                      <a:pt x="96" y="214"/>
                      <a:pt x="98" y="213"/>
                    </a:cubicBezTo>
                    <a:cubicBezTo>
                      <a:pt x="98" y="208"/>
                      <a:pt x="100" y="205"/>
                      <a:pt x="99" y="203"/>
                    </a:cubicBezTo>
                    <a:cubicBezTo>
                      <a:pt x="102" y="202"/>
                      <a:pt x="99" y="203"/>
                      <a:pt x="101" y="206"/>
                    </a:cubicBezTo>
                    <a:cubicBezTo>
                      <a:pt x="102" y="200"/>
                      <a:pt x="105" y="200"/>
                      <a:pt x="105" y="202"/>
                    </a:cubicBezTo>
                    <a:cubicBezTo>
                      <a:pt x="104" y="205"/>
                      <a:pt x="105" y="210"/>
                      <a:pt x="104" y="217"/>
                    </a:cubicBezTo>
                    <a:cubicBezTo>
                      <a:pt x="102" y="215"/>
                      <a:pt x="102" y="227"/>
                      <a:pt x="101" y="222"/>
                    </a:cubicBezTo>
                    <a:cubicBezTo>
                      <a:pt x="100" y="234"/>
                      <a:pt x="104" y="226"/>
                      <a:pt x="106" y="226"/>
                    </a:cubicBezTo>
                    <a:cubicBezTo>
                      <a:pt x="107" y="221"/>
                      <a:pt x="107" y="221"/>
                      <a:pt x="107" y="219"/>
                    </a:cubicBezTo>
                    <a:cubicBezTo>
                      <a:pt x="108" y="220"/>
                      <a:pt x="107" y="216"/>
                      <a:pt x="108" y="217"/>
                    </a:cubicBezTo>
                    <a:cubicBezTo>
                      <a:pt x="108" y="218"/>
                      <a:pt x="108" y="218"/>
                      <a:pt x="108" y="219"/>
                    </a:cubicBezTo>
                    <a:cubicBezTo>
                      <a:pt x="106" y="236"/>
                      <a:pt x="104" y="228"/>
                      <a:pt x="102" y="233"/>
                    </a:cubicBezTo>
                    <a:cubicBezTo>
                      <a:pt x="103" y="233"/>
                      <a:pt x="102" y="238"/>
                      <a:pt x="104" y="238"/>
                    </a:cubicBezTo>
                    <a:cubicBezTo>
                      <a:pt x="103" y="241"/>
                      <a:pt x="102" y="239"/>
                      <a:pt x="101" y="243"/>
                    </a:cubicBezTo>
                    <a:cubicBezTo>
                      <a:pt x="103" y="240"/>
                      <a:pt x="101" y="245"/>
                      <a:pt x="101" y="250"/>
                    </a:cubicBezTo>
                    <a:cubicBezTo>
                      <a:pt x="102" y="251"/>
                      <a:pt x="103" y="245"/>
                      <a:pt x="103" y="246"/>
                    </a:cubicBezTo>
                    <a:cubicBezTo>
                      <a:pt x="102" y="252"/>
                      <a:pt x="102" y="250"/>
                      <a:pt x="101" y="253"/>
                    </a:cubicBezTo>
                    <a:cubicBezTo>
                      <a:pt x="101" y="256"/>
                      <a:pt x="102" y="252"/>
                      <a:pt x="103" y="254"/>
                    </a:cubicBezTo>
                    <a:cubicBezTo>
                      <a:pt x="103" y="252"/>
                      <a:pt x="103" y="250"/>
                      <a:pt x="103" y="250"/>
                    </a:cubicBezTo>
                    <a:cubicBezTo>
                      <a:pt x="104" y="257"/>
                      <a:pt x="108" y="248"/>
                      <a:pt x="110" y="255"/>
                    </a:cubicBezTo>
                    <a:cubicBezTo>
                      <a:pt x="108" y="258"/>
                      <a:pt x="108" y="262"/>
                      <a:pt x="107" y="264"/>
                    </a:cubicBezTo>
                    <a:cubicBezTo>
                      <a:pt x="107" y="261"/>
                      <a:pt x="106" y="252"/>
                      <a:pt x="104" y="260"/>
                    </a:cubicBezTo>
                    <a:cubicBezTo>
                      <a:pt x="105" y="260"/>
                      <a:pt x="105" y="259"/>
                      <a:pt x="105" y="262"/>
                    </a:cubicBezTo>
                    <a:cubicBezTo>
                      <a:pt x="104" y="260"/>
                      <a:pt x="104" y="269"/>
                      <a:pt x="103" y="268"/>
                    </a:cubicBezTo>
                    <a:cubicBezTo>
                      <a:pt x="103" y="267"/>
                      <a:pt x="104" y="265"/>
                      <a:pt x="103" y="266"/>
                    </a:cubicBezTo>
                    <a:cubicBezTo>
                      <a:pt x="102" y="269"/>
                      <a:pt x="101" y="273"/>
                      <a:pt x="101" y="274"/>
                    </a:cubicBezTo>
                    <a:cubicBezTo>
                      <a:pt x="102" y="272"/>
                      <a:pt x="100" y="285"/>
                      <a:pt x="100" y="286"/>
                    </a:cubicBezTo>
                    <a:cubicBezTo>
                      <a:pt x="100" y="284"/>
                      <a:pt x="98" y="284"/>
                      <a:pt x="97" y="287"/>
                    </a:cubicBezTo>
                    <a:cubicBezTo>
                      <a:pt x="99" y="291"/>
                      <a:pt x="100" y="288"/>
                      <a:pt x="103" y="285"/>
                    </a:cubicBezTo>
                    <a:cubicBezTo>
                      <a:pt x="103" y="288"/>
                      <a:pt x="103" y="289"/>
                      <a:pt x="102" y="290"/>
                    </a:cubicBezTo>
                    <a:cubicBezTo>
                      <a:pt x="103" y="289"/>
                      <a:pt x="105" y="286"/>
                      <a:pt x="105" y="290"/>
                    </a:cubicBezTo>
                    <a:cubicBezTo>
                      <a:pt x="105" y="288"/>
                      <a:pt x="106" y="287"/>
                      <a:pt x="106" y="286"/>
                    </a:cubicBezTo>
                    <a:cubicBezTo>
                      <a:pt x="106" y="293"/>
                      <a:pt x="114" y="282"/>
                      <a:pt x="111" y="293"/>
                    </a:cubicBezTo>
                    <a:cubicBezTo>
                      <a:pt x="112" y="293"/>
                      <a:pt x="112" y="293"/>
                      <a:pt x="112" y="293"/>
                    </a:cubicBezTo>
                    <a:cubicBezTo>
                      <a:pt x="112" y="291"/>
                      <a:pt x="112" y="288"/>
                      <a:pt x="113" y="287"/>
                    </a:cubicBezTo>
                    <a:cubicBezTo>
                      <a:pt x="114" y="288"/>
                      <a:pt x="113" y="293"/>
                      <a:pt x="115" y="291"/>
                    </a:cubicBezTo>
                    <a:cubicBezTo>
                      <a:pt x="116" y="283"/>
                      <a:pt x="118" y="290"/>
                      <a:pt x="117" y="292"/>
                    </a:cubicBezTo>
                    <a:cubicBezTo>
                      <a:pt x="118" y="290"/>
                      <a:pt x="119" y="288"/>
                      <a:pt x="120" y="287"/>
                    </a:cubicBezTo>
                    <a:cubicBezTo>
                      <a:pt x="120" y="292"/>
                      <a:pt x="121" y="288"/>
                      <a:pt x="122" y="293"/>
                    </a:cubicBezTo>
                    <a:cubicBezTo>
                      <a:pt x="123" y="288"/>
                      <a:pt x="122" y="290"/>
                      <a:pt x="122" y="287"/>
                    </a:cubicBezTo>
                    <a:cubicBezTo>
                      <a:pt x="123" y="286"/>
                      <a:pt x="124" y="288"/>
                      <a:pt x="124" y="288"/>
                    </a:cubicBezTo>
                    <a:cubicBezTo>
                      <a:pt x="124" y="290"/>
                      <a:pt x="123" y="288"/>
                      <a:pt x="123" y="290"/>
                    </a:cubicBezTo>
                    <a:cubicBezTo>
                      <a:pt x="124" y="290"/>
                      <a:pt x="121" y="294"/>
                      <a:pt x="123" y="294"/>
                    </a:cubicBezTo>
                    <a:cubicBezTo>
                      <a:pt x="123" y="290"/>
                      <a:pt x="125" y="287"/>
                      <a:pt x="125" y="290"/>
                    </a:cubicBezTo>
                    <a:cubicBezTo>
                      <a:pt x="125" y="293"/>
                      <a:pt x="124" y="291"/>
                      <a:pt x="124" y="293"/>
                    </a:cubicBezTo>
                    <a:cubicBezTo>
                      <a:pt x="125" y="294"/>
                      <a:pt x="126" y="288"/>
                      <a:pt x="127" y="292"/>
                    </a:cubicBezTo>
                    <a:cubicBezTo>
                      <a:pt x="128" y="290"/>
                      <a:pt x="127" y="285"/>
                      <a:pt x="129" y="285"/>
                    </a:cubicBezTo>
                    <a:cubicBezTo>
                      <a:pt x="129" y="288"/>
                      <a:pt x="131" y="284"/>
                      <a:pt x="131" y="288"/>
                    </a:cubicBezTo>
                    <a:cubicBezTo>
                      <a:pt x="130" y="288"/>
                      <a:pt x="130" y="289"/>
                      <a:pt x="129" y="287"/>
                    </a:cubicBezTo>
                    <a:cubicBezTo>
                      <a:pt x="128" y="290"/>
                      <a:pt x="128" y="290"/>
                      <a:pt x="127" y="292"/>
                    </a:cubicBezTo>
                    <a:cubicBezTo>
                      <a:pt x="128" y="292"/>
                      <a:pt x="127" y="297"/>
                      <a:pt x="128" y="297"/>
                    </a:cubicBezTo>
                    <a:cubicBezTo>
                      <a:pt x="129" y="289"/>
                      <a:pt x="130" y="293"/>
                      <a:pt x="132" y="292"/>
                    </a:cubicBezTo>
                    <a:cubicBezTo>
                      <a:pt x="131" y="291"/>
                      <a:pt x="131" y="291"/>
                      <a:pt x="131" y="290"/>
                    </a:cubicBezTo>
                    <a:cubicBezTo>
                      <a:pt x="132" y="290"/>
                      <a:pt x="134" y="287"/>
                      <a:pt x="133" y="289"/>
                    </a:cubicBezTo>
                    <a:cubicBezTo>
                      <a:pt x="133" y="291"/>
                      <a:pt x="131" y="293"/>
                      <a:pt x="132" y="294"/>
                    </a:cubicBezTo>
                    <a:cubicBezTo>
                      <a:pt x="133" y="288"/>
                      <a:pt x="134" y="294"/>
                      <a:pt x="134" y="296"/>
                    </a:cubicBezTo>
                    <a:cubicBezTo>
                      <a:pt x="135" y="293"/>
                      <a:pt x="135" y="291"/>
                      <a:pt x="136" y="291"/>
                    </a:cubicBezTo>
                    <a:cubicBezTo>
                      <a:pt x="135" y="297"/>
                      <a:pt x="136" y="295"/>
                      <a:pt x="136" y="296"/>
                    </a:cubicBezTo>
                    <a:cubicBezTo>
                      <a:pt x="136" y="298"/>
                      <a:pt x="136" y="298"/>
                      <a:pt x="135" y="299"/>
                    </a:cubicBezTo>
                    <a:cubicBezTo>
                      <a:pt x="135" y="296"/>
                      <a:pt x="136" y="293"/>
                      <a:pt x="135" y="294"/>
                    </a:cubicBezTo>
                    <a:cubicBezTo>
                      <a:pt x="135" y="299"/>
                      <a:pt x="135" y="303"/>
                      <a:pt x="137" y="303"/>
                    </a:cubicBezTo>
                    <a:cubicBezTo>
                      <a:pt x="138" y="301"/>
                      <a:pt x="137" y="299"/>
                      <a:pt x="138" y="298"/>
                    </a:cubicBezTo>
                    <a:cubicBezTo>
                      <a:pt x="138" y="303"/>
                      <a:pt x="140" y="303"/>
                      <a:pt x="140" y="298"/>
                    </a:cubicBezTo>
                    <a:cubicBezTo>
                      <a:pt x="142" y="298"/>
                      <a:pt x="140" y="304"/>
                      <a:pt x="142" y="303"/>
                    </a:cubicBezTo>
                    <a:cubicBezTo>
                      <a:pt x="143" y="299"/>
                      <a:pt x="142" y="300"/>
                      <a:pt x="142" y="297"/>
                    </a:cubicBezTo>
                    <a:cubicBezTo>
                      <a:pt x="143" y="299"/>
                      <a:pt x="145" y="299"/>
                      <a:pt x="146" y="295"/>
                    </a:cubicBezTo>
                    <a:cubicBezTo>
                      <a:pt x="147" y="295"/>
                      <a:pt x="147" y="296"/>
                      <a:pt x="146" y="299"/>
                    </a:cubicBezTo>
                    <a:cubicBezTo>
                      <a:pt x="146" y="299"/>
                      <a:pt x="146" y="297"/>
                      <a:pt x="146" y="299"/>
                    </a:cubicBezTo>
                    <a:cubicBezTo>
                      <a:pt x="146" y="303"/>
                      <a:pt x="147" y="302"/>
                      <a:pt x="148" y="301"/>
                    </a:cubicBezTo>
                    <a:cubicBezTo>
                      <a:pt x="147" y="305"/>
                      <a:pt x="148" y="303"/>
                      <a:pt x="149" y="304"/>
                    </a:cubicBezTo>
                    <a:cubicBezTo>
                      <a:pt x="148" y="306"/>
                      <a:pt x="149" y="308"/>
                      <a:pt x="148" y="311"/>
                    </a:cubicBezTo>
                    <a:cubicBezTo>
                      <a:pt x="148" y="311"/>
                      <a:pt x="149" y="311"/>
                      <a:pt x="149" y="309"/>
                    </a:cubicBezTo>
                    <a:cubicBezTo>
                      <a:pt x="148" y="309"/>
                      <a:pt x="151" y="303"/>
                      <a:pt x="151" y="303"/>
                    </a:cubicBezTo>
                    <a:cubicBezTo>
                      <a:pt x="151" y="306"/>
                      <a:pt x="151" y="305"/>
                      <a:pt x="150" y="309"/>
                    </a:cubicBezTo>
                    <a:cubicBezTo>
                      <a:pt x="151" y="311"/>
                      <a:pt x="152" y="306"/>
                      <a:pt x="152" y="306"/>
                    </a:cubicBezTo>
                    <a:cubicBezTo>
                      <a:pt x="152" y="309"/>
                      <a:pt x="153" y="306"/>
                      <a:pt x="154" y="306"/>
                    </a:cubicBezTo>
                    <a:cubicBezTo>
                      <a:pt x="153" y="308"/>
                      <a:pt x="153" y="308"/>
                      <a:pt x="152" y="310"/>
                    </a:cubicBezTo>
                    <a:cubicBezTo>
                      <a:pt x="154" y="309"/>
                      <a:pt x="153" y="312"/>
                      <a:pt x="154" y="311"/>
                    </a:cubicBezTo>
                    <a:cubicBezTo>
                      <a:pt x="155" y="309"/>
                      <a:pt x="154" y="308"/>
                      <a:pt x="155" y="308"/>
                    </a:cubicBezTo>
                    <a:cubicBezTo>
                      <a:pt x="156" y="308"/>
                      <a:pt x="156" y="309"/>
                      <a:pt x="156" y="312"/>
                    </a:cubicBezTo>
                    <a:cubicBezTo>
                      <a:pt x="158" y="309"/>
                      <a:pt x="156" y="303"/>
                      <a:pt x="158" y="300"/>
                    </a:cubicBezTo>
                    <a:cubicBezTo>
                      <a:pt x="158" y="301"/>
                      <a:pt x="158" y="307"/>
                      <a:pt x="160" y="303"/>
                    </a:cubicBezTo>
                    <a:cubicBezTo>
                      <a:pt x="159" y="305"/>
                      <a:pt x="159" y="306"/>
                      <a:pt x="159" y="308"/>
                    </a:cubicBezTo>
                    <a:cubicBezTo>
                      <a:pt x="160" y="308"/>
                      <a:pt x="161" y="309"/>
                      <a:pt x="160" y="314"/>
                    </a:cubicBezTo>
                    <a:cubicBezTo>
                      <a:pt x="163" y="311"/>
                      <a:pt x="166" y="311"/>
                      <a:pt x="168" y="318"/>
                    </a:cubicBezTo>
                    <a:cubicBezTo>
                      <a:pt x="168" y="315"/>
                      <a:pt x="168" y="313"/>
                      <a:pt x="169" y="311"/>
                    </a:cubicBezTo>
                    <a:cubicBezTo>
                      <a:pt x="169" y="312"/>
                      <a:pt x="170" y="310"/>
                      <a:pt x="170" y="311"/>
                    </a:cubicBezTo>
                    <a:cubicBezTo>
                      <a:pt x="168" y="314"/>
                      <a:pt x="167" y="319"/>
                      <a:pt x="169" y="319"/>
                    </a:cubicBezTo>
                    <a:cubicBezTo>
                      <a:pt x="170" y="318"/>
                      <a:pt x="169" y="315"/>
                      <a:pt x="170" y="314"/>
                    </a:cubicBezTo>
                    <a:cubicBezTo>
                      <a:pt x="171" y="321"/>
                      <a:pt x="175" y="315"/>
                      <a:pt x="178" y="319"/>
                    </a:cubicBezTo>
                    <a:cubicBezTo>
                      <a:pt x="179" y="317"/>
                      <a:pt x="178" y="315"/>
                      <a:pt x="179" y="314"/>
                    </a:cubicBezTo>
                    <a:cubicBezTo>
                      <a:pt x="179" y="317"/>
                      <a:pt x="179" y="319"/>
                      <a:pt x="181" y="320"/>
                    </a:cubicBezTo>
                    <a:cubicBezTo>
                      <a:pt x="181" y="317"/>
                      <a:pt x="182" y="315"/>
                      <a:pt x="182" y="314"/>
                    </a:cubicBezTo>
                    <a:cubicBezTo>
                      <a:pt x="183" y="314"/>
                      <a:pt x="183" y="315"/>
                      <a:pt x="183" y="318"/>
                    </a:cubicBezTo>
                    <a:cubicBezTo>
                      <a:pt x="182" y="317"/>
                      <a:pt x="182" y="318"/>
                      <a:pt x="181" y="320"/>
                    </a:cubicBezTo>
                    <a:cubicBezTo>
                      <a:pt x="181" y="320"/>
                      <a:pt x="181" y="321"/>
                      <a:pt x="181" y="323"/>
                    </a:cubicBezTo>
                    <a:cubicBezTo>
                      <a:pt x="182" y="321"/>
                      <a:pt x="184" y="321"/>
                      <a:pt x="183" y="327"/>
                    </a:cubicBezTo>
                    <a:cubicBezTo>
                      <a:pt x="184" y="328"/>
                      <a:pt x="184" y="325"/>
                      <a:pt x="185" y="323"/>
                    </a:cubicBezTo>
                    <a:cubicBezTo>
                      <a:pt x="185" y="329"/>
                      <a:pt x="187" y="327"/>
                      <a:pt x="189" y="325"/>
                    </a:cubicBezTo>
                    <a:cubicBezTo>
                      <a:pt x="189" y="323"/>
                      <a:pt x="190" y="321"/>
                      <a:pt x="190" y="320"/>
                    </a:cubicBezTo>
                    <a:cubicBezTo>
                      <a:pt x="190" y="324"/>
                      <a:pt x="191" y="319"/>
                      <a:pt x="192" y="321"/>
                    </a:cubicBezTo>
                    <a:cubicBezTo>
                      <a:pt x="191" y="326"/>
                      <a:pt x="190" y="325"/>
                      <a:pt x="189" y="324"/>
                    </a:cubicBezTo>
                    <a:cubicBezTo>
                      <a:pt x="189" y="331"/>
                      <a:pt x="191" y="326"/>
                      <a:pt x="193" y="323"/>
                    </a:cubicBezTo>
                    <a:cubicBezTo>
                      <a:pt x="195" y="325"/>
                      <a:pt x="195" y="333"/>
                      <a:pt x="198" y="327"/>
                    </a:cubicBezTo>
                    <a:cubicBezTo>
                      <a:pt x="198" y="327"/>
                      <a:pt x="198" y="323"/>
                      <a:pt x="199" y="323"/>
                    </a:cubicBezTo>
                    <a:cubicBezTo>
                      <a:pt x="199" y="328"/>
                      <a:pt x="201" y="332"/>
                      <a:pt x="203" y="328"/>
                    </a:cubicBezTo>
                    <a:cubicBezTo>
                      <a:pt x="204" y="332"/>
                      <a:pt x="206" y="331"/>
                      <a:pt x="208" y="329"/>
                    </a:cubicBezTo>
                    <a:cubicBezTo>
                      <a:pt x="208" y="330"/>
                      <a:pt x="207" y="331"/>
                      <a:pt x="207" y="332"/>
                    </a:cubicBezTo>
                    <a:cubicBezTo>
                      <a:pt x="208" y="332"/>
                      <a:pt x="209" y="332"/>
                      <a:pt x="211" y="329"/>
                    </a:cubicBezTo>
                    <a:cubicBezTo>
                      <a:pt x="211" y="333"/>
                      <a:pt x="212" y="331"/>
                      <a:pt x="214" y="331"/>
                    </a:cubicBezTo>
                    <a:cubicBezTo>
                      <a:pt x="213" y="336"/>
                      <a:pt x="213" y="336"/>
                      <a:pt x="213" y="336"/>
                    </a:cubicBezTo>
                    <a:cubicBezTo>
                      <a:pt x="216" y="337"/>
                      <a:pt x="219" y="335"/>
                      <a:pt x="222" y="336"/>
                    </a:cubicBezTo>
                    <a:cubicBezTo>
                      <a:pt x="224" y="337"/>
                      <a:pt x="224" y="343"/>
                      <a:pt x="225" y="344"/>
                    </a:cubicBezTo>
                    <a:cubicBezTo>
                      <a:pt x="225" y="344"/>
                      <a:pt x="228" y="337"/>
                      <a:pt x="227" y="343"/>
                    </a:cubicBezTo>
                    <a:cubicBezTo>
                      <a:pt x="228" y="340"/>
                      <a:pt x="227" y="338"/>
                      <a:pt x="228" y="337"/>
                    </a:cubicBezTo>
                    <a:cubicBezTo>
                      <a:pt x="231" y="340"/>
                      <a:pt x="233" y="341"/>
                      <a:pt x="236" y="343"/>
                    </a:cubicBezTo>
                    <a:cubicBezTo>
                      <a:pt x="236" y="341"/>
                      <a:pt x="237" y="338"/>
                      <a:pt x="237" y="338"/>
                    </a:cubicBezTo>
                    <a:cubicBezTo>
                      <a:pt x="237" y="339"/>
                      <a:pt x="237" y="340"/>
                      <a:pt x="236" y="343"/>
                    </a:cubicBezTo>
                    <a:cubicBezTo>
                      <a:pt x="239" y="345"/>
                      <a:pt x="242" y="340"/>
                      <a:pt x="243" y="344"/>
                    </a:cubicBezTo>
                    <a:cubicBezTo>
                      <a:pt x="244" y="342"/>
                      <a:pt x="244" y="339"/>
                      <a:pt x="245" y="338"/>
                    </a:cubicBezTo>
                    <a:cubicBezTo>
                      <a:pt x="245" y="340"/>
                      <a:pt x="244" y="342"/>
                      <a:pt x="243" y="345"/>
                    </a:cubicBezTo>
                    <a:cubicBezTo>
                      <a:pt x="244" y="348"/>
                      <a:pt x="245" y="341"/>
                      <a:pt x="245" y="341"/>
                    </a:cubicBezTo>
                    <a:cubicBezTo>
                      <a:pt x="247" y="341"/>
                      <a:pt x="247" y="341"/>
                      <a:pt x="247" y="341"/>
                    </a:cubicBezTo>
                    <a:cubicBezTo>
                      <a:pt x="245" y="348"/>
                      <a:pt x="249" y="346"/>
                      <a:pt x="248" y="342"/>
                    </a:cubicBezTo>
                    <a:cubicBezTo>
                      <a:pt x="248" y="345"/>
                      <a:pt x="247" y="343"/>
                      <a:pt x="247" y="341"/>
                    </a:cubicBezTo>
                    <a:cubicBezTo>
                      <a:pt x="248" y="340"/>
                      <a:pt x="251" y="340"/>
                      <a:pt x="249" y="345"/>
                    </a:cubicBezTo>
                    <a:cubicBezTo>
                      <a:pt x="250" y="341"/>
                      <a:pt x="252" y="341"/>
                      <a:pt x="252" y="347"/>
                    </a:cubicBezTo>
                    <a:cubicBezTo>
                      <a:pt x="253" y="344"/>
                      <a:pt x="253" y="338"/>
                      <a:pt x="254" y="339"/>
                    </a:cubicBezTo>
                    <a:cubicBezTo>
                      <a:pt x="254" y="343"/>
                      <a:pt x="254" y="343"/>
                      <a:pt x="254" y="346"/>
                    </a:cubicBezTo>
                    <a:cubicBezTo>
                      <a:pt x="255" y="347"/>
                      <a:pt x="256" y="344"/>
                      <a:pt x="257" y="349"/>
                    </a:cubicBezTo>
                    <a:cubicBezTo>
                      <a:pt x="258" y="346"/>
                      <a:pt x="258" y="344"/>
                      <a:pt x="259" y="340"/>
                    </a:cubicBezTo>
                    <a:cubicBezTo>
                      <a:pt x="260" y="340"/>
                      <a:pt x="260" y="340"/>
                      <a:pt x="260" y="340"/>
                    </a:cubicBezTo>
                    <a:cubicBezTo>
                      <a:pt x="259" y="348"/>
                      <a:pt x="261" y="349"/>
                      <a:pt x="263" y="349"/>
                    </a:cubicBezTo>
                    <a:cubicBezTo>
                      <a:pt x="263" y="346"/>
                      <a:pt x="264" y="345"/>
                      <a:pt x="264" y="344"/>
                    </a:cubicBezTo>
                    <a:cubicBezTo>
                      <a:pt x="265" y="343"/>
                      <a:pt x="266" y="351"/>
                      <a:pt x="265" y="349"/>
                    </a:cubicBezTo>
                    <a:cubicBezTo>
                      <a:pt x="267" y="353"/>
                      <a:pt x="272" y="352"/>
                      <a:pt x="273" y="347"/>
                    </a:cubicBezTo>
                    <a:cubicBezTo>
                      <a:pt x="272" y="354"/>
                      <a:pt x="275" y="349"/>
                      <a:pt x="276" y="352"/>
                    </a:cubicBezTo>
                    <a:cubicBezTo>
                      <a:pt x="277" y="351"/>
                      <a:pt x="277" y="349"/>
                      <a:pt x="278" y="348"/>
                    </a:cubicBezTo>
                    <a:cubicBezTo>
                      <a:pt x="278" y="349"/>
                      <a:pt x="277" y="351"/>
                      <a:pt x="278" y="351"/>
                    </a:cubicBezTo>
                    <a:cubicBezTo>
                      <a:pt x="279" y="345"/>
                      <a:pt x="278" y="352"/>
                      <a:pt x="279" y="352"/>
                    </a:cubicBezTo>
                    <a:cubicBezTo>
                      <a:pt x="281" y="349"/>
                      <a:pt x="280" y="345"/>
                      <a:pt x="281" y="344"/>
                    </a:cubicBezTo>
                    <a:cubicBezTo>
                      <a:pt x="282" y="346"/>
                      <a:pt x="281" y="351"/>
                      <a:pt x="282" y="351"/>
                    </a:cubicBezTo>
                    <a:cubicBezTo>
                      <a:pt x="282" y="349"/>
                      <a:pt x="281" y="346"/>
                      <a:pt x="283" y="346"/>
                    </a:cubicBezTo>
                    <a:cubicBezTo>
                      <a:pt x="283" y="346"/>
                      <a:pt x="283" y="346"/>
                      <a:pt x="283" y="346"/>
                    </a:cubicBezTo>
                    <a:cubicBezTo>
                      <a:pt x="283" y="349"/>
                      <a:pt x="282" y="351"/>
                      <a:pt x="282" y="352"/>
                    </a:cubicBezTo>
                    <a:cubicBezTo>
                      <a:pt x="285" y="350"/>
                      <a:pt x="286" y="349"/>
                      <a:pt x="288" y="349"/>
                    </a:cubicBezTo>
                    <a:cubicBezTo>
                      <a:pt x="290" y="345"/>
                      <a:pt x="287" y="348"/>
                      <a:pt x="288" y="345"/>
                    </a:cubicBezTo>
                    <a:cubicBezTo>
                      <a:pt x="293" y="349"/>
                      <a:pt x="298" y="350"/>
                      <a:pt x="302" y="343"/>
                    </a:cubicBezTo>
                    <a:cubicBezTo>
                      <a:pt x="303" y="344"/>
                      <a:pt x="304" y="346"/>
                      <a:pt x="305" y="347"/>
                    </a:cubicBezTo>
                    <a:cubicBezTo>
                      <a:pt x="307" y="335"/>
                      <a:pt x="311" y="345"/>
                      <a:pt x="314" y="337"/>
                    </a:cubicBezTo>
                    <a:cubicBezTo>
                      <a:pt x="313" y="334"/>
                      <a:pt x="311" y="339"/>
                      <a:pt x="311" y="335"/>
                    </a:cubicBezTo>
                    <a:cubicBezTo>
                      <a:pt x="312" y="334"/>
                      <a:pt x="313" y="333"/>
                      <a:pt x="313" y="328"/>
                    </a:cubicBezTo>
                    <a:cubicBezTo>
                      <a:pt x="314" y="332"/>
                      <a:pt x="316" y="319"/>
                      <a:pt x="316" y="325"/>
                    </a:cubicBezTo>
                    <a:cubicBezTo>
                      <a:pt x="317" y="323"/>
                      <a:pt x="316" y="322"/>
                      <a:pt x="317" y="322"/>
                    </a:cubicBezTo>
                    <a:cubicBezTo>
                      <a:pt x="318" y="322"/>
                      <a:pt x="318" y="322"/>
                      <a:pt x="318" y="324"/>
                    </a:cubicBezTo>
                    <a:cubicBezTo>
                      <a:pt x="317" y="324"/>
                      <a:pt x="318" y="326"/>
                      <a:pt x="317" y="328"/>
                    </a:cubicBezTo>
                    <a:cubicBezTo>
                      <a:pt x="317" y="329"/>
                      <a:pt x="316" y="330"/>
                      <a:pt x="316" y="329"/>
                    </a:cubicBezTo>
                    <a:cubicBezTo>
                      <a:pt x="315" y="332"/>
                      <a:pt x="314" y="335"/>
                      <a:pt x="315" y="337"/>
                    </a:cubicBezTo>
                    <a:cubicBezTo>
                      <a:pt x="316" y="338"/>
                      <a:pt x="317" y="336"/>
                      <a:pt x="318" y="335"/>
                    </a:cubicBezTo>
                    <a:cubicBezTo>
                      <a:pt x="319" y="329"/>
                      <a:pt x="319" y="329"/>
                      <a:pt x="319" y="329"/>
                    </a:cubicBezTo>
                    <a:cubicBezTo>
                      <a:pt x="321" y="330"/>
                      <a:pt x="322" y="323"/>
                      <a:pt x="324" y="323"/>
                    </a:cubicBezTo>
                    <a:cubicBezTo>
                      <a:pt x="324" y="317"/>
                      <a:pt x="325" y="314"/>
                      <a:pt x="327" y="314"/>
                    </a:cubicBezTo>
                    <a:cubicBezTo>
                      <a:pt x="328" y="307"/>
                      <a:pt x="328" y="304"/>
                      <a:pt x="330" y="302"/>
                    </a:cubicBezTo>
                    <a:cubicBezTo>
                      <a:pt x="329" y="301"/>
                      <a:pt x="330" y="297"/>
                      <a:pt x="330" y="296"/>
                    </a:cubicBezTo>
                    <a:cubicBezTo>
                      <a:pt x="329" y="301"/>
                      <a:pt x="329" y="293"/>
                      <a:pt x="329" y="297"/>
                    </a:cubicBezTo>
                    <a:cubicBezTo>
                      <a:pt x="329" y="298"/>
                      <a:pt x="329" y="300"/>
                      <a:pt x="329" y="300"/>
                    </a:cubicBezTo>
                    <a:cubicBezTo>
                      <a:pt x="329" y="297"/>
                      <a:pt x="327" y="300"/>
                      <a:pt x="327" y="297"/>
                    </a:cubicBezTo>
                    <a:cubicBezTo>
                      <a:pt x="331" y="293"/>
                      <a:pt x="332" y="281"/>
                      <a:pt x="335" y="278"/>
                    </a:cubicBezTo>
                    <a:cubicBezTo>
                      <a:pt x="335" y="280"/>
                      <a:pt x="336" y="280"/>
                      <a:pt x="336" y="282"/>
                    </a:cubicBezTo>
                    <a:cubicBezTo>
                      <a:pt x="335" y="284"/>
                      <a:pt x="334" y="290"/>
                      <a:pt x="334" y="291"/>
                    </a:cubicBezTo>
                    <a:cubicBezTo>
                      <a:pt x="335" y="288"/>
                      <a:pt x="336" y="286"/>
                      <a:pt x="337" y="283"/>
                    </a:cubicBezTo>
                    <a:cubicBezTo>
                      <a:pt x="336" y="286"/>
                      <a:pt x="338" y="283"/>
                      <a:pt x="338" y="286"/>
                    </a:cubicBezTo>
                    <a:cubicBezTo>
                      <a:pt x="339" y="282"/>
                      <a:pt x="340" y="283"/>
                      <a:pt x="341" y="283"/>
                    </a:cubicBezTo>
                    <a:cubicBezTo>
                      <a:pt x="341" y="276"/>
                      <a:pt x="343" y="278"/>
                      <a:pt x="344" y="271"/>
                    </a:cubicBezTo>
                    <a:cubicBezTo>
                      <a:pt x="343" y="272"/>
                      <a:pt x="342" y="271"/>
                      <a:pt x="342" y="268"/>
                    </a:cubicBezTo>
                    <a:cubicBezTo>
                      <a:pt x="341" y="272"/>
                      <a:pt x="340" y="276"/>
                      <a:pt x="339" y="278"/>
                    </a:cubicBezTo>
                    <a:cubicBezTo>
                      <a:pt x="339" y="278"/>
                      <a:pt x="339" y="277"/>
                      <a:pt x="338" y="277"/>
                    </a:cubicBezTo>
                    <a:cubicBezTo>
                      <a:pt x="338" y="279"/>
                      <a:pt x="338" y="280"/>
                      <a:pt x="338" y="281"/>
                    </a:cubicBezTo>
                    <a:cubicBezTo>
                      <a:pt x="338" y="276"/>
                      <a:pt x="337" y="276"/>
                      <a:pt x="337" y="281"/>
                    </a:cubicBezTo>
                    <a:cubicBezTo>
                      <a:pt x="335" y="279"/>
                      <a:pt x="337" y="272"/>
                      <a:pt x="337" y="266"/>
                    </a:cubicBezTo>
                    <a:cubicBezTo>
                      <a:pt x="337" y="268"/>
                      <a:pt x="340" y="266"/>
                      <a:pt x="340" y="261"/>
                    </a:cubicBezTo>
                    <a:cubicBezTo>
                      <a:pt x="341" y="264"/>
                      <a:pt x="343" y="262"/>
                      <a:pt x="344" y="260"/>
                    </a:cubicBezTo>
                    <a:cubicBezTo>
                      <a:pt x="345" y="260"/>
                      <a:pt x="344" y="263"/>
                      <a:pt x="345" y="264"/>
                    </a:cubicBezTo>
                    <a:cubicBezTo>
                      <a:pt x="347" y="260"/>
                      <a:pt x="349" y="254"/>
                      <a:pt x="351" y="250"/>
                    </a:cubicBezTo>
                    <a:cubicBezTo>
                      <a:pt x="352" y="245"/>
                      <a:pt x="352" y="246"/>
                      <a:pt x="353" y="240"/>
                    </a:cubicBezTo>
                    <a:cubicBezTo>
                      <a:pt x="352" y="239"/>
                      <a:pt x="353" y="234"/>
                      <a:pt x="352" y="232"/>
                    </a:cubicBezTo>
                    <a:cubicBezTo>
                      <a:pt x="351" y="234"/>
                      <a:pt x="348" y="236"/>
                      <a:pt x="348" y="234"/>
                    </a:cubicBezTo>
                    <a:cubicBezTo>
                      <a:pt x="351" y="222"/>
                      <a:pt x="355" y="213"/>
                      <a:pt x="357" y="201"/>
                    </a:cubicBezTo>
                    <a:cubicBezTo>
                      <a:pt x="357" y="200"/>
                      <a:pt x="356" y="202"/>
                      <a:pt x="354" y="202"/>
                    </a:cubicBezTo>
                    <a:cubicBezTo>
                      <a:pt x="354" y="196"/>
                      <a:pt x="356" y="191"/>
                      <a:pt x="357" y="184"/>
                    </a:cubicBezTo>
                    <a:cubicBezTo>
                      <a:pt x="358" y="185"/>
                      <a:pt x="358" y="191"/>
                      <a:pt x="359" y="187"/>
                    </a:cubicBezTo>
                    <a:close/>
                    <a:moveTo>
                      <a:pt x="135" y="300"/>
                    </a:moveTo>
                    <a:cubicBezTo>
                      <a:pt x="136" y="297"/>
                      <a:pt x="137" y="298"/>
                      <a:pt x="137" y="298"/>
                    </a:cubicBezTo>
                    <a:cubicBezTo>
                      <a:pt x="136" y="303"/>
                      <a:pt x="136" y="301"/>
                      <a:pt x="135" y="300"/>
                    </a:cubicBezTo>
                    <a:close/>
                    <a:moveTo>
                      <a:pt x="102" y="246"/>
                    </a:moveTo>
                    <a:cubicBezTo>
                      <a:pt x="102" y="242"/>
                      <a:pt x="105" y="244"/>
                      <a:pt x="104" y="241"/>
                    </a:cubicBezTo>
                    <a:cubicBezTo>
                      <a:pt x="104" y="239"/>
                      <a:pt x="105" y="240"/>
                      <a:pt x="105" y="240"/>
                    </a:cubicBezTo>
                    <a:cubicBezTo>
                      <a:pt x="105" y="241"/>
                      <a:pt x="105" y="241"/>
                      <a:pt x="105" y="241"/>
                    </a:cubicBezTo>
                    <a:cubicBezTo>
                      <a:pt x="104" y="244"/>
                      <a:pt x="103" y="245"/>
                      <a:pt x="102" y="246"/>
                    </a:cubicBezTo>
                    <a:close/>
                    <a:moveTo>
                      <a:pt x="108" y="227"/>
                    </a:moveTo>
                    <a:cubicBezTo>
                      <a:pt x="107" y="230"/>
                      <a:pt x="105" y="236"/>
                      <a:pt x="105" y="237"/>
                    </a:cubicBezTo>
                    <a:cubicBezTo>
                      <a:pt x="104" y="241"/>
                      <a:pt x="105" y="235"/>
                      <a:pt x="104" y="234"/>
                    </a:cubicBezTo>
                    <a:cubicBezTo>
                      <a:pt x="106" y="233"/>
                      <a:pt x="107" y="227"/>
                      <a:pt x="108" y="227"/>
                    </a:cubicBezTo>
                    <a:close/>
                    <a:moveTo>
                      <a:pt x="78" y="209"/>
                    </a:moveTo>
                    <a:cubicBezTo>
                      <a:pt x="77" y="207"/>
                      <a:pt x="81" y="208"/>
                      <a:pt x="79" y="206"/>
                    </a:cubicBezTo>
                    <a:cubicBezTo>
                      <a:pt x="79" y="204"/>
                      <a:pt x="80" y="205"/>
                      <a:pt x="80" y="205"/>
                    </a:cubicBezTo>
                    <a:cubicBezTo>
                      <a:pt x="79" y="209"/>
                      <a:pt x="79" y="214"/>
                      <a:pt x="78" y="213"/>
                    </a:cubicBezTo>
                    <a:cubicBezTo>
                      <a:pt x="78" y="214"/>
                      <a:pt x="78" y="215"/>
                      <a:pt x="79" y="215"/>
                    </a:cubicBezTo>
                    <a:cubicBezTo>
                      <a:pt x="77" y="218"/>
                      <a:pt x="77" y="212"/>
                      <a:pt x="77" y="220"/>
                    </a:cubicBezTo>
                    <a:cubicBezTo>
                      <a:pt x="76" y="220"/>
                      <a:pt x="76" y="220"/>
                      <a:pt x="76" y="220"/>
                    </a:cubicBezTo>
                    <a:cubicBezTo>
                      <a:pt x="76" y="215"/>
                      <a:pt x="79" y="211"/>
                      <a:pt x="78" y="209"/>
                    </a:cubicBezTo>
                    <a:close/>
                    <a:moveTo>
                      <a:pt x="92" y="86"/>
                    </a:moveTo>
                    <a:cubicBezTo>
                      <a:pt x="91" y="90"/>
                      <a:pt x="91" y="92"/>
                      <a:pt x="90" y="91"/>
                    </a:cubicBezTo>
                    <a:cubicBezTo>
                      <a:pt x="91" y="88"/>
                      <a:pt x="91" y="86"/>
                      <a:pt x="92" y="86"/>
                    </a:cubicBezTo>
                    <a:close/>
                    <a:moveTo>
                      <a:pt x="367" y="148"/>
                    </a:moveTo>
                    <a:cubicBezTo>
                      <a:pt x="366" y="150"/>
                      <a:pt x="364" y="153"/>
                      <a:pt x="364" y="150"/>
                    </a:cubicBezTo>
                    <a:cubicBezTo>
                      <a:pt x="365" y="148"/>
                      <a:pt x="366" y="147"/>
                      <a:pt x="367" y="148"/>
                    </a:cubicBezTo>
                    <a:close/>
                    <a:moveTo>
                      <a:pt x="373" y="90"/>
                    </a:moveTo>
                    <a:cubicBezTo>
                      <a:pt x="373" y="87"/>
                      <a:pt x="370" y="93"/>
                      <a:pt x="370" y="89"/>
                    </a:cubicBezTo>
                    <a:cubicBezTo>
                      <a:pt x="371" y="89"/>
                      <a:pt x="376" y="83"/>
                      <a:pt x="374" y="94"/>
                    </a:cubicBezTo>
                    <a:cubicBezTo>
                      <a:pt x="373" y="95"/>
                      <a:pt x="372" y="96"/>
                      <a:pt x="371" y="94"/>
                    </a:cubicBezTo>
                    <a:cubicBezTo>
                      <a:pt x="372" y="91"/>
                      <a:pt x="373" y="91"/>
                      <a:pt x="373" y="90"/>
                    </a:cubicBezTo>
                    <a:close/>
                    <a:moveTo>
                      <a:pt x="367" y="134"/>
                    </a:moveTo>
                    <a:cubicBezTo>
                      <a:pt x="366" y="139"/>
                      <a:pt x="366" y="130"/>
                      <a:pt x="364" y="136"/>
                    </a:cubicBezTo>
                    <a:cubicBezTo>
                      <a:pt x="365" y="132"/>
                      <a:pt x="365" y="131"/>
                      <a:pt x="365" y="128"/>
                    </a:cubicBezTo>
                    <a:cubicBezTo>
                      <a:pt x="365" y="131"/>
                      <a:pt x="366" y="133"/>
                      <a:pt x="367" y="134"/>
                    </a:cubicBezTo>
                    <a:close/>
                    <a:moveTo>
                      <a:pt x="354" y="210"/>
                    </a:moveTo>
                    <a:cubicBezTo>
                      <a:pt x="353" y="210"/>
                      <a:pt x="354" y="208"/>
                      <a:pt x="354" y="207"/>
                    </a:cubicBezTo>
                    <a:cubicBezTo>
                      <a:pt x="353" y="207"/>
                      <a:pt x="352" y="209"/>
                      <a:pt x="352" y="211"/>
                    </a:cubicBezTo>
                    <a:cubicBezTo>
                      <a:pt x="351" y="208"/>
                      <a:pt x="353" y="207"/>
                      <a:pt x="354" y="205"/>
                    </a:cubicBezTo>
                    <a:cubicBezTo>
                      <a:pt x="354" y="205"/>
                      <a:pt x="354" y="207"/>
                      <a:pt x="354" y="210"/>
                    </a:cubicBezTo>
                    <a:close/>
                    <a:moveTo>
                      <a:pt x="364" y="140"/>
                    </a:moveTo>
                    <a:cubicBezTo>
                      <a:pt x="364" y="142"/>
                      <a:pt x="363" y="141"/>
                      <a:pt x="362" y="145"/>
                    </a:cubicBezTo>
                    <a:cubicBezTo>
                      <a:pt x="362" y="144"/>
                      <a:pt x="363" y="140"/>
                      <a:pt x="362" y="141"/>
                    </a:cubicBezTo>
                    <a:cubicBezTo>
                      <a:pt x="361" y="139"/>
                      <a:pt x="364" y="140"/>
                      <a:pt x="363" y="137"/>
                    </a:cubicBezTo>
                    <a:cubicBezTo>
                      <a:pt x="364" y="133"/>
                      <a:pt x="364" y="140"/>
                      <a:pt x="364" y="140"/>
                    </a:cubicBezTo>
                    <a:close/>
                    <a:moveTo>
                      <a:pt x="372" y="74"/>
                    </a:moveTo>
                    <a:cubicBezTo>
                      <a:pt x="371" y="76"/>
                      <a:pt x="370" y="78"/>
                      <a:pt x="369" y="79"/>
                    </a:cubicBezTo>
                    <a:cubicBezTo>
                      <a:pt x="369" y="82"/>
                      <a:pt x="370" y="80"/>
                      <a:pt x="369" y="83"/>
                    </a:cubicBezTo>
                    <a:cubicBezTo>
                      <a:pt x="371" y="82"/>
                      <a:pt x="370" y="80"/>
                      <a:pt x="370" y="78"/>
                    </a:cubicBezTo>
                    <a:cubicBezTo>
                      <a:pt x="370" y="79"/>
                      <a:pt x="371" y="80"/>
                      <a:pt x="371" y="78"/>
                    </a:cubicBezTo>
                    <a:cubicBezTo>
                      <a:pt x="372" y="79"/>
                      <a:pt x="370" y="82"/>
                      <a:pt x="370" y="84"/>
                    </a:cubicBezTo>
                    <a:cubicBezTo>
                      <a:pt x="370" y="85"/>
                      <a:pt x="369" y="83"/>
                      <a:pt x="368" y="85"/>
                    </a:cubicBezTo>
                    <a:cubicBezTo>
                      <a:pt x="368" y="79"/>
                      <a:pt x="368" y="82"/>
                      <a:pt x="367" y="81"/>
                    </a:cubicBezTo>
                    <a:cubicBezTo>
                      <a:pt x="368" y="76"/>
                      <a:pt x="369" y="73"/>
                      <a:pt x="368" y="71"/>
                    </a:cubicBezTo>
                    <a:cubicBezTo>
                      <a:pt x="369" y="70"/>
                      <a:pt x="370" y="66"/>
                      <a:pt x="371" y="67"/>
                    </a:cubicBezTo>
                    <a:cubicBezTo>
                      <a:pt x="371" y="66"/>
                      <a:pt x="371" y="64"/>
                      <a:pt x="371" y="62"/>
                    </a:cubicBezTo>
                    <a:cubicBezTo>
                      <a:pt x="371" y="63"/>
                      <a:pt x="370" y="65"/>
                      <a:pt x="369" y="65"/>
                    </a:cubicBezTo>
                    <a:cubicBezTo>
                      <a:pt x="370" y="61"/>
                      <a:pt x="370" y="60"/>
                      <a:pt x="370" y="57"/>
                    </a:cubicBezTo>
                    <a:cubicBezTo>
                      <a:pt x="372" y="54"/>
                      <a:pt x="371" y="61"/>
                      <a:pt x="373" y="60"/>
                    </a:cubicBezTo>
                    <a:cubicBezTo>
                      <a:pt x="371" y="65"/>
                      <a:pt x="371" y="67"/>
                      <a:pt x="373" y="66"/>
                    </a:cubicBezTo>
                    <a:cubicBezTo>
                      <a:pt x="372" y="69"/>
                      <a:pt x="371" y="71"/>
                      <a:pt x="371" y="73"/>
                    </a:cubicBezTo>
                    <a:cubicBezTo>
                      <a:pt x="370" y="77"/>
                      <a:pt x="371" y="75"/>
                      <a:pt x="372" y="74"/>
                    </a:cubicBezTo>
                    <a:close/>
                    <a:moveTo>
                      <a:pt x="366" y="89"/>
                    </a:moveTo>
                    <a:cubicBezTo>
                      <a:pt x="368" y="83"/>
                      <a:pt x="368" y="89"/>
                      <a:pt x="369" y="91"/>
                    </a:cubicBezTo>
                    <a:cubicBezTo>
                      <a:pt x="367" y="95"/>
                      <a:pt x="368" y="88"/>
                      <a:pt x="366" y="89"/>
                    </a:cubicBezTo>
                    <a:close/>
                    <a:moveTo>
                      <a:pt x="336" y="259"/>
                    </a:moveTo>
                    <a:cubicBezTo>
                      <a:pt x="337" y="261"/>
                      <a:pt x="336" y="263"/>
                      <a:pt x="335" y="267"/>
                    </a:cubicBezTo>
                    <a:cubicBezTo>
                      <a:pt x="335" y="266"/>
                      <a:pt x="335" y="260"/>
                      <a:pt x="333" y="267"/>
                    </a:cubicBezTo>
                    <a:cubicBezTo>
                      <a:pt x="333" y="266"/>
                      <a:pt x="331" y="268"/>
                      <a:pt x="332" y="264"/>
                    </a:cubicBezTo>
                    <a:cubicBezTo>
                      <a:pt x="334" y="265"/>
                      <a:pt x="335" y="261"/>
                      <a:pt x="336" y="259"/>
                    </a:cubicBezTo>
                    <a:close/>
                    <a:moveTo>
                      <a:pt x="366" y="88"/>
                    </a:moveTo>
                    <a:cubicBezTo>
                      <a:pt x="366" y="89"/>
                      <a:pt x="365" y="90"/>
                      <a:pt x="364" y="91"/>
                    </a:cubicBezTo>
                    <a:cubicBezTo>
                      <a:pt x="363" y="91"/>
                      <a:pt x="364" y="88"/>
                      <a:pt x="363" y="86"/>
                    </a:cubicBezTo>
                    <a:cubicBezTo>
                      <a:pt x="365" y="82"/>
                      <a:pt x="365" y="88"/>
                      <a:pt x="366" y="88"/>
                    </a:cubicBezTo>
                    <a:close/>
                    <a:moveTo>
                      <a:pt x="372" y="51"/>
                    </a:moveTo>
                    <a:cubicBezTo>
                      <a:pt x="372" y="55"/>
                      <a:pt x="371" y="51"/>
                      <a:pt x="371" y="54"/>
                    </a:cubicBezTo>
                    <a:cubicBezTo>
                      <a:pt x="370" y="53"/>
                      <a:pt x="370" y="51"/>
                      <a:pt x="371" y="48"/>
                    </a:cubicBezTo>
                    <a:cubicBezTo>
                      <a:pt x="371" y="49"/>
                      <a:pt x="371" y="51"/>
                      <a:pt x="372" y="51"/>
                    </a:cubicBezTo>
                    <a:close/>
                    <a:moveTo>
                      <a:pt x="362" y="104"/>
                    </a:moveTo>
                    <a:cubicBezTo>
                      <a:pt x="362" y="102"/>
                      <a:pt x="362" y="102"/>
                      <a:pt x="362" y="101"/>
                    </a:cubicBezTo>
                    <a:cubicBezTo>
                      <a:pt x="362" y="98"/>
                      <a:pt x="363" y="102"/>
                      <a:pt x="363" y="98"/>
                    </a:cubicBezTo>
                    <a:cubicBezTo>
                      <a:pt x="364" y="98"/>
                      <a:pt x="363" y="105"/>
                      <a:pt x="362" y="104"/>
                    </a:cubicBezTo>
                    <a:close/>
                    <a:moveTo>
                      <a:pt x="339" y="234"/>
                    </a:moveTo>
                    <a:cubicBezTo>
                      <a:pt x="337" y="240"/>
                      <a:pt x="335" y="248"/>
                      <a:pt x="333" y="252"/>
                    </a:cubicBezTo>
                    <a:cubicBezTo>
                      <a:pt x="334" y="244"/>
                      <a:pt x="338" y="240"/>
                      <a:pt x="337" y="233"/>
                    </a:cubicBezTo>
                    <a:cubicBezTo>
                      <a:pt x="338" y="230"/>
                      <a:pt x="338" y="235"/>
                      <a:pt x="339" y="234"/>
                    </a:cubicBezTo>
                    <a:close/>
                    <a:moveTo>
                      <a:pt x="333" y="258"/>
                    </a:moveTo>
                    <a:cubicBezTo>
                      <a:pt x="332" y="262"/>
                      <a:pt x="332" y="254"/>
                      <a:pt x="331" y="260"/>
                    </a:cubicBezTo>
                    <a:cubicBezTo>
                      <a:pt x="331" y="254"/>
                      <a:pt x="334" y="254"/>
                      <a:pt x="333" y="258"/>
                    </a:cubicBezTo>
                    <a:close/>
                    <a:moveTo>
                      <a:pt x="324" y="310"/>
                    </a:moveTo>
                    <a:cubicBezTo>
                      <a:pt x="324" y="311"/>
                      <a:pt x="323" y="312"/>
                      <a:pt x="323" y="313"/>
                    </a:cubicBezTo>
                    <a:cubicBezTo>
                      <a:pt x="322" y="313"/>
                      <a:pt x="322" y="313"/>
                      <a:pt x="322" y="309"/>
                    </a:cubicBezTo>
                    <a:cubicBezTo>
                      <a:pt x="323" y="308"/>
                      <a:pt x="323" y="313"/>
                      <a:pt x="324" y="310"/>
                    </a:cubicBezTo>
                    <a:close/>
                    <a:moveTo>
                      <a:pt x="354" y="33"/>
                    </a:moveTo>
                    <a:cubicBezTo>
                      <a:pt x="353" y="35"/>
                      <a:pt x="352" y="38"/>
                      <a:pt x="352" y="40"/>
                    </a:cubicBezTo>
                    <a:cubicBezTo>
                      <a:pt x="351" y="40"/>
                      <a:pt x="352" y="37"/>
                      <a:pt x="352" y="34"/>
                    </a:cubicBezTo>
                    <a:cubicBezTo>
                      <a:pt x="353" y="33"/>
                      <a:pt x="353" y="32"/>
                      <a:pt x="354" y="33"/>
                    </a:cubicBezTo>
                    <a:close/>
                    <a:moveTo>
                      <a:pt x="349" y="40"/>
                    </a:moveTo>
                    <a:cubicBezTo>
                      <a:pt x="349" y="44"/>
                      <a:pt x="348" y="39"/>
                      <a:pt x="348" y="42"/>
                    </a:cubicBezTo>
                    <a:cubicBezTo>
                      <a:pt x="348" y="40"/>
                      <a:pt x="349" y="33"/>
                      <a:pt x="349" y="32"/>
                    </a:cubicBezTo>
                    <a:cubicBezTo>
                      <a:pt x="350" y="34"/>
                      <a:pt x="348" y="39"/>
                      <a:pt x="349" y="40"/>
                    </a:cubicBezTo>
                    <a:close/>
                    <a:moveTo>
                      <a:pt x="332" y="100"/>
                    </a:moveTo>
                    <a:cubicBezTo>
                      <a:pt x="332" y="98"/>
                      <a:pt x="331" y="98"/>
                      <a:pt x="332" y="93"/>
                    </a:cubicBezTo>
                    <a:cubicBezTo>
                      <a:pt x="332" y="95"/>
                      <a:pt x="333" y="96"/>
                      <a:pt x="332" y="100"/>
                    </a:cubicBezTo>
                    <a:close/>
                    <a:moveTo>
                      <a:pt x="330" y="96"/>
                    </a:moveTo>
                    <a:cubicBezTo>
                      <a:pt x="330" y="99"/>
                      <a:pt x="329" y="93"/>
                      <a:pt x="328" y="98"/>
                    </a:cubicBezTo>
                    <a:cubicBezTo>
                      <a:pt x="328" y="98"/>
                      <a:pt x="328" y="96"/>
                      <a:pt x="329" y="93"/>
                    </a:cubicBezTo>
                    <a:cubicBezTo>
                      <a:pt x="329" y="94"/>
                      <a:pt x="329" y="95"/>
                      <a:pt x="330" y="93"/>
                    </a:cubicBezTo>
                    <a:cubicBezTo>
                      <a:pt x="330" y="93"/>
                      <a:pt x="329" y="96"/>
                      <a:pt x="330" y="96"/>
                    </a:cubicBezTo>
                    <a:close/>
                    <a:moveTo>
                      <a:pt x="336" y="59"/>
                    </a:moveTo>
                    <a:cubicBezTo>
                      <a:pt x="335" y="60"/>
                      <a:pt x="336" y="55"/>
                      <a:pt x="336" y="55"/>
                    </a:cubicBezTo>
                    <a:cubicBezTo>
                      <a:pt x="337" y="51"/>
                      <a:pt x="337" y="55"/>
                      <a:pt x="336" y="59"/>
                    </a:cubicBezTo>
                    <a:close/>
                    <a:moveTo>
                      <a:pt x="322" y="132"/>
                    </a:moveTo>
                    <a:cubicBezTo>
                      <a:pt x="322" y="132"/>
                      <a:pt x="321" y="132"/>
                      <a:pt x="321" y="131"/>
                    </a:cubicBezTo>
                    <a:cubicBezTo>
                      <a:pt x="322" y="128"/>
                      <a:pt x="322" y="134"/>
                      <a:pt x="323" y="127"/>
                    </a:cubicBezTo>
                    <a:cubicBezTo>
                      <a:pt x="323" y="128"/>
                      <a:pt x="323" y="129"/>
                      <a:pt x="322" y="132"/>
                    </a:cubicBezTo>
                    <a:close/>
                    <a:moveTo>
                      <a:pt x="340" y="29"/>
                    </a:moveTo>
                    <a:cubicBezTo>
                      <a:pt x="339" y="32"/>
                      <a:pt x="339" y="27"/>
                      <a:pt x="338" y="29"/>
                    </a:cubicBezTo>
                    <a:cubicBezTo>
                      <a:pt x="339" y="26"/>
                      <a:pt x="340" y="26"/>
                      <a:pt x="340" y="29"/>
                    </a:cubicBezTo>
                    <a:close/>
                    <a:moveTo>
                      <a:pt x="338" y="31"/>
                    </a:moveTo>
                    <a:cubicBezTo>
                      <a:pt x="337" y="35"/>
                      <a:pt x="336" y="36"/>
                      <a:pt x="335" y="36"/>
                    </a:cubicBezTo>
                    <a:cubicBezTo>
                      <a:pt x="334" y="43"/>
                      <a:pt x="336" y="37"/>
                      <a:pt x="336" y="40"/>
                    </a:cubicBezTo>
                    <a:cubicBezTo>
                      <a:pt x="335" y="46"/>
                      <a:pt x="335" y="40"/>
                      <a:pt x="334" y="40"/>
                    </a:cubicBezTo>
                    <a:cubicBezTo>
                      <a:pt x="335" y="37"/>
                      <a:pt x="335" y="34"/>
                      <a:pt x="336" y="32"/>
                    </a:cubicBezTo>
                    <a:cubicBezTo>
                      <a:pt x="337" y="32"/>
                      <a:pt x="337" y="32"/>
                      <a:pt x="337" y="34"/>
                    </a:cubicBezTo>
                    <a:cubicBezTo>
                      <a:pt x="337" y="33"/>
                      <a:pt x="338" y="31"/>
                      <a:pt x="338" y="31"/>
                    </a:cubicBezTo>
                    <a:close/>
                    <a:moveTo>
                      <a:pt x="334" y="52"/>
                    </a:moveTo>
                    <a:cubicBezTo>
                      <a:pt x="334" y="50"/>
                      <a:pt x="332" y="51"/>
                      <a:pt x="334" y="45"/>
                    </a:cubicBezTo>
                    <a:cubicBezTo>
                      <a:pt x="335" y="45"/>
                      <a:pt x="335" y="45"/>
                      <a:pt x="335" y="45"/>
                    </a:cubicBezTo>
                    <a:cubicBezTo>
                      <a:pt x="335" y="47"/>
                      <a:pt x="335" y="49"/>
                      <a:pt x="334" y="52"/>
                    </a:cubicBezTo>
                    <a:close/>
                    <a:moveTo>
                      <a:pt x="336" y="30"/>
                    </a:moveTo>
                    <a:cubicBezTo>
                      <a:pt x="336" y="27"/>
                      <a:pt x="336" y="25"/>
                      <a:pt x="337" y="23"/>
                    </a:cubicBezTo>
                    <a:cubicBezTo>
                      <a:pt x="339" y="23"/>
                      <a:pt x="337" y="32"/>
                      <a:pt x="336" y="30"/>
                    </a:cubicBezTo>
                    <a:close/>
                    <a:moveTo>
                      <a:pt x="330" y="50"/>
                    </a:moveTo>
                    <a:cubicBezTo>
                      <a:pt x="331" y="50"/>
                      <a:pt x="331" y="53"/>
                      <a:pt x="330" y="56"/>
                    </a:cubicBezTo>
                    <a:cubicBezTo>
                      <a:pt x="329" y="56"/>
                      <a:pt x="330" y="51"/>
                      <a:pt x="330" y="50"/>
                    </a:cubicBezTo>
                    <a:close/>
                    <a:moveTo>
                      <a:pt x="326" y="29"/>
                    </a:moveTo>
                    <a:cubicBezTo>
                      <a:pt x="325" y="32"/>
                      <a:pt x="324" y="26"/>
                      <a:pt x="324" y="24"/>
                    </a:cubicBezTo>
                    <a:cubicBezTo>
                      <a:pt x="325" y="20"/>
                      <a:pt x="325" y="27"/>
                      <a:pt x="326" y="21"/>
                    </a:cubicBezTo>
                    <a:cubicBezTo>
                      <a:pt x="327" y="19"/>
                      <a:pt x="326" y="23"/>
                      <a:pt x="326" y="23"/>
                    </a:cubicBezTo>
                    <a:cubicBezTo>
                      <a:pt x="325" y="28"/>
                      <a:pt x="326" y="28"/>
                      <a:pt x="326" y="29"/>
                    </a:cubicBezTo>
                    <a:close/>
                    <a:moveTo>
                      <a:pt x="271" y="345"/>
                    </a:moveTo>
                    <a:cubicBezTo>
                      <a:pt x="270" y="349"/>
                      <a:pt x="269" y="347"/>
                      <a:pt x="268" y="346"/>
                    </a:cubicBezTo>
                    <a:cubicBezTo>
                      <a:pt x="269" y="343"/>
                      <a:pt x="270" y="346"/>
                      <a:pt x="271" y="345"/>
                    </a:cubicBezTo>
                    <a:close/>
                    <a:moveTo>
                      <a:pt x="322" y="21"/>
                    </a:moveTo>
                    <a:cubicBezTo>
                      <a:pt x="322" y="22"/>
                      <a:pt x="322" y="23"/>
                      <a:pt x="321" y="23"/>
                    </a:cubicBezTo>
                    <a:cubicBezTo>
                      <a:pt x="321" y="22"/>
                      <a:pt x="322" y="18"/>
                      <a:pt x="321" y="19"/>
                    </a:cubicBezTo>
                    <a:cubicBezTo>
                      <a:pt x="322" y="14"/>
                      <a:pt x="322" y="20"/>
                      <a:pt x="322" y="21"/>
                    </a:cubicBezTo>
                    <a:close/>
                    <a:moveTo>
                      <a:pt x="286" y="17"/>
                    </a:moveTo>
                    <a:cubicBezTo>
                      <a:pt x="285" y="21"/>
                      <a:pt x="284" y="24"/>
                      <a:pt x="284" y="22"/>
                    </a:cubicBezTo>
                    <a:cubicBezTo>
                      <a:pt x="285" y="22"/>
                      <a:pt x="285" y="16"/>
                      <a:pt x="286" y="17"/>
                    </a:cubicBezTo>
                    <a:close/>
                    <a:moveTo>
                      <a:pt x="275" y="32"/>
                    </a:moveTo>
                    <a:cubicBezTo>
                      <a:pt x="276" y="35"/>
                      <a:pt x="274" y="36"/>
                      <a:pt x="273" y="38"/>
                    </a:cubicBezTo>
                    <a:cubicBezTo>
                      <a:pt x="273" y="36"/>
                      <a:pt x="275" y="34"/>
                      <a:pt x="275" y="32"/>
                    </a:cubicBezTo>
                    <a:close/>
                    <a:moveTo>
                      <a:pt x="270" y="29"/>
                    </a:moveTo>
                    <a:cubicBezTo>
                      <a:pt x="271" y="26"/>
                      <a:pt x="273" y="27"/>
                      <a:pt x="271" y="32"/>
                    </a:cubicBezTo>
                    <a:cubicBezTo>
                      <a:pt x="271" y="30"/>
                      <a:pt x="270" y="30"/>
                      <a:pt x="270" y="33"/>
                    </a:cubicBezTo>
                    <a:cubicBezTo>
                      <a:pt x="269" y="33"/>
                      <a:pt x="271" y="29"/>
                      <a:pt x="270" y="29"/>
                    </a:cubicBezTo>
                    <a:close/>
                    <a:moveTo>
                      <a:pt x="271" y="24"/>
                    </a:moveTo>
                    <a:cubicBezTo>
                      <a:pt x="271" y="22"/>
                      <a:pt x="271" y="21"/>
                      <a:pt x="271" y="20"/>
                    </a:cubicBezTo>
                    <a:cubicBezTo>
                      <a:pt x="270" y="20"/>
                      <a:pt x="269" y="24"/>
                      <a:pt x="269" y="26"/>
                    </a:cubicBezTo>
                    <a:cubicBezTo>
                      <a:pt x="268" y="18"/>
                      <a:pt x="273" y="17"/>
                      <a:pt x="271" y="24"/>
                    </a:cubicBezTo>
                    <a:close/>
                    <a:moveTo>
                      <a:pt x="258" y="25"/>
                    </a:moveTo>
                    <a:cubicBezTo>
                      <a:pt x="258" y="24"/>
                      <a:pt x="256" y="25"/>
                      <a:pt x="256" y="21"/>
                    </a:cubicBezTo>
                    <a:cubicBezTo>
                      <a:pt x="255" y="23"/>
                      <a:pt x="254" y="26"/>
                      <a:pt x="253" y="31"/>
                    </a:cubicBezTo>
                    <a:cubicBezTo>
                      <a:pt x="252" y="31"/>
                      <a:pt x="253" y="27"/>
                      <a:pt x="252" y="29"/>
                    </a:cubicBezTo>
                    <a:cubicBezTo>
                      <a:pt x="253" y="25"/>
                      <a:pt x="254" y="28"/>
                      <a:pt x="255" y="21"/>
                    </a:cubicBezTo>
                    <a:cubicBezTo>
                      <a:pt x="257" y="18"/>
                      <a:pt x="257" y="24"/>
                      <a:pt x="259" y="18"/>
                    </a:cubicBezTo>
                    <a:cubicBezTo>
                      <a:pt x="259" y="19"/>
                      <a:pt x="258" y="23"/>
                      <a:pt x="258" y="25"/>
                    </a:cubicBezTo>
                    <a:close/>
                    <a:moveTo>
                      <a:pt x="249" y="49"/>
                    </a:moveTo>
                    <a:cubicBezTo>
                      <a:pt x="248" y="54"/>
                      <a:pt x="247" y="50"/>
                      <a:pt x="246" y="51"/>
                    </a:cubicBezTo>
                    <a:cubicBezTo>
                      <a:pt x="247" y="46"/>
                      <a:pt x="247" y="51"/>
                      <a:pt x="249" y="49"/>
                    </a:cubicBezTo>
                    <a:close/>
                    <a:moveTo>
                      <a:pt x="246" y="24"/>
                    </a:moveTo>
                    <a:cubicBezTo>
                      <a:pt x="247" y="25"/>
                      <a:pt x="246" y="27"/>
                      <a:pt x="245" y="30"/>
                    </a:cubicBezTo>
                    <a:cubicBezTo>
                      <a:pt x="244" y="31"/>
                      <a:pt x="246" y="25"/>
                      <a:pt x="245" y="27"/>
                    </a:cubicBezTo>
                    <a:cubicBezTo>
                      <a:pt x="246" y="22"/>
                      <a:pt x="246" y="27"/>
                      <a:pt x="246" y="24"/>
                    </a:cubicBezTo>
                    <a:close/>
                    <a:moveTo>
                      <a:pt x="244" y="37"/>
                    </a:moveTo>
                    <a:cubicBezTo>
                      <a:pt x="243" y="39"/>
                      <a:pt x="243" y="38"/>
                      <a:pt x="242" y="38"/>
                    </a:cubicBezTo>
                    <a:cubicBezTo>
                      <a:pt x="243" y="35"/>
                      <a:pt x="245" y="30"/>
                      <a:pt x="243" y="31"/>
                    </a:cubicBezTo>
                    <a:cubicBezTo>
                      <a:pt x="245" y="24"/>
                      <a:pt x="244" y="34"/>
                      <a:pt x="244" y="37"/>
                    </a:cubicBezTo>
                    <a:close/>
                    <a:moveTo>
                      <a:pt x="242" y="34"/>
                    </a:moveTo>
                    <a:cubicBezTo>
                      <a:pt x="242" y="38"/>
                      <a:pt x="241" y="38"/>
                      <a:pt x="241" y="42"/>
                    </a:cubicBezTo>
                    <a:cubicBezTo>
                      <a:pt x="240" y="40"/>
                      <a:pt x="241" y="33"/>
                      <a:pt x="242" y="34"/>
                    </a:cubicBezTo>
                    <a:close/>
                    <a:moveTo>
                      <a:pt x="222" y="44"/>
                    </a:moveTo>
                    <a:cubicBezTo>
                      <a:pt x="222" y="45"/>
                      <a:pt x="222" y="46"/>
                      <a:pt x="221" y="49"/>
                    </a:cubicBezTo>
                    <a:cubicBezTo>
                      <a:pt x="221" y="49"/>
                      <a:pt x="220" y="48"/>
                      <a:pt x="220" y="50"/>
                    </a:cubicBezTo>
                    <a:cubicBezTo>
                      <a:pt x="219" y="48"/>
                      <a:pt x="222" y="46"/>
                      <a:pt x="222" y="44"/>
                    </a:cubicBezTo>
                    <a:close/>
                    <a:moveTo>
                      <a:pt x="218" y="54"/>
                    </a:moveTo>
                    <a:cubicBezTo>
                      <a:pt x="217" y="57"/>
                      <a:pt x="217" y="52"/>
                      <a:pt x="216" y="53"/>
                    </a:cubicBezTo>
                    <a:cubicBezTo>
                      <a:pt x="217" y="49"/>
                      <a:pt x="217" y="49"/>
                      <a:pt x="217" y="46"/>
                    </a:cubicBezTo>
                    <a:cubicBezTo>
                      <a:pt x="218" y="43"/>
                      <a:pt x="217" y="48"/>
                      <a:pt x="218" y="47"/>
                    </a:cubicBezTo>
                    <a:cubicBezTo>
                      <a:pt x="217" y="50"/>
                      <a:pt x="216" y="52"/>
                      <a:pt x="218" y="54"/>
                    </a:cubicBezTo>
                    <a:close/>
                    <a:moveTo>
                      <a:pt x="212" y="56"/>
                    </a:moveTo>
                    <a:cubicBezTo>
                      <a:pt x="214" y="53"/>
                      <a:pt x="210" y="62"/>
                      <a:pt x="211" y="63"/>
                    </a:cubicBezTo>
                    <a:cubicBezTo>
                      <a:pt x="209" y="68"/>
                      <a:pt x="212" y="57"/>
                      <a:pt x="212" y="56"/>
                    </a:cubicBezTo>
                    <a:close/>
                    <a:moveTo>
                      <a:pt x="213" y="46"/>
                    </a:moveTo>
                    <a:cubicBezTo>
                      <a:pt x="212" y="46"/>
                      <a:pt x="212" y="44"/>
                      <a:pt x="211" y="43"/>
                    </a:cubicBezTo>
                    <a:cubicBezTo>
                      <a:pt x="211" y="42"/>
                      <a:pt x="212" y="41"/>
                      <a:pt x="212" y="39"/>
                    </a:cubicBezTo>
                    <a:cubicBezTo>
                      <a:pt x="213" y="41"/>
                      <a:pt x="214" y="42"/>
                      <a:pt x="213" y="46"/>
                    </a:cubicBezTo>
                    <a:close/>
                    <a:moveTo>
                      <a:pt x="211" y="55"/>
                    </a:moveTo>
                    <a:cubicBezTo>
                      <a:pt x="211" y="51"/>
                      <a:pt x="209" y="57"/>
                      <a:pt x="210" y="57"/>
                    </a:cubicBezTo>
                    <a:cubicBezTo>
                      <a:pt x="210" y="59"/>
                      <a:pt x="209" y="58"/>
                      <a:pt x="209" y="60"/>
                    </a:cubicBezTo>
                    <a:cubicBezTo>
                      <a:pt x="210" y="56"/>
                      <a:pt x="208" y="56"/>
                      <a:pt x="209" y="51"/>
                    </a:cubicBezTo>
                    <a:cubicBezTo>
                      <a:pt x="210" y="52"/>
                      <a:pt x="210" y="54"/>
                      <a:pt x="211" y="48"/>
                    </a:cubicBezTo>
                    <a:cubicBezTo>
                      <a:pt x="212" y="49"/>
                      <a:pt x="212" y="52"/>
                      <a:pt x="211" y="55"/>
                    </a:cubicBezTo>
                    <a:close/>
                    <a:moveTo>
                      <a:pt x="210" y="47"/>
                    </a:moveTo>
                    <a:cubicBezTo>
                      <a:pt x="210" y="50"/>
                      <a:pt x="209" y="46"/>
                      <a:pt x="209" y="49"/>
                    </a:cubicBezTo>
                    <a:cubicBezTo>
                      <a:pt x="209" y="47"/>
                      <a:pt x="210" y="41"/>
                      <a:pt x="211" y="41"/>
                    </a:cubicBezTo>
                    <a:cubicBezTo>
                      <a:pt x="211" y="45"/>
                      <a:pt x="209" y="46"/>
                      <a:pt x="210" y="47"/>
                    </a:cubicBezTo>
                    <a:close/>
                    <a:moveTo>
                      <a:pt x="207" y="66"/>
                    </a:moveTo>
                    <a:cubicBezTo>
                      <a:pt x="206" y="64"/>
                      <a:pt x="206" y="64"/>
                      <a:pt x="205" y="63"/>
                    </a:cubicBezTo>
                    <a:cubicBezTo>
                      <a:pt x="207" y="57"/>
                      <a:pt x="205" y="58"/>
                      <a:pt x="207" y="52"/>
                    </a:cubicBezTo>
                    <a:cubicBezTo>
                      <a:pt x="208" y="52"/>
                      <a:pt x="208" y="52"/>
                      <a:pt x="208" y="52"/>
                    </a:cubicBezTo>
                    <a:cubicBezTo>
                      <a:pt x="205" y="58"/>
                      <a:pt x="207" y="60"/>
                      <a:pt x="207" y="66"/>
                    </a:cubicBezTo>
                    <a:close/>
                    <a:moveTo>
                      <a:pt x="202" y="61"/>
                    </a:moveTo>
                    <a:cubicBezTo>
                      <a:pt x="202" y="63"/>
                      <a:pt x="201" y="64"/>
                      <a:pt x="201" y="65"/>
                    </a:cubicBezTo>
                    <a:cubicBezTo>
                      <a:pt x="201" y="65"/>
                      <a:pt x="200" y="63"/>
                      <a:pt x="200" y="62"/>
                    </a:cubicBezTo>
                    <a:cubicBezTo>
                      <a:pt x="201" y="60"/>
                      <a:pt x="201" y="64"/>
                      <a:pt x="202" y="61"/>
                    </a:cubicBezTo>
                    <a:close/>
                    <a:moveTo>
                      <a:pt x="153" y="303"/>
                    </a:moveTo>
                    <a:cubicBezTo>
                      <a:pt x="151" y="307"/>
                      <a:pt x="152" y="301"/>
                      <a:pt x="152" y="298"/>
                    </a:cubicBezTo>
                    <a:cubicBezTo>
                      <a:pt x="153" y="299"/>
                      <a:pt x="152" y="302"/>
                      <a:pt x="153" y="303"/>
                    </a:cubicBezTo>
                    <a:close/>
                    <a:moveTo>
                      <a:pt x="146" y="292"/>
                    </a:moveTo>
                    <a:cubicBezTo>
                      <a:pt x="146" y="293"/>
                      <a:pt x="143" y="294"/>
                      <a:pt x="145" y="290"/>
                    </a:cubicBezTo>
                    <a:cubicBezTo>
                      <a:pt x="146" y="289"/>
                      <a:pt x="146" y="291"/>
                      <a:pt x="146" y="292"/>
                    </a:cubicBezTo>
                    <a:close/>
                    <a:moveTo>
                      <a:pt x="173" y="75"/>
                    </a:moveTo>
                    <a:cubicBezTo>
                      <a:pt x="172" y="73"/>
                      <a:pt x="173" y="71"/>
                      <a:pt x="174" y="68"/>
                    </a:cubicBezTo>
                    <a:cubicBezTo>
                      <a:pt x="175" y="68"/>
                      <a:pt x="174" y="73"/>
                      <a:pt x="173" y="75"/>
                    </a:cubicBezTo>
                    <a:close/>
                    <a:moveTo>
                      <a:pt x="140" y="263"/>
                    </a:moveTo>
                    <a:cubicBezTo>
                      <a:pt x="139" y="266"/>
                      <a:pt x="137" y="264"/>
                      <a:pt x="138" y="260"/>
                    </a:cubicBezTo>
                    <a:cubicBezTo>
                      <a:pt x="139" y="260"/>
                      <a:pt x="139" y="262"/>
                      <a:pt x="140" y="263"/>
                    </a:cubicBezTo>
                    <a:close/>
                    <a:moveTo>
                      <a:pt x="136" y="277"/>
                    </a:moveTo>
                    <a:cubicBezTo>
                      <a:pt x="136" y="280"/>
                      <a:pt x="136" y="282"/>
                      <a:pt x="135" y="283"/>
                    </a:cubicBezTo>
                    <a:cubicBezTo>
                      <a:pt x="135" y="279"/>
                      <a:pt x="134" y="282"/>
                      <a:pt x="133" y="280"/>
                    </a:cubicBezTo>
                    <a:cubicBezTo>
                      <a:pt x="134" y="279"/>
                      <a:pt x="135" y="276"/>
                      <a:pt x="133" y="277"/>
                    </a:cubicBezTo>
                    <a:cubicBezTo>
                      <a:pt x="135" y="271"/>
                      <a:pt x="135" y="281"/>
                      <a:pt x="136" y="277"/>
                    </a:cubicBezTo>
                    <a:close/>
                    <a:moveTo>
                      <a:pt x="170" y="74"/>
                    </a:moveTo>
                    <a:cubicBezTo>
                      <a:pt x="171" y="74"/>
                      <a:pt x="172" y="69"/>
                      <a:pt x="172" y="70"/>
                    </a:cubicBezTo>
                    <a:cubicBezTo>
                      <a:pt x="172" y="73"/>
                      <a:pt x="171" y="74"/>
                      <a:pt x="171" y="78"/>
                    </a:cubicBezTo>
                    <a:cubicBezTo>
                      <a:pt x="170" y="79"/>
                      <a:pt x="171" y="74"/>
                      <a:pt x="170" y="74"/>
                    </a:cubicBezTo>
                    <a:cubicBezTo>
                      <a:pt x="170" y="73"/>
                      <a:pt x="171" y="73"/>
                      <a:pt x="170" y="74"/>
                    </a:cubicBezTo>
                    <a:close/>
                    <a:moveTo>
                      <a:pt x="152" y="168"/>
                    </a:moveTo>
                    <a:cubicBezTo>
                      <a:pt x="151" y="174"/>
                      <a:pt x="151" y="166"/>
                      <a:pt x="150" y="170"/>
                    </a:cubicBezTo>
                    <a:cubicBezTo>
                      <a:pt x="149" y="166"/>
                      <a:pt x="152" y="166"/>
                      <a:pt x="152" y="168"/>
                    </a:cubicBezTo>
                    <a:close/>
                    <a:moveTo>
                      <a:pt x="135" y="262"/>
                    </a:moveTo>
                    <a:cubicBezTo>
                      <a:pt x="134" y="267"/>
                      <a:pt x="133" y="267"/>
                      <a:pt x="134" y="262"/>
                    </a:cubicBezTo>
                    <a:lnTo>
                      <a:pt x="135" y="262"/>
                    </a:lnTo>
                    <a:close/>
                    <a:moveTo>
                      <a:pt x="139" y="238"/>
                    </a:moveTo>
                    <a:cubicBezTo>
                      <a:pt x="139" y="239"/>
                      <a:pt x="138" y="241"/>
                      <a:pt x="138" y="243"/>
                    </a:cubicBezTo>
                    <a:cubicBezTo>
                      <a:pt x="138" y="238"/>
                      <a:pt x="135" y="241"/>
                      <a:pt x="136" y="235"/>
                    </a:cubicBezTo>
                    <a:cubicBezTo>
                      <a:pt x="136" y="238"/>
                      <a:pt x="138" y="238"/>
                      <a:pt x="139" y="238"/>
                    </a:cubicBezTo>
                    <a:close/>
                    <a:moveTo>
                      <a:pt x="168" y="70"/>
                    </a:moveTo>
                    <a:cubicBezTo>
                      <a:pt x="167" y="71"/>
                      <a:pt x="167" y="71"/>
                      <a:pt x="167" y="71"/>
                    </a:cubicBezTo>
                    <a:cubicBezTo>
                      <a:pt x="166" y="72"/>
                      <a:pt x="165" y="76"/>
                      <a:pt x="165" y="74"/>
                    </a:cubicBezTo>
                    <a:cubicBezTo>
                      <a:pt x="165" y="72"/>
                      <a:pt x="166" y="69"/>
                      <a:pt x="168" y="70"/>
                    </a:cubicBezTo>
                    <a:close/>
                    <a:moveTo>
                      <a:pt x="130" y="281"/>
                    </a:moveTo>
                    <a:cubicBezTo>
                      <a:pt x="130" y="279"/>
                      <a:pt x="130" y="278"/>
                      <a:pt x="129" y="279"/>
                    </a:cubicBezTo>
                    <a:cubicBezTo>
                      <a:pt x="130" y="276"/>
                      <a:pt x="130" y="276"/>
                      <a:pt x="131" y="276"/>
                    </a:cubicBezTo>
                    <a:cubicBezTo>
                      <a:pt x="131" y="277"/>
                      <a:pt x="131" y="279"/>
                      <a:pt x="130" y="281"/>
                    </a:cubicBezTo>
                    <a:close/>
                    <a:moveTo>
                      <a:pt x="142" y="206"/>
                    </a:moveTo>
                    <a:cubicBezTo>
                      <a:pt x="143" y="206"/>
                      <a:pt x="142" y="209"/>
                      <a:pt x="142" y="211"/>
                    </a:cubicBezTo>
                    <a:cubicBezTo>
                      <a:pt x="141" y="212"/>
                      <a:pt x="140" y="215"/>
                      <a:pt x="139" y="212"/>
                    </a:cubicBezTo>
                    <a:cubicBezTo>
                      <a:pt x="141" y="207"/>
                      <a:pt x="140" y="211"/>
                      <a:pt x="142" y="209"/>
                    </a:cubicBezTo>
                    <a:cubicBezTo>
                      <a:pt x="142" y="208"/>
                      <a:pt x="142" y="207"/>
                      <a:pt x="142" y="206"/>
                    </a:cubicBezTo>
                    <a:close/>
                    <a:moveTo>
                      <a:pt x="135" y="246"/>
                    </a:moveTo>
                    <a:cubicBezTo>
                      <a:pt x="135" y="249"/>
                      <a:pt x="135" y="249"/>
                      <a:pt x="135" y="249"/>
                    </a:cubicBezTo>
                    <a:cubicBezTo>
                      <a:pt x="135" y="249"/>
                      <a:pt x="134" y="249"/>
                      <a:pt x="134" y="250"/>
                    </a:cubicBezTo>
                    <a:cubicBezTo>
                      <a:pt x="134" y="249"/>
                      <a:pt x="134" y="248"/>
                      <a:pt x="133" y="249"/>
                    </a:cubicBezTo>
                    <a:cubicBezTo>
                      <a:pt x="134" y="245"/>
                      <a:pt x="134" y="248"/>
                      <a:pt x="135" y="246"/>
                    </a:cubicBezTo>
                    <a:close/>
                    <a:moveTo>
                      <a:pt x="133" y="256"/>
                    </a:moveTo>
                    <a:cubicBezTo>
                      <a:pt x="132" y="260"/>
                      <a:pt x="132" y="260"/>
                      <a:pt x="132" y="260"/>
                    </a:cubicBezTo>
                    <a:cubicBezTo>
                      <a:pt x="132" y="260"/>
                      <a:pt x="132" y="259"/>
                      <a:pt x="133" y="258"/>
                    </a:cubicBezTo>
                    <a:cubicBezTo>
                      <a:pt x="132" y="258"/>
                      <a:pt x="131" y="258"/>
                      <a:pt x="131" y="260"/>
                    </a:cubicBezTo>
                    <a:cubicBezTo>
                      <a:pt x="131" y="256"/>
                      <a:pt x="132" y="254"/>
                      <a:pt x="133" y="256"/>
                    </a:cubicBezTo>
                    <a:close/>
                    <a:moveTo>
                      <a:pt x="130" y="273"/>
                    </a:moveTo>
                    <a:cubicBezTo>
                      <a:pt x="129" y="275"/>
                      <a:pt x="128" y="278"/>
                      <a:pt x="127" y="278"/>
                    </a:cubicBezTo>
                    <a:cubicBezTo>
                      <a:pt x="128" y="276"/>
                      <a:pt x="129" y="275"/>
                      <a:pt x="128" y="274"/>
                    </a:cubicBezTo>
                    <a:cubicBezTo>
                      <a:pt x="129" y="272"/>
                      <a:pt x="130" y="271"/>
                      <a:pt x="130" y="273"/>
                    </a:cubicBezTo>
                    <a:close/>
                    <a:moveTo>
                      <a:pt x="127" y="288"/>
                    </a:moveTo>
                    <a:cubicBezTo>
                      <a:pt x="126" y="292"/>
                      <a:pt x="127" y="285"/>
                      <a:pt x="125" y="287"/>
                    </a:cubicBezTo>
                    <a:cubicBezTo>
                      <a:pt x="126" y="285"/>
                      <a:pt x="126" y="281"/>
                      <a:pt x="127" y="282"/>
                    </a:cubicBezTo>
                    <a:cubicBezTo>
                      <a:pt x="127" y="285"/>
                      <a:pt x="126" y="288"/>
                      <a:pt x="127" y="288"/>
                    </a:cubicBezTo>
                    <a:close/>
                    <a:moveTo>
                      <a:pt x="143" y="182"/>
                    </a:moveTo>
                    <a:cubicBezTo>
                      <a:pt x="144" y="180"/>
                      <a:pt x="144" y="177"/>
                      <a:pt x="145" y="177"/>
                    </a:cubicBezTo>
                    <a:cubicBezTo>
                      <a:pt x="145" y="181"/>
                      <a:pt x="145" y="183"/>
                      <a:pt x="143" y="182"/>
                    </a:cubicBezTo>
                    <a:close/>
                    <a:moveTo>
                      <a:pt x="137" y="220"/>
                    </a:moveTo>
                    <a:cubicBezTo>
                      <a:pt x="137" y="223"/>
                      <a:pt x="135" y="225"/>
                      <a:pt x="134" y="226"/>
                    </a:cubicBezTo>
                    <a:cubicBezTo>
                      <a:pt x="133" y="226"/>
                      <a:pt x="135" y="223"/>
                      <a:pt x="135" y="221"/>
                    </a:cubicBezTo>
                    <a:cubicBezTo>
                      <a:pt x="136" y="222"/>
                      <a:pt x="135" y="223"/>
                      <a:pt x="136" y="223"/>
                    </a:cubicBezTo>
                    <a:cubicBezTo>
                      <a:pt x="136" y="222"/>
                      <a:pt x="137" y="222"/>
                      <a:pt x="137" y="220"/>
                    </a:cubicBezTo>
                    <a:close/>
                    <a:moveTo>
                      <a:pt x="132" y="246"/>
                    </a:moveTo>
                    <a:cubicBezTo>
                      <a:pt x="132" y="249"/>
                      <a:pt x="131" y="248"/>
                      <a:pt x="130" y="251"/>
                    </a:cubicBezTo>
                    <a:cubicBezTo>
                      <a:pt x="129" y="248"/>
                      <a:pt x="131" y="244"/>
                      <a:pt x="132" y="246"/>
                    </a:cubicBezTo>
                    <a:close/>
                    <a:moveTo>
                      <a:pt x="143" y="177"/>
                    </a:moveTo>
                    <a:cubicBezTo>
                      <a:pt x="143" y="179"/>
                      <a:pt x="142" y="180"/>
                      <a:pt x="142" y="182"/>
                    </a:cubicBezTo>
                    <a:cubicBezTo>
                      <a:pt x="141" y="181"/>
                      <a:pt x="142" y="175"/>
                      <a:pt x="143" y="177"/>
                    </a:cubicBezTo>
                    <a:close/>
                    <a:moveTo>
                      <a:pt x="133" y="231"/>
                    </a:moveTo>
                    <a:cubicBezTo>
                      <a:pt x="131" y="236"/>
                      <a:pt x="132" y="238"/>
                      <a:pt x="130" y="242"/>
                    </a:cubicBezTo>
                    <a:cubicBezTo>
                      <a:pt x="130" y="239"/>
                      <a:pt x="131" y="233"/>
                      <a:pt x="132" y="229"/>
                    </a:cubicBezTo>
                    <a:cubicBezTo>
                      <a:pt x="132" y="229"/>
                      <a:pt x="132" y="231"/>
                      <a:pt x="133" y="231"/>
                    </a:cubicBezTo>
                    <a:close/>
                    <a:moveTo>
                      <a:pt x="126" y="264"/>
                    </a:moveTo>
                    <a:cubicBezTo>
                      <a:pt x="127" y="267"/>
                      <a:pt x="126" y="263"/>
                      <a:pt x="125" y="267"/>
                    </a:cubicBezTo>
                    <a:cubicBezTo>
                      <a:pt x="124" y="270"/>
                      <a:pt x="125" y="272"/>
                      <a:pt x="124" y="276"/>
                    </a:cubicBezTo>
                    <a:cubicBezTo>
                      <a:pt x="122" y="275"/>
                      <a:pt x="122" y="277"/>
                      <a:pt x="122" y="281"/>
                    </a:cubicBezTo>
                    <a:cubicBezTo>
                      <a:pt x="122" y="280"/>
                      <a:pt x="122" y="278"/>
                      <a:pt x="121" y="278"/>
                    </a:cubicBezTo>
                    <a:cubicBezTo>
                      <a:pt x="122" y="277"/>
                      <a:pt x="122" y="275"/>
                      <a:pt x="123" y="273"/>
                    </a:cubicBezTo>
                    <a:cubicBezTo>
                      <a:pt x="124" y="273"/>
                      <a:pt x="124" y="273"/>
                      <a:pt x="124" y="273"/>
                    </a:cubicBezTo>
                    <a:cubicBezTo>
                      <a:pt x="124" y="270"/>
                      <a:pt x="124" y="266"/>
                      <a:pt x="125" y="262"/>
                    </a:cubicBezTo>
                    <a:cubicBezTo>
                      <a:pt x="125" y="263"/>
                      <a:pt x="126" y="264"/>
                      <a:pt x="126" y="262"/>
                    </a:cubicBezTo>
                    <a:cubicBezTo>
                      <a:pt x="127" y="262"/>
                      <a:pt x="126" y="264"/>
                      <a:pt x="126" y="264"/>
                    </a:cubicBezTo>
                    <a:close/>
                    <a:moveTo>
                      <a:pt x="132" y="226"/>
                    </a:moveTo>
                    <a:cubicBezTo>
                      <a:pt x="130" y="233"/>
                      <a:pt x="128" y="229"/>
                      <a:pt x="127" y="229"/>
                    </a:cubicBezTo>
                    <a:cubicBezTo>
                      <a:pt x="128" y="224"/>
                      <a:pt x="128" y="230"/>
                      <a:pt x="130" y="224"/>
                    </a:cubicBezTo>
                    <a:cubicBezTo>
                      <a:pt x="130" y="227"/>
                      <a:pt x="130" y="226"/>
                      <a:pt x="132" y="226"/>
                    </a:cubicBezTo>
                    <a:close/>
                    <a:moveTo>
                      <a:pt x="126" y="255"/>
                    </a:moveTo>
                    <a:cubicBezTo>
                      <a:pt x="125" y="260"/>
                      <a:pt x="124" y="265"/>
                      <a:pt x="122" y="265"/>
                    </a:cubicBezTo>
                    <a:cubicBezTo>
                      <a:pt x="124" y="260"/>
                      <a:pt x="124" y="259"/>
                      <a:pt x="126" y="255"/>
                    </a:cubicBezTo>
                    <a:close/>
                    <a:moveTo>
                      <a:pt x="133" y="214"/>
                    </a:moveTo>
                    <a:cubicBezTo>
                      <a:pt x="132" y="220"/>
                      <a:pt x="131" y="220"/>
                      <a:pt x="130" y="222"/>
                    </a:cubicBezTo>
                    <a:cubicBezTo>
                      <a:pt x="130" y="220"/>
                      <a:pt x="132" y="216"/>
                      <a:pt x="133" y="214"/>
                    </a:cubicBezTo>
                    <a:close/>
                    <a:moveTo>
                      <a:pt x="121" y="284"/>
                    </a:moveTo>
                    <a:cubicBezTo>
                      <a:pt x="121" y="286"/>
                      <a:pt x="119" y="284"/>
                      <a:pt x="119" y="283"/>
                    </a:cubicBezTo>
                    <a:cubicBezTo>
                      <a:pt x="120" y="279"/>
                      <a:pt x="121" y="283"/>
                      <a:pt x="121" y="284"/>
                    </a:cubicBezTo>
                    <a:close/>
                    <a:moveTo>
                      <a:pt x="156" y="85"/>
                    </a:moveTo>
                    <a:cubicBezTo>
                      <a:pt x="155" y="87"/>
                      <a:pt x="155" y="84"/>
                      <a:pt x="154" y="84"/>
                    </a:cubicBezTo>
                    <a:cubicBezTo>
                      <a:pt x="155" y="81"/>
                      <a:pt x="155" y="82"/>
                      <a:pt x="156" y="79"/>
                    </a:cubicBezTo>
                    <a:cubicBezTo>
                      <a:pt x="154" y="79"/>
                      <a:pt x="154" y="81"/>
                      <a:pt x="153" y="83"/>
                    </a:cubicBezTo>
                    <a:cubicBezTo>
                      <a:pt x="153" y="80"/>
                      <a:pt x="154" y="81"/>
                      <a:pt x="154" y="78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5" y="81"/>
                      <a:pt x="157" y="80"/>
                      <a:pt x="156" y="85"/>
                    </a:cubicBezTo>
                    <a:close/>
                    <a:moveTo>
                      <a:pt x="130" y="232"/>
                    </a:moveTo>
                    <a:cubicBezTo>
                      <a:pt x="129" y="235"/>
                      <a:pt x="129" y="236"/>
                      <a:pt x="128" y="240"/>
                    </a:cubicBezTo>
                    <a:cubicBezTo>
                      <a:pt x="128" y="237"/>
                      <a:pt x="128" y="232"/>
                      <a:pt x="130" y="232"/>
                    </a:cubicBezTo>
                    <a:close/>
                    <a:moveTo>
                      <a:pt x="137" y="186"/>
                    </a:moveTo>
                    <a:cubicBezTo>
                      <a:pt x="136" y="190"/>
                      <a:pt x="136" y="187"/>
                      <a:pt x="134" y="188"/>
                    </a:cubicBezTo>
                    <a:cubicBezTo>
                      <a:pt x="135" y="187"/>
                      <a:pt x="135" y="187"/>
                      <a:pt x="136" y="185"/>
                    </a:cubicBezTo>
                    <a:cubicBezTo>
                      <a:pt x="136" y="184"/>
                      <a:pt x="136" y="187"/>
                      <a:pt x="137" y="186"/>
                    </a:cubicBezTo>
                    <a:close/>
                    <a:moveTo>
                      <a:pt x="140" y="167"/>
                    </a:moveTo>
                    <a:cubicBezTo>
                      <a:pt x="140" y="169"/>
                      <a:pt x="138" y="173"/>
                      <a:pt x="137" y="175"/>
                    </a:cubicBezTo>
                    <a:cubicBezTo>
                      <a:pt x="138" y="169"/>
                      <a:pt x="135" y="176"/>
                      <a:pt x="135" y="173"/>
                    </a:cubicBezTo>
                    <a:cubicBezTo>
                      <a:pt x="136" y="169"/>
                      <a:pt x="138" y="173"/>
                      <a:pt x="140" y="167"/>
                    </a:cubicBezTo>
                    <a:close/>
                    <a:moveTo>
                      <a:pt x="123" y="255"/>
                    </a:moveTo>
                    <a:cubicBezTo>
                      <a:pt x="123" y="252"/>
                      <a:pt x="122" y="253"/>
                      <a:pt x="123" y="249"/>
                    </a:cubicBezTo>
                    <a:cubicBezTo>
                      <a:pt x="124" y="250"/>
                      <a:pt x="123" y="248"/>
                      <a:pt x="124" y="244"/>
                    </a:cubicBezTo>
                    <a:cubicBezTo>
                      <a:pt x="125" y="245"/>
                      <a:pt x="125" y="242"/>
                      <a:pt x="126" y="241"/>
                    </a:cubicBezTo>
                    <a:cubicBezTo>
                      <a:pt x="126" y="242"/>
                      <a:pt x="127" y="241"/>
                      <a:pt x="126" y="245"/>
                    </a:cubicBezTo>
                    <a:cubicBezTo>
                      <a:pt x="125" y="240"/>
                      <a:pt x="124" y="253"/>
                      <a:pt x="122" y="256"/>
                    </a:cubicBezTo>
                    <a:cubicBezTo>
                      <a:pt x="122" y="256"/>
                      <a:pt x="122" y="255"/>
                      <a:pt x="123" y="255"/>
                    </a:cubicBezTo>
                    <a:close/>
                    <a:moveTo>
                      <a:pt x="140" y="163"/>
                    </a:moveTo>
                    <a:cubicBezTo>
                      <a:pt x="140" y="166"/>
                      <a:pt x="139" y="164"/>
                      <a:pt x="138" y="167"/>
                    </a:cubicBezTo>
                    <a:cubicBezTo>
                      <a:pt x="138" y="166"/>
                      <a:pt x="139" y="164"/>
                      <a:pt x="139" y="162"/>
                    </a:cubicBezTo>
                    <a:cubicBezTo>
                      <a:pt x="140" y="161"/>
                      <a:pt x="140" y="163"/>
                      <a:pt x="140" y="163"/>
                    </a:cubicBezTo>
                    <a:close/>
                    <a:moveTo>
                      <a:pt x="134" y="187"/>
                    </a:moveTo>
                    <a:cubicBezTo>
                      <a:pt x="133" y="190"/>
                      <a:pt x="133" y="190"/>
                      <a:pt x="132" y="192"/>
                    </a:cubicBezTo>
                    <a:cubicBezTo>
                      <a:pt x="132" y="190"/>
                      <a:pt x="134" y="184"/>
                      <a:pt x="132" y="185"/>
                    </a:cubicBezTo>
                    <a:cubicBezTo>
                      <a:pt x="133" y="180"/>
                      <a:pt x="133" y="187"/>
                      <a:pt x="134" y="187"/>
                    </a:cubicBezTo>
                    <a:close/>
                    <a:moveTo>
                      <a:pt x="118" y="259"/>
                    </a:moveTo>
                    <a:cubicBezTo>
                      <a:pt x="119" y="259"/>
                      <a:pt x="119" y="263"/>
                      <a:pt x="120" y="258"/>
                    </a:cubicBezTo>
                    <a:cubicBezTo>
                      <a:pt x="120" y="258"/>
                      <a:pt x="119" y="261"/>
                      <a:pt x="119" y="263"/>
                    </a:cubicBezTo>
                    <a:cubicBezTo>
                      <a:pt x="119" y="265"/>
                      <a:pt x="120" y="264"/>
                      <a:pt x="120" y="265"/>
                    </a:cubicBezTo>
                    <a:cubicBezTo>
                      <a:pt x="119" y="269"/>
                      <a:pt x="117" y="261"/>
                      <a:pt x="117" y="267"/>
                    </a:cubicBezTo>
                    <a:cubicBezTo>
                      <a:pt x="116" y="267"/>
                      <a:pt x="116" y="265"/>
                      <a:pt x="116" y="265"/>
                    </a:cubicBezTo>
                    <a:cubicBezTo>
                      <a:pt x="116" y="264"/>
                      <a:pt x="116" y="264"/>
                      <a:pt x="117" y="264"/>
                    </a:cubicBezTo>
                    <a:cubicBezTo>
                      <a:pt x="117" y="264"/>
                      <a:pt x="118" y="262"/>
                      <a:pt x="118" y="259"/>
                    </a:cubicBezTo>
                    <a:close/>
                    <a:moveTo>
                      <a:pt x="134" y="170"/>
                    </a:moveTo>
                    <a:cubicBezTo>
                      <a:pt x="135" y="171"/>
                      <a:pt x="134" y="176"/>
                      <a:pt x="134" y="179"/>
                    </a:cubicBezTo>
                    <a:cubicBezTo>
                      <a:pt x="133" y="179"/>
                      <a:pt x="132" y="179"/>
                      <a:pt x="133" y="175"/>
                    </a:cubicBezTo>
                    <a:cubicBezTo>
                      <a:pt x="134" y="177"/>
                      <a:pt x="133" y="174"/>
                      <a:pt x="134" y="170"/>
                    </a:cubicBezTo>
                    <a:close/>
                    <a:moveTo>
                      <a:pt x="120" y="251"/>
                    </a:moveTo>
                    <a:cubicBezTo>
                      <a:pt x="120" y="252"/>
                      <a:pt x="119" y="253"/>
                      <a:pt x="119" y="255"/>
                    </a:cubicBezTo>
                    <a:cubicBezTo>
                      <a:pt x="117" y="250"/>
                      <a:pt x="117" y="251"/>
                      <a:pt x="120" y="251"/>
                    </a:cubicBezTo>
                    <a:close/>
                    <a:moveTo>
                      <a:pt x="149" y="81"/>
                    </a:moveTo>
                    <a:cubicBezTo>
                      <a:pt x="148" y="85"/>
                      <a:pt x="148" y="82"/>
                      <a:pt x="148" y="81"/>
                    </a:cubicBezTo>
                    <a:cubicBezTo>
                      <a:pt x="148" y="79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9" y="81"/>
                    </a:cubicBezTo>
                    <a:close/>
                    <a:moveTo>
                      <a:pt x="140" y="81"/>
                    </a:moveTo>
                    <a:cubicBezTo>
                      <a:pt x="139" y="82"/>
                      <a:pt x="140" y="83"/>
                      <a:pt x="139" y="88"/>
                    </a:cubicBezTo>
                    <a:cubicBezTo>
                      <a:pt x="139" y="87"/>
                      <a:pt x="139" y="81"/>
                      <a:pt x="138" y="85"/>
                    </a:cubicBezTo>
                    <a:cubicBezTo>
                      <a:pt x="137" y="84"/>
                      <a:pt x="138" y="80"/>
                      <a:pt x="138" y="78"/>
                    </a:cubicBezTo>
                    <a:cubicBezTo>
                      <a:pt x="140" y="76"/>
                      <a:pt x="137" y="85"/>
                      <a:pt x="138" y="83"/>
                    </a:cubicBezTo>
                    <a:cubicBezTo>
                      <a:pt x="139" y="83"/>
                      <a:pt x="138" y="81"/>
                      <a:pt x="139" y="78"/>
                    </a:cubicBezTo>
                    <a:cubicBezTo>
                      <a:pt x="141" y="77"/>
                      <a:pt x="142" y="77"/>
                      <a:pt x="144" y="77"/>
                    </a:cubicBezTo>
                    <a:cubicBezTo>
                      <a:pt x="144" y="80"/>
                      <a:pt x="144" y="79"/>
                      <a:pt x="143" y="82"/>
                    </a:cubicBezTo>
                    <a:cubicBezTo>
                      <a:pt x="144" y="82"/>
                      <a:pt x="145" y="76"/>
                      <a:pt x="146" y="78"/>
                    </a:cubicBezTo>
                    <a:cubicBezTo>
                      <a:pt x="144" y="81"/>
                      <a:pt x="146" y="82"/>
                      <a:pt x="147" y="78"/>
                    </a:cubicBezTo>
                    <a:cubicBezTo>
                      <a:pt x="147" y="78"/>
                      <a:pt x="147" y="79"/>
                      <a:pt x="148" y="79"/>
                    </a:cubicBezTo>
                    <a:cubicBezTo>
                      <a:pt x="147" y="82"/>
                      <a:pt x="147" y="84"/>
                      <a:pt x="146" y="86"/>
                    </a:cubicBezTo>
                    <a:cubicBezTo>
                      <a:pt x="145" y="87"/>
                      <a:pt x="146" y="82"/>
                      <a:pt x="145" y="83"/>
                    </a:cubicBezTo>
                    <a:cubicBezTo>
                      <a:pt x="144" y="83"/>
                      <a:pt x="144" y="87"/>
                      <a:pt x="143" y="88"/>
                    </a:cubicBezTo>
                    <a:cubicBezTo>
                      <a:pt x="143" y="87"/>
                      <a:pt x="143" y="85"/>
                      <a:pt x="144" y="84"/>
                    </a:cubicBezTo>
                    <a:cubicBezTo>
                      <a:pt x="143" y="85"/>
                      <a:pt x="142" y="89"/>
                      <a:pt x="141" y="87"/>
                    </a:cubicBezTo>
                    <a:cubicBezTo>
                      <a:pt x="142" y="83"/>
                      <a:pt x="143" y="83"/>
                      <a:pt x="143" y="80"/>
                    </a:cubicBezTo>
                    <a:cubicBezTo>
                      <a:pt x="142" y="81"/>
                      <a:pt x="140" y="86"/>
                      <a:pt x="140" y="81"/>
                    </a:cubicBezTo>
                    <a:close/>
                    <a:moveTo>
                      <a:pt x="128" y="187"/>
                    </a:moveTo>
                    <a:cubicBezTo>
                      <a:pt x="127" y="190"/>
                      <a:pt x="126" y="187"/>
                      <a:pt x="125" y="191"/>
                    </a:cubicBezTo>
                    <a:cubicBezTo>
                      <a:pt x="124" y="188"/>
                      <a:pt x="125" y="187"/>
                      <a:pt x="123" y="189"/>
                    </a:cubicBezTo>
                    <a:cubicBezTo>
                      <a:pt x="123" y="188"/>
                      <a:pt x="124" y="186"/>
                      <a:pt x="124" y="184"/>
                    </a:cubicBezTo>
                    <a:cubicBezTo>
                      <a:pt x="124" y="186"/>
                      <a:pt x="127" y="185"/>
                      <a:pt x="128" y="187"/>
                    </a:cubicBezTo>
                    <a:close/>
                    <a:moveTo>
                      <a:pt x="115" y="259"/>
                    </a:moveTo>
                    <a:cubicBezTo>
                      <a:pt x="115" y="260"/>
                      <a:pt x="114" y="263"/>
                      <a:pt x="114" y="265"/>
                    </a:cubicBezTo>
                    <a:cubicBezTo>
                      <a:pt x="113" y="266"/>
                      <a:pt x="113" y="260"/>
                      <a:pt x="113" y="263"/>
                    </a:cubicBezTo>
                    <a:cubicBezTo>
                      <a:pt x="112" y="263"/>
                      <a:pt x="113" y="260"/>
                      <a:pt x="113" y="258"/>
                    </a:cubicBezTo>
                    <a:cubicBezTo>
                      <a:pt x="113" y="261"/>
                      <a:pt x="115" y="257"/>
                      <a:pt x="114" y="256"/>
                    </a:cubicBezTo>
                    <a:cubicBezTo>
                      <a:pt x="115" y="252"/>
                      <a:pt x="115" y="259"/>
                      <a:pt x="115" y="259"/>
                    </a:cubicBezTo>
                    <a:close/>
                    <a:moveTo>
                      <a:pt x="115" y="249"/>
                    </a:moveTo>
                    <a:cubicBezTo>
                      <a:pt x="116" y="251"/>
                      <a:pt x="114" y="254"/>
                      <a:pt x="113" y="253"/>
                    </a:cubicBezTo>
                    <a:cubicBezTo>
                      <a:pt x="114" y="249"/>
                      <a:pt x="114" y="249"/>
                      <a:pt x="114" y="249"/>
                    </a:cubicBezTo>
                    <a:cubicBezTo>
                      <a:pt x="115" y="248"/>
                      <a:pt x="115" y="253"/>
                      <a:pt x="115" y="249"/>
                    </a:cubicBezTo>
                    <a:close/>
                    <a:moveTo>
                      <a:pt x="113" y="254"/>
                    </a:moveTo>
                    <a:cubicBezTo>
                      <a:pt x="112" y="257"/>
                      <a:pt x="112" y="256"/>
                      <a:pt x="111" y="259"/>
                    </a:cubicBezTo>
                    <a:cubicBezTo>
                      <a:pt x="111" y="256"/>
                      <a:pt x="110" y="256"/>
                      <a:pt x="110" y="252"/>
                    </a:cubicBezTo>
                    <a:cubicBezTo>
                      <a:pt x="112" y="251"/>
                      <a:pt x="111" y="255"/>
                      <a:pt x="113" y="254"/>
                    </a:cubicBezTo>
                    <a:close/>
                    <a:moveTo>
                      <a:pt x="116" y="234"/>
                    </a:moveTo>
                    <a:cubicBezTo>
                      <a:pt x="115" y="235"/>
                      <a:pt x="115" y="240"/>
                      <a:pt x="114" y="241"/>
                    </a:cubicBezTo>
                    <a:cubicBezTo>
                      <a:pt x="114" y="239"/>
                      <a:pt x="115" y="237"/>
                      <a:pt x="115" y="234"/>
                    </a:cubicBezTo>
                    <a:lnTo>
                      <a:pt x="116" y="234"/>
                    </a:lnTo>
                    <a:close/>
                    <a:moveTo>
                      <a:pt x="106" y="281"/>
                    </a:moveTo>
                    <a:cubicBezTo>
                      <a:pt x="104" y="285"/>
                      <a:pt x="103" y="279"/>
                      <a:pt x="101" y="285"/>
                    </a:cubicBezTo>
                    <a:cubicBezTo>
                      <a:pt x="101" y="284"/>
                      <a:pt x="101" y="282"/>
                      <a:pt x="101" y="282"/>
                    </a:cubicBezTo>
                    <a:cubicBezTo>
                      <a:pt x="102" y="281"/>
                      <a:pt x="101" y="282"/>
                      <a:pt x="101" y="282"/>
                    </a:cubicBezTo>
                    <a:cubicBezTo>
                      <a:pt x="101" y="277"/>
                      <a:pt x="104" y="275"/>
                      <a:pt x="104" y="270"/>
                    </a:cubicBezTo>
                    <a:cubicBezTo>
                      <a:pt x="105" y="270"/>
                      <a:pt x="103" y="275"/>
                      <a:pt x="103" y="279"/>
                    </a:cubicBezTo>
                    <a:cubicBezTo>
                      <a:pt x="103" y="280"/>
                      <a:pt x="103" y="280"/>
                      <a:pt x="103" y="281"/>
                    </a:cubicBezTo>
                    <a:cubicBezTo>
                      <a:pt x="104" y="278"/>
                      <a:pt x="105" y="279"/>
                      <a:pt x="106" y="281"/>
                    </a:cubicBezTo>
                    <a:close/>
                    <a:moveTo>
                      <a:pt x="120" y="200"/>
                    </a:moveTo>
                    <a:cubicBezTo>
                      <a:pt x="119" y="204"/>
                      <a:pt x="119" y="204"/>
                      <a:pt x="118" y="204"/>
                    </a:cubicBezTo>
                    <a:cubicBezTo>
                      <a:pt x="118" y="201"/>
                      <a:pt x="119" y="200"/>
                      <a:pt x="120" y="200"/>
                    </a:cubicBezTo>
                    <a:close/>
                    <a:moveTo>
                      <a:pt x="111" y="236"/>
                    </a:moveTo>
                    <a:cubicBezTo>
                      <a:pt x="110" y="236"/>
                      <a:pt x="111" y="227"/>
                      <a:pt x="112" y="228"/>
                    </a:cubicBezTo>
                    <a:cubicBezTo>
                      <a:pt x="111" y="232"/>
                      <a:pt x="112" y="232"/>
                      <a:pt x="111" y="236"/>
                    </a:cubicBezTo>
                    <a:close/>
                    <a:moveTo>
                      <a:pt x="117" y="201"/>
                    </a:moveTo>
                    <a:cubicBezTo>
                      <a:pt x="116" y="205"/>
                      <a:pt x="115" y="207"/>
                      <a:pt x="115" y="211"/>
                    </a:cubicBezTo>
                    <a:cubicBezTo>
                      <a:pt x="114" y="209"/>
                      <a:pt x="116" y="200"/>
                      <a:pt x="117" y="201"/>
                    </a:cubicBezTo>
                    <a:close/>
                    <a:moveTo>
                      <a:pt x="106" y="244"/>
                    </a:moveTo>
                    <a:cubicBezTo>
                      <a:pt x="106" y="246"/>
                      <a:pt x="109" y="243"/>
                      <a:pt x="109" y="247"/>
                    </a:cubicBezTo>
                    <a:cubicBezTo>
                      <a:pt x="107" y="253"/>
                      <a:pt x="107" y="244"/>
                      <a:pt x="105" y="246"/>
                    </a:cubicBezTo>
                    <a:cubicBezTo>
                      <a:pt x="105" y="242"/>
                      <a:pt x="108" y="240"/>
                      <a:pt x="106" y="240"/>
                    </a:cubicBezTo>
                    <a:cubicBezTo>
                      <a:pt x="107" y="239"/>
                      <a:pt x="107" y="238"/>
                      <a:pt x="107" y="236"/>
                    </a:cubicBezTo>
                    <a:cubicBezTo>
                      <a:pt x="107" y="237"/>
                      <a:pt x="107" y="238"/>
                      <a:pt x="108" y="236"/>
                    </a:cubicBezTo>
                    <a:cubicBezTo>
                      <a:pt x="108" y="237"/>
                      <a:pt x="108" y="239"/>
                      <a:pt x="107" y="241"/>
                    </a:cubicBezTo>
                    <a:cubicBezTo>
                      <a:pt x="107" y="241"/>
                      <a:pt x="106" y="242"/>
                      <a:pt x="106" y="244"/>
                    </a:cubicBezTo>
                    <a:close/>
                    <a:moveTo>
                      <a:pt x="106" y="237"/>
                    </a:moveTo>
                    <a:cubicBezTo>
                      <a:pt x="107" y="236"/>
                      <a:pt x="107" y="231"/>
                      <a:pt x="108" y="232"/>
                    </a:cubicBezTo>
                    <a:cubicBezTo>
                      <a:pt x="107" y="236"/>
                      <a:pt x="107" y="238"/>
                      <a:pt x="106" y="237"/>
                    </a:cubicBezTo>
                    <a:close/>
                    <a:moveTo>
                      <a:pt x="137" y="77"/>
                    </a:moveTo>
                    <a:cubicBezTo>
                      <a:pt x="136" y="81"/>
                      <a:pt x="136" y="81"/>
                      <a:pt x="136" y="81"/>
                    </a:cubicBezTo>
                    <a:cubicBezTo>
                      <a:pt x="136" y="82"/>
                      <a:pt x="136" y="80"/>
                      <a:pt x="136" y="79"/>
                    </a:cubicBezTo>
                    <a:cubicBezTo>
                      <a:pt x="136" y="80"/>
                      <a:pt x="135" y="83"/>
                      <a:pt x="135" y="85"/>
                    </a:cubicBezTo>
                    <a:cubicBezTo>
                      <a:pt x="134" y="82"/>
                      <a:pt x="132" y="83"/>
                      <a:pt x="133" y="77"/>
                    </a:cubicBezTo>
                    <a:cubicBezTo>
                      <a:pt x="133" y="77"/>
                      <a:pt x="133" y="80"/>
                      <a:pt x="134" y="80"/>
                    </a:cubicBezTo>
                    <a:cubicBezTo>
                      <a:pt x="134" y="74"/>
                      <a:pt x="135" y="72"/>
                      <a:pt x="134" y="70"/>
                    </a:cubicBezTo>
                    <a:cubicBezTo>
                      <a:pt x="135" y="65"/>
                      <a:pt x="135" y="71"/>
                      <a:pt x="137" y="68"/>
                    </a:cubicBezTo>
                    <a:cubicBezTo>
                      <a:pt x="135" y="71"/>
                      <a:pt x="136" y="71"/>
                      <a:pt x="135" y="76"/>
                    </a:cubicBezTo>
                    <a:cubicBezTo>
                      <a:pt x="135" y="76"/>
                      <a:pt x="135" y="79"/>
                      <a:pt x="137" y="77"/>
                    </a:cubicBezTo>
                    <a:close/>
                    <a:moveTo>
                      <a:pt x="125" y="146"/>
                    </a:moveTo>
                    <a:cubicBezTo>
                      <a:pt x="124" y="150"/>
                      <a:pt x="124" y="144"/>
                      <a:pt x="123" y="146"/>
                    </a:cubicBezTo>
                    <a:cubicBezTo>
                      <a:pt x="123" y="145"/>
                      <a:pt x="124" y="145"/>
                      <a:pt x="124" y="143"/>
                    </a:cubicBezTo>
                    <a:cubicBezTo>
                      <a:pt x="123" y="143"/>
                      <a:pt x="123" y="145"/>
                      <a:pt x="123" y="147"/>
                    </a:cubicBezTo>
                    <a:cubicBezTo>
                      <a:pt x="123" y="145"/>
                      <a:pt x="122" y="143"/>
                      <a:pt x="123" y="141"/>
                    </a:cubicBezTo>
                    <a:cubicBezTo>
                      <a:pt x="123" y="142"/>
                      <a:pt x="124" y="142"/>
                      <a:pt x="125" y="142"/>
                    </a:cubicBezTo>
                    <a:cubicBezTo>
                      <a:pt x="125" y="144"/>
                      <a:pt x="124" y="146"/>
                      <a:pt x="125" y="146"/>
                    </a:cubicBezTo>
                    <a:close/>
                    <a:moveTo>
                      <a:pt x="117" y="185"/>
                    </a:moveTo>
                    <a:cubicBezTo>
                      <a:pt x="117" y="187"/>
                      <a:pt x="116" y="190"/>
                      <a:pt x="115" y="189"/>
                    </a:cubicBezTo>
                    <a:cubicBezTo>
                      <a:pt x="116" y="187"/>
                      <a:pt x="117" y="185"/>
                      <a:pt x="116" y="184"/>
                    </a:cubicBezTo>
                    <a:cubicBezTo>
                      <a:pt x="117" y="181"/>
                      <a:pt x="117" y="186"/>
                      <a:pt x="117" y="185"/>
                    </a:cubicBezTo>
                    <a:close/>
                    <a:moveTo>
                      <a:pt x="122" y="151"/>
                    </a:moveTo>
                    <a:cubicBezTo>
                      <a:pt x="121" y="154"/>
                      <a:pt x="120" y="153"/>
                      <a:pt x="120" y="158"/>
                    </a:cubicBezTo>
                    <a:cubicBezTo>
                      <a:pt x="119" y="156"/>
                      <a:pt x="120" y="154"/>
                      <a:pt x="121" y="149"/>
                    </a:cubicBezTo>
                    <a:cubicBezTo>
                      <a:pt x="121" y="150"/>
                      <a:pt x="121" y="151"/>
                      <a:pt x="122" y="151"/>
                    </a:cubicBezTo>
                    <a:close/>
                    <a:moveTo>
                      <a:pt x="122" y="148"/>
                    </a:moveTo>
                    <a:cubicBezTo>
                      <a:pt x="122" y="147"/>
                      <a:pt x="121" y="147"/>
                      <a:pt x="121" y="147"/>
                    </a:cubicBezTo>
                    <a:cubicBezTo>
                      <a:pt x="121" y="145"/>
                      <a:pt x="121" y="143"/>
                      <a:pt x="122" y="142"/>
                    </a:cubicBezTo>
                    <a:cubicBezTo>
                      <a:pt x="122" y="142"/>
                      <a:pt x="122" y="145"/>
                      <a:pt x="122" y="148"/>
                    </a:cubicBezTo>
                    <a:close/>
                    <a:moveTo>
                      <a:pt x="114" y="187"/>
                    </a:moveTo>
                    <a:cubicBezTo>
                      <a:pt x="114" y="185"/>
                      <a:pt x="114" y="185"/>
                      <a:pt x="114" y="182"/>
                    </a:cubicBezTo>
                    <a:cubicBezTo>
                      <a:pt x="114" y="181"/>
                      <a:pt x="113" y="186"/>
                      <a:pt x="113" y="182"/>
                    </a:cubicBezTo>
                    <a:cubicBezTo>
                      <a:pt x="114" y="176"/>
                      <a:pt x="114" y="183"/>
                      <a:pt x="116" y="181"/>
                    </a:cubicBezTo>
                    <a:cubicBezTo>
                      <a:pt x="115" y="183"/>
                      <a:pt x="114" y="186"/>
                      <a:pt x="114" y="188"/>
                    </a:cubicBezTo>
                    <a:cubicBezTo>
                      <a:pt x="113" y="189"/>
                      <a:pt x="112" y="193"/>
                      <a:pt x="110" y="193"/>
                    </a:cubicBezTo>
                    <a:cubicBezTo>
                      <a:pt x="111" y="189"/>
                      <a:pt x="113" y="189"/>
                      <a:pt x="114" y="187"/>
                    </a:cubicBezTo>
                    <a:close/>
                    <a:moveTo>
                      <a:pt x="108" y="213"/>
                    </a:moveTo>
                    <a:cubicBezTo>
                      <a:pt x="108" y="215"/>
                      <a:pt x="107" y="213"/>
                      <a:pt x="107" y="214"/>
                    </a:cubicBezTo>
                    <a:cubicBezTo>
                      <a:pt x="107" y="212"/>
                      <a:pt x="107" y="210"/>
                      <a:pt x="107" y="209"/>
                    </a:cubicBezTo>
                    <a:cubicBezTo>
                      <a:pt x="108" y="208"/>
                      <a:pt x="108" y="211"/>
                      <a:pt x="107" y="213"/>
                    </a:cubicBezTo>
                    <a:lnTo>
                      <a:pt x="108" y="213"/>
                    </a:lnTo>
                    <a:close/>
                    <a:moveTo>
                      <a:pt x="104" y="215"/>
                    </a:moveTo>
                    <a:cubicBezTo>
                      <a:pt x="105" y="214"/>
                      <a:pt x="106" y="213"/>
                      <a:pt x="106" y="214"/>
                    </a:cubicBezTo>
                    <a:cubicBezTo>
                      <a:pt x="105" y="220"/>
                      <a:pt x="105" y="221"/>
                      <a:pt x="104" y="226"/>
                    </a:cubicBezTo>
                    <a:cubicBezTo>
                      <a:pt x="103" y="227"/>
                      <a:pt x="103" y="225"/>
                      <a:pt x="102" y="223"/>
                    </a:cubicBezTo>
                    <a:cubicBezTo>
                      <a:pt x="103" y="221"/>
                      <a:pt x="104" y="220"/>
                      <a:pt x="105" y="219"/>
                    </a:cubicBezTo>
                    <a:cubicBezTo>
                      <a:pt x="105" y="217"/>
                      <a:pt x="104" y="217"/>
                      <a:pt x="104" y="213"/>
                    </a:cubicBezTo>
                    <a:cubicBezTo>
                      <a:pt x="105" y="211"/>
                      <a:pt x="105" y="213"/>
                      <a:pt x="104" y="215"/>
                    </a:cubicBezTo>
                    <a:close/>
                    <a:moveTo>
                      <a:pt x="106" y="210"/>
                    </a:moveTo>
                    <a:cubicBezTo>
                      <a:pt x="106" y="208"/>
                      <a:pt x="106" y="208"/>
                      <a:pt x="105" y="206"/>
                    </a:cubicBezTo>
                    <a:cubicBezTo>
                      <a:pt x="106" y="204"/>
                      <a:pt x="107" y="203"/>
                      <a:pt x="108" y="202"/>
                    </a:cubicBezTo>
                    <a:cubicBezTo>
                      <a:pt x="108" y="205"/>
                      <a:pt x="107" y="205"/>
                      <a:pt x="106" y="210"/>
                    </a:cubicBezTo>
                    <a:close/>
                    <a:moveTo>
                      <a:pt x="123" y="105"/>
                    </a:moveTo>
                    <a:cubicBezTo>
                      <a:pt x="122" y="105"/>
                      <a:pt x="123" y="101"/>
                      <a:pt x="122" y="101"/>
                    </a:cubicBezTo>
                    <a:cubicBezTo>
                      <a:pt x="121" y="103"/>
                      <a:pt x="122" y="108"/>
                      <a:pt x="120" y="109"/>
                    </a:cubicBezTo>
                    <a:cubicBezTo>
                      <a:pt x="121" y="105"/>
                      <a:pt x="121" y="105"/>
                      <a:pt x="122" y="100"/>
                    </a:cubicBezTo>
                    <a:cubicBezTo>
                      <a:pt x="123" y="100"/>
                      <a:pt x="124" y="100"/>
                      <a:pt x="123" y="105"/>
                    </a:cubicBezTo>
                    <a:close/>
                    <a:moveTo>
                      <a:pt x="116" y="114"/>
                    </a:moveTo>
                    <a:cubicBezTo>
                      <a:pt x="116" y="118"/>
                      <a:pt x="114" y="119"/>
                      <a:pt x="115" y="121"/>
                    </a:cubicBezTo>
                    <a:cubicBezTo>
                      <a:pt x="114" y="122"/>
                      <a:pt x="114" y="122"/>
                      <a:pt x="114" y="122"/>
                    </a:cubicBezTo>
                    <a:cubicBezTo>
                      <a:pt x="114" y="121"/>
                      <a:pt x="114" y="121"/>
                      <a:pt x="113" y="120"/>
                    </a:cubicBezTo>
                    <a:cubicBezTo>
                      <a:pt x="114" y="120"/>
                      <a:pt x="115" y="114"/>
                      <a:pt x="116" y="114"/>
                    </a:cubicBezTo>
                    <a:close/>
                    <a:moveTo>
                      <a:pt x="116" y="109"/>
                    </a:moveTo>
                    <a:cubicBezTo>
                      <a:pt x="117" y="105"/>
                      <a:pt x="116" y="106"/>
                      <a:pt x="117" y="101"/>
                    </a:cubicBezTo>
                    <a:cubicBezTo>
                      <a:pt x="118" y="100"/>
                      <a:pt x="117" y="110"/>
                      <a:pt x="116" y="109"/>
                    </a:cubicBezTo>
                    <a:close/>
                    <a:moveTo>
                      <a:pt x="115" y="105"/>
                    </a:moveTo>
                    <a:cubicBezTo>
                      <a:pt x="115" y="106"/>
                      <a:pt x="113" y="111"/>
                      <a:pt x="113" y="111"/>
                    </a:cubicBezTo>
                    <a:cubicBezTo>
                      <a:pt x="113" y="106"/>
                      <a:pt x="114" y="107"/>
                      <a:pt x="115" y="105"/>
                    </a:cubicBezTo>
                    <a:close/>
                    <a:moveTo>
                      <a:pt x="111" y="113"/>
                    </a:moveTo>
                    <a:cubicBezTo>
                      <a:pt x="110" y="113"/>
                      <a:pt x="110" y="111"/>
                      <a:pt x="111" y="111"/>
                    </a:cubicBezTo>
                    <a:cubicBezTo>
                      <a:pt x="111" y="109"/>
                      <a:pt x="111" y="110"/>
                      <a:pt x="110" y="109"/>
                    </a:cubicBezTo>
                    <a:cubicBezTo>
                      <a:pt x="111" y="106"/>
                      <a:pt x="111" y="106"/>
                      <a:pt x="112" y="106"/>
                    </a:cubicBezTo>
                    <a:cubicBezTo>
                      <a:pt x="112" y="109"/>
                      <a:pt x="112" y="111"/>
                      <a:pt x="111" y="113"/>
                    </a:cubicBezTo>
                    <a:close/>
                    <a:moveTo>
                      <a:pt x="113" y="102"/>
                    </a:moveTo>
                    <a:cubicBezTo>
                      <a:pt x="113" y="104"/>
                      <a:pt x="111" y="102"/>
                      <a:pt x="112" y="98"/>
                    </a:cubicBezTo>
                    <a:cubicBezTo>
                      <a:pt x="113" y="97"/>
                      <a:pt x="113" y="97"/>
                      <a:pt x="114" y="97"/>
                    </a:cubicBezTo>
                    <a:cubicBezTo>
                      <a:pt x="113" y="99"/>
                      <a:pt x="113" y="102"/>
                      <a:pt x="113" y="102"/>
                    </a:cubicBezTo>
                    <a:close/>
                    <a:moveTo>
                      <a:pt x="95" y="196"/>
                    </a:moveTo>
                    <a:cubicBezTo>
                      <a:pt x="95" y="198"/>
                      <a:pt x="95" y="201"/>
                      <a:pt x="95" y="202"/>
                    </a:cubicBezTo>
                    <a:cubicBezTo>
                      <a:pt x="94" y="205"/>
                      <a:pt x="94" y="203"/>
                      <a:pt x="93" y="206"/>
                    </a:cubicBezTo>
                    <a:cubicBezTo>
                      <a:pt x="93" y="204"/>
                      <a:pt x="94" y="202"/>
                      <a:pt x="94" y="200"/>
                    </a:cubicBezTo>
                    <a:cubicBezTo>
                      <a:pt x="91" y="199"/>
                      <a:pt x="91" y="199"/>
                      <a:pt x="91" y="199"/>
                    </a:cubicBezTo>
                    <a:cubicBezTo>
                      <a:pt x="92" y="197"/>
                      <a:pt x="93" y="196"/>
                      <a:pt x="92" y="195"/>
                    </a:cubicBezTo>
                    <a:cubicBezTo>
                      <a:pt x="93" y="194"/>
                      <a:pt x="93" y="198"/>
                      <a:pt x="95" y="196"/>
                    </a:cubicBezTo>
                    <a:close/>
                    <a:moveTo>
                      <a:pt x="111" y="106"/>
                    </a:moveTo>
                    <a:cubicBezTo>
                      <a:pt x="110" y="107"/>
                      <a:pt x="109" y="107"/>
                      <a:pt x="108" y="108"/>
                    </a:cubicBezTo>
                    <a:cubicBezTo>
                      <a:pt x="109" y="105"/>
                      <a:pt x="108" y="102"/>
                      <a:pt x="109" y="99"/>
                    </a:cubicBezTo>
                    <a:cubicBezTo>
                      <a:pt x="112" y="99"/>
                      <a:pt x="109" y="105"/>
                      <a:pt x="111" y="106"/>
                    </a:cubicBezTo>
                    <a:close/>
                    <a:moveTo>
                      <a:pt x="108" y="116"/>
                    </a:moveTo>
                    <a:cubicBezTo>
                      <a:pt x="107" y="118"/>
                      <a:pt x="108" y="112"/>
                      <a:pt x="107" y="115"/>
                    </a:cubicBezTo>
                    <a:cubicBezTo>
                      <a:pt x="107" y="110"/>
                      <a:pt x="109" y="112"/>
                      <a:pt x="109" y="108"/>
                    </a:cubicBezTo>
                    <a:cubicBezTo>
                      <a:pt x="110" y="113"/>
                      <a:pt x="107" y="114"/>
                      <a:pt x="108" y="116"/>
                    </a:cubicBezTo>
                    <a:close/>
                    <a:moveTo>
                      <a:pt x="107" y="121"/>
                    </a:moveTo>
                    <a:cubicBezTo>
                      <a:pt x="105" y="123"/>
                      <a:pt x="107" y="129"/>
                      <a:pt x="104" y="129"/>
                    </a:cubicBezTo>
                    <a:cubicBezTo>
                      <a:pt x="106" y="126"/>
                      <a:pt x="105" y="124"/>
                      <a:pt x="104" y="128"/>
                    </a:cubicBezTo>
                    <a:cubicBezTo>
                      <a:pt x="104" y="125"/>
                      <a:pt x="106" y="119"/>
                      <a:pt x="107" y="118"/>
                    </a:cubicBezTo>
                    <a:cubicBezTo>
                      <a:pt x="107" y="119"/>
                      <a:pt x="107" y="120"/>
                      <a:pt x="107" y="121"/>
                    </a:cubicBezTo>
                    <a:close/>
                    <a:moveTo>
                      <a:pt x="102" y="109"/>
                    </a:moveTo>
                    <a:cubicBezTo>
                      <a:pt x="101" y="108"/>
                      <a:pt x="99" y="108"/>
                      <a:pt x="100" y="101"/>
                    </a:cubicBezTo>
                    <a:cubicBezTo>
                      <a:pt x="100" y="105"/>
                      <a:pt x="102" y="103"/>
                      <a:pt x="101" y="106"/>
                    </a:cubicBezTo>
                    <a:cubicBezTo>
                      <a:pt x="102" y="103"/>
                      <a:pt x="102" y="103"/>
                      <a:pt x="103" y="103"/>
                    </a:cubicBezTo>
                    <a:cubicBezTo>
                      <a:pt x="103" y="105"/>
                      <a:pt x="102" y="106"/>
                      <a:pt x="102" y="109"/>
                    </a:cubicBezTo>
                    <a:close/>
                    <a:moveTo>
                      <a:pt x="105" y="102"/>
                    </a:moveTo>
                    <a:cubicBezTo>
                      <a:pt x="104" y="104"/>
                      <a:pt x="104" y="105"/>
                      <a:pt x="104" y="107"/>
                    </a:cubicBezTo>
                    <a:cubicBezTo>
                      <a:pt x="105" y="104"/>
                      <a:pt x="106" y="106"/>
                      <a:pt x="107" y="101"/>
                    </a:cubicBezTo>
                    <a:cubicBezTo>
                      <a:pt x="108" y="102"/>
                      <a:pt x="107" y="107"/>
                      <a:pt x="107" y="109"/>
                    </a:cubicBezTo>
                    <a:cubicBezTo>
                      <a:pt x="106" y="113"/>
                      <a:pt x="104" y="111"/>
                      <a:pt x="102" y="117"/>
                    </a:cubicBezTo>
                    <a:cubicBezTo>
                      <a:pt x="102" y="116"/>
                      <a:pt x="102" y="112"/>
                      <a:pt x="102" y="112"/>
                    </a:cubicBezTo>
                    <a:cubicBezTo>
                      <a:pt x="103" y="108"/>
                      <a:pt x="104" y="102"/>
                      <a:pt x="105" y="102"/>
                    </a:cubicBezTo>
                    <a:close/>
                    <a:moveTo>
                      <a:pt x="99" y="143"/>
                    </a:moveTo>
                    <a:cubicBezTo>
                      <a:pt x="98" y="146"/>
                      <a:pt x="99" y="145"/>
                      <a:pt x="98" y="149"/>
                    </a:cubicBezTo>
                    <a:cubicBezTo>
                      <a:pt x="97" y="149"/>
                      <a:pt x="99" y="142"/>
                      <a:pt x="98" y="140"/>
                    </a:cubicBezTo>
                    <a:cubicBezTo>
                      <a:pt x="99" y="137"/>
                      <a:pt x="98" y="143"/>
                      <a:pt x="99" y="143"/>
                    </a:cubicBezTo>
                    <a:close/>
                    <a:moveTo>
                      <a:pt x="88" y="204"/>
                    </a:moveTo>
                    <a:cubicBezTo>
                      <a:pt x="87" y="207"/>
                      <a:pt x="84" y="208"/>
                      <a:pt x="85" y="203"/>
                    </a:cubicBezTo>
                    <a:cubicBezTo>
                      <a:pt x="86" y="206"/>
                      <a:pt x="87" y="201"/>
                      <a:pt x="88" y="204"/>
                    </a:cubicBezTo>
                    <a:close/>
                    <a:moveTo>
                      <a:pt x="97" y="141"/>
                    </a:moveTo>
                    <a:cubicBezTo>
                      <a:pt x="96" y="145"/>
                      <a:pt x="95" y="143"/>
                      <a:pt x="94" y="142"/>
                    </a:cubicBezTo>
                    <a:cubicBezTo>
                      <a:pt x="95" y="138"/>
                      <a:pt x="95" y="141"/>
                      <a:pt x="97" y="141"/>
                    </a:cubicBezTo>
                    <a:close/>
                    <a:moveTo>
                      <a:pt x="96" y="120"/>
                    </a:moveTo>
                    <a:cubicBezTo>
                      <a:pt x="97" y="120"/>
                      <a:pt x="97" y="120"/>
                      <a:pt x="97" y="120"/>
                    </a:cubicBezTo>
                    <a:cubicBezTo>
                      <a:pt x="97" y="124"/>
                      <a:pt x="98" y="123"/>
                      <a:pt x="97" y="125"/>
                    </a:cubicBezTo>
                    <a:cubicBezTo>
                      <a:pt x="96" y="125"/>
                      <a:pt x="97" y="124"/>
                      <a:pt x="97" y="123"/>
                    </a:cubicBezTo>
                    <a:cubicBezTo>
                      <a:pt x="96" y="122"/>
                      <a:pt x="96" y="124"/>
                      <a:pt x="95" y="124"/>
                    </a:cubicBezTo>
                    <a:cubicBezTo>
                      <a:pt x="95" y="125"/>
                      <a:pt x="95" y="126"/>
                      <a:pt x="95" y="126"/>
                    </a:cubicBezTo>
                    <a:cubicBezTo>
                      <a:pt x="93" y="130"/>
                      <a:pt x="95" y="123"/>
                      <a:pt x="96" y="120"/>
                    </a:cubicBezTo>
                    <a:close/>
                    <a:moveTo>
                      <a:pt x="98" y="102"/>
                    </a:moveTo>
                    <a:cubicBezTo>
                      <a:pt x="98" y="103"/>
                      <a:pt x="98" y="106"/>
                      <a:pt x="97" y="110"/>
                    </a:cubicBezTo>
                    <a:cubicBezTo>
                      <a:pt x="97" y="105"/>
                      <a:pt x="96" y="108"/>
                      <a:pt x="94" y="109"/>
                    </a:cubicBezTo>
                    <a:cubicBezTo>
                      <a:pt x="95" y="105"/>
                      <a:pt x="96" y="105"/>
                      <a:pt x="96" y="107"/>
                    </a:cubicBezTo>
                    <a:cubicBezTo>
                      <a:pt x="97" y="103"/>
                      <a:pt x="97" y="102"/>
                      <a:pt x="98" y="99"/>
                    </a:cubicBezTo>
                    <a:cubicBezTo>
                      <a:pt x="99" y="98"/>
                      <a:pt x="97" y="107"/>
                      <a:pt x="98" y="102"/>
                    </a:cubicBezTo>
                    <a:close/>
                    <a:moveTo>
                      <a:pt x="75" y="225"/>
                    </a:moveTo>
                    <a:cubicBezTo>
                      <a:pt x="75" y="230"/>
                      <a:pt x="73" y="232"/>
                      <a:pt x="72" y="234"/>
                    </a:cubicBezTo>
                    <a:cubicBezTo>
                      <a:pt x="72" y="233"/>
                      <a:pt x="72" y="231"/>
                      <a:pt x="72" y="229"/>
                    </a:cubicBezTo>
                    <a:cubicBezTo>
                      <a:pt x="73" y="229"/>
                      <a:pt x="74" y="228"/>
                      <a:pt x="75" y="225"/>
                    </a:cubicBezTo>
                    <a:close/>
                    <a:moveTo>
                      <a:pt x="93" y="123"/>
                    </a:moveTo>
                    <a:cubicBezTo>
                      <a:pt x="92" y="126"/>
                      <a:pt x="93" y="125"/>
                      <a:pt x="92" y="129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3" y="124"/>
                      <a:pt x="90" y="125"/>
                      <a:pt x="92" y="121"/>
                    </a:cubicBezTo>
                    <a:cubicBezTo>
                      <a:pt x="92" y="122"/>
                      <a:pt x="92" y="124"/>
                      <a:pt x="93" y="123"/>
                    </a:cubicBezTo>
                    <a:close/>
                    <a:moveTo>
                      <a:pt x="93" y="108"/>
                    </a:moveTo>
                    <a:cubicBezTo>
                      <a:pt x="95" y="106"/>
                      <a:pt x="94" y="101"/>
                      <a:pt x="96" y="102"/>
                    </a:cubicBezTo>
                    <a:cubicBezTo>
                      <a:pt x="95" y="106"/>
                      <a:pt x="94" y="107"/>
                      <a:pt x="93" y="112"/>
                    </a:cubicBezTo>
                    <a:cubicBezTo>
                      <a:pt x="92" y="110"/>
                      <a:pt x="92" y="115"/>
                      <a:pt x="91" y="114"/>
                    </a:cubicBezTo>
                    <a:cubicBezTo>
                      <a:pt x="92" y="111"/>
                      <a:pt x="92" y="102"/>
                      <a:pt x="94" y="103"/>
                    </a:cubicBezTo>
                    <a:cubicBezTo>
                      <a:pt x="94" y="105"/>
                      <a:pt x="94" y="104"/>
                      <a:pt x="93" y="108"/>
                    </a:cubicBezTo>
                    <a:close/>
                    <a:moveTo>
                      <a:pt x="76" y="200"/>
                    </a:moveTo>
                    <a:cubicBezTo>
                      <a:pt x="76" y="197"/>
                      <a:pt x="75" y="204"/>
                      <a:pt x="74" y="203"/>
                    </a:cubicBezTo>
                    <a:cubicBezTo>
                      <a:pt x="75" y="198"/>
                      <a:pt x="73" y="202"/>
                      <a:pt x="74" y="197"/>
                    </a:cubicBezTo>
                    <a:cubicBezTo>
                      <a:pt x="75" y="200"/>
                      <a:pt x="76" y="198"/>
                      <a:pt x="77" y="193"/>
                    </a:cubicBezTo>
                    <a:cubicBezTo>
                      <a:pt x="77" y="195"/>
                      <a:pt x="78" y="197"/>
                      <a:pt x="77" y="201"/>
                    </a:cubicBezTo>
                    <a:cubicBezTo>
                      <a:pt x="76" y="199"/>
                      <a:pt x="76" y="205"/>
                      <a:pt x="75" y="204"/>
                    </a:cubicBezTo>
                    <a:cubicBezTo>
                      <a:pt x="75" y="202"/>
                      <a:pt x="76" y="201"/>
                      <a:pt x="76" y="200"/>
                    </a:cubicBezTo>
                    <a:close/>
                    <a:moveTo>
                      <a:pt x="87" y="125"/>
                    </a:moveTo>
                    <a:cubicBezTo>
                      <a:pt x="87" y="124"/>
                      <a:pt x="88" y="121"/>
                      <a:pt x="89" y="119"/>
                    </a:cubicBezTo>
                    <a:cubicBezTo>
                      <a:pt x="89" y="122"/>
                      <a:pt x="90" y="117"/>
                      <a:pt x="91" y="118"/>
                    </a:cubicBezTo>
                    <a:cubicBezTo>
                      <a:pt x="91" y="119"/>
                      <a:pt x="91" y="120"/>
                      <a:pt x="91" y="120"/>
                    </a:cubicBezTo>
                    <a:cubicBezTo>
                      <a:pt x="90" y="125"/>
                      <a:pt x="88" y="122"/>
                      <a:pt x="86" y="129"/>
                    </a:cubicBezTo>
                    <a:cubicBezTo>
                      <a:pt x="86" y="128"/>
                      <a:pt x="85" y="126"/>
                      <a:pt x="84" y="126"/>
                    </a:cubicBezTo>
                    <a:cubicBezTo>
                      <a:pt x="84" y="124"/>
                      <a:pt x="86" y="124"/>
                      <a:pt x="84" y="123"/>
                    </a:cubicBezTo>
                    <a:cubicBezTo>
                      <a:pt x="86" y="118"/>
                      <a:pt x="87" y="120"/>
                      <a:pt x="87" y="125"/>
                    </a:cubicBezTo>
                    <a:close/>
                    <a:moveTo>
                      <a:pt x="74" y="215"/>
                    </a:moveTo>
                    <a:cubicBezTo>
                      <a:pt x="73" y="218"/>
                      <a:pt x="72" y="217"/>
                      <a:pt x="72" y="215"/>
                    </a:cubicBezTo>
                    <a:cubicBezTo>
                      <a:pt x="72" y="213"/>
                      <a:pt x="73" y="215"/>
                      <a:pt x="74" y="215"/>
                    </a:cubicBezTo>
                    <a:close/>
                    <a:moveTo>
                      <a:pt x="95" y="88"/>
                    </a:moveTo>
                    <a:cubicBezTo>
                      <a:pt x="94" y="92"/>
                      <a:pt x="93" y="91"/>
                      <a:pt x="93" y="91"/>
                    </a:cubicBezTo>
                    <a:cubicBezTo>
                      <a:pt x="93" y="86"/>
                      <a:pt x="94" y="87"/>
                      <a:pt x="95" y="88"/>
                    </a:cubicBezTo>
                    <a:close/>
                    <a:moveTo>
                      <a:pt x="92" y="107"/>
                    </a:moveTo>
                    <a:cubicBezTo>
                      <a:pt x="91" y="110"/>
                      <a:pt x="91" y="111"/>
                      <a:pt x="90" y="112"/>
                    </a:cubicBezTo>
                    <a:cubicBezTo>
                      <a:pt x="90" y="112"/>
                      <a:pt x="90" y="110"/>
                      <a:pt x="90" y="110"/>
                    </a:cubicBezTo>
                    <a:cubicBezTo>
                      <a:pt x="89" y="113"/>
                      <a:pt x="90" y="112"/>
                      <a:pt x="89" y="115"/>
                    </a:cubicBezTo>
                    <a:cubicBezTo>
                      <a:pt x="88" y="114"/>
                      <a:pt x="87" y="117"/>
                      <a:pt x="87" y="114"/>
                    </a:cubicBezTo>
                    <a:cubicBezTo>
                      <a:pt x="88" y="110"/>
                      <a:pt x="88" y="113"/>
                      <a:pt x="88" y="108"/>
                    </a:cubicBezTo>
                    <a:cubicBezTo>
                      <a:pt x="90" y="107"/>
                      <a:pt x="90" y="109"/>
                      <a:pt x="92" y="107"/>
                    </a:cubicBezTo>
                    <a:close/>
                    <a:moveTo>
                      <a:pt x="81" y="144"/>
                    </a:moveTo>
                    <a:cubicBezTo>
                      <a:pt x="80" y="142"/>
                      <a:pt x="79" y="146"/>
                      <a:pt x="79" y="146"/>
                    </a:cubicBezTo>
                    <a:cubicBezTo>
                      <a:pt x="78" y="149"/>
                      <a:pt x="80" y="147"/>
                      <a:pt x="80" y="147"/>
                    </a:cubicBezTo>
                    <a:cubicBezTo>
                      <a:pt x="80" y="152"/>
                      <a:pt x="78" y="149"/>
                      <a:pt x="78" y="148"/>
                    </a:cubicBezTo>
                    <a:cubicBezTo>
                      <a:pt x="80" y="144"/>
                      <a:pt x="79" y="143"/>
                      <a:pt x="77" y="144"/>
                    </a:cubicBezTo>
                    <a:cubicBezTo>
                      <a:pt x="78" y="140"/>
                      <a:pt x="79" y="141"/>
                      <a:pt x="80" y="136"/>
                    </a:cubicBezTo>
                    <a:cubicBezTo>
                      <a:pt x="80" y="138"/>
                      <a:pt x="80" y="143"/>
                      <a:pt x="82" y="136"/>
                    </a:cubicBezTo>
                    <a:cubicBezTo>
                      <a:pt x="81" y="145"/>
                      <a:pt x="84" y="131"/>
                      <a:pt x="83" y="140"/>
                    </a:cubicBezTo>
                    <a:cubicBezTo>
                      <a:pt x="83" y="140"/>
                      <a:pt x="84" y="138"/>
                      <a:pt x="84" y="136"/>
                    </a:cubicBezTo>
                    <a:cubicBezTo>
                      <a:pt x="84" y="138"/>
                      <a:pt x="85" y="139"/>
                      <a:pt x="84" y="143"/>
                    </a:cubicBezTo>
                    <a:cubicBezTo>
                      <a:pt x="84" y="140"/>
                      <a:pt x="82" y="142"/>
                      <a:pt x="83" y="145"/>
                    </a:cubicBezTo>
                    <a:cubicBezTo>
                      <a:pt x="83" y="145"/>
                      <a:pt x="81" y="145"/>
                      <a:pt x="81" y="144"/>
                    </a:cubicBezTo>
                    <a:close/>
                    <a:moveTo>
                      <a:pt x="81" y="157"/>
                    </a:moveTo>
                    <a:cubicBezTo>
                      <a:pt x="81" y="159"/>
                      <a:pt x="80" y="157"/>
                      <a:pt x="81" y="155"/>
                    </a:cubicBezTo>
                    <a:cubicBezTo>
                      <a:pt x="80" y="156"/>
                      <a:pt x="80" y="159"/>
                      <a:pt x="79" y="158"/>
                    </a:cubicBezTo>
                    <a:cubicBezTo>
                      <a:pt x="79" y="155"/>
                      <a:pt x="80" y="153"/>
                      <a:pt x="81" y="151"/>
                    </a:cubicBezTo>
                    <a:cubicBezTo>
                      <a:pt x="81" y="152"/>
                      <a:pt x="81" y="152"/>
                      <a:pt x="81" y="152"/>
                    </a:cubicBezTo>
                    <a:cubicBezTo>
                      <a:pt x="82" y="152"/>
                      <a:pt x="81" y="156"/>
                      <a:pt x="81" y="157"/>
                    </a:cubicBezTo>
                    <a:close/>
                    <a:moveTo>
                      <a:pt x="70" y="213"/>
                    </a:moveTo>
                    <a:cubicBezTo>
                      <a:pt x="70" y="214"/>
                      <a:pt x="69" y="216"/>
                      <a:pt x="69" y="219"/>
                    </a:cubicBezTo>
                    <a:cubicBezTo>
                      <a:pt x="68" y="219"/>
                      <a:pt x="68" y="218"/>
                      <a:pt x="68" y="217"/>
                    </a:cubicBezTo>
                    <a:cubicBezTo>
                      <a:pt x="69" y="214"/>
                      <a:pt x="69" y="216"/>
                      <a:pt x="69" y="211"/>
                    </a:cubicBezTo>
                    <a:cubicBezTo>
                      <a:pt x="69" y="212"/>
                      <a:pt x="70" y="213"/>
                      <a:pt x="70" y="213"/>
                    </a:cubicBezTo>
                    <a:close/>
                    <a:moveTo>
                      <a:pt x="87" y="116"/>
                    </a:moveTo>
                    <a:cubicBezTo>
                      <a:pt x="86" y="118"/>
                      <a:pt x="86" y="119"/>
                      <a:pt x="85" y="118"/>
                    </a:cubicBezTo>
                    <a:cubicBezTo>
                      <a:pt x="86" y="116"/>
                      <a:pt x="85" y="115"/>
                      <a:pt x="86" y="113"/>
                    </a:cubicBezTo>
                    <a:cubicBezTo>
                      <a:pt x="87" y="112"/>
                      <a:pt x="86" y="115"/>
                      <a:pt x="87" y="116"/>
                    </a:cubicBezTo>
                    <a:close/>
                    <a:moveTo>
                      <a:pt x="71" y="206"/>
                    </a:moveTo>
                    <a:cubicBezTo>
                      <a:pt x="69" y="211"/>
                      <a:pt x="67" y="207"/>
                      <a:pt x="68" y="203"/>
                    </a:cubicBezTo>
                    <a:cubicBezTo>
                      <a:pt x="69" y="202"/>
                      <a:pt x="69" y="205"/>
                      <a:pt x="69" y="207"/>
                    </a:cubicBezTo>
                    <a:cubicBezTo>
                      <a:pt x="70" y="207"/>
                      <a:pt x="70" y="206"/>
                      <a:pt x="71" y="206"/>
                    </a:cubicBezTo>
                    <a:close/>
                    <a:moveTo>
                      <a:pt x="87" y="107"/>
                    </a:moveTo>
                    <a:cubicBezTo>
                      <a:pt x="88" y="108"/>
                      <a:pt x="87" y="109"/>
                      <a:pt x="86" y="112"/>
                    </a:cubicBezTo>
                    <a:cubicBezTo>
                      <a:pt x="86" y="111"/>
                      <a:pt x="85" y="111"/>
                      <a:pt x="86" y="108"/>
                    </a:cubicBezTo>
                    <a:cubicBezTo>
                      <a:pt x="86" y="107"/>
                      <a:pt x="86" y="109"/>
                      <a:pt x="86" y="109"/>
                    </a:cubicBezTo>
                    <a:cubicBezTo>
                      <a:pt x="87" y="109"/>
                      <a:pt x="87" y="108"/>
                      <a:pt x="87" y="107"/>
                    </a:cubicBezTo>
                    <a:close/>
                    <a:moveTo>
                      <a:pt x="78" y="158"/>
                    </a:moveTo>
                    <a:cubicBezTo>
                      <a:pt x="78" y="156"/>
                      <a:pt x="78" y="154"/>
                      <a:pt x="79" y="151"/>
                    </a:cubicBezTo>
                    <a:cubicBezTo>
                      <a:pt x="80" y="151"/>
                      <a:pt x="79" y="156"/>
                      <a:pt x="78" y="158"/>
                    </a:cubicBezTo>
                    <a:close/>
                    <a:moveTo>
                      <a:pt x="65" y="233"/>
                    </a:moveTo>
                    <a:cubicBezTo>
                      <a:pt x="63" y="233"/>
                      <a:pt x="64" y="239"/>
                      <a:pt x="63" y="244"/>
                    </a:cubicBezTo>
                    <a:cubicBezTo>
                      <a:pt x="62" y="242"/>
                      <a:pt x="62" y="241"/>
                      <a:pt x="60" y="240"/>
                    </a:cubicBezTo>
                    <a:cubicBezTo>
                      <a:pt x="60" y="240"/>
                      <a:pt x="59" y="243"/>
                      <a:pt x="60" y="244"/>
                    </a:cubicBezTo>
                    <a:cubicBezTo>
                      <a:pt x="59" y="245"/>
                      <a:pt x="59" y="244"/>
                      <a:pt x="58" y="246"/>
                    </a:cubicBezTo>
                    <a:cubicBezTo>
                      <a:pt x="58" y="244"/>
                      <a:pt x="59" y="236"/>
                      <a:pt x="57" y="244"/>
                    </a:cubicBezTo>
                    <a:cubicBezTo>
                      <a:pt x="56" y="243"/>
                      <a:pt x="58" y="242"/>
                      <a:pt x="58" y="238"/>
                    </a:cubicBezTo>
                    <a:cubicBezTo>
                      <a:pt x="59" y="235"/>
                      <a:pt x="57" y="240"/>
                      <a:pt x="57" y="237"/>
                    </a:cubicBezTo>
                    <a:cubicBezTo>
                      <a:pt x="57" y="239"/>
                      <a:pt x="57" y="239"/>
                      <a:pt x="58" y="239"/>
                    </a:cubicBezTo>
                    <a:cubicBezTo>
                      <a:pt x="57" y="241"/>
                      <a:pt x="56" y="241"/>
                      <a:pt x="55" y="241"/>
                    </a:cubicBezTo>
                    <a:cubicBezTo>
                      <a:pt x="57" y="234"/>
                      <a:pt x="59" y="234"/>
                      <a:pt x="61" y="232"/>
                    </a:cubicBezTo>
                    <a:cubicBezTo>
                      <a:pt x="61" y="231"/>
                      <a:pt x="61" y="230"/>
                      <a:pt x="61" y="228"/>
                    </a:cubicBezTo>
                    <a:cubicBezTo>
                      <a:pt x="61" y="226"/>
                      <a:pt x="60" y="226"/>
                      <a:pt x="60" y="224"/>
                    </a:cubicBezTo>
                    <a:cubicBezTo>
                      <a:pt x="62" y="220"/>
                      <a:pt x="62" y="227"/>
                      <a:pt x="61" y="233"/>
                    </a:cubicBezTo>
                    <a:cubicBezTo>
                      <a:pt x="60" y="234"/>
                      <a:pt x="60" y="234"/>
                      <a:pt x="59" y="234"/>
                    </a:cubicBezTo>
                    <a:cubicBezTo>
                      <a:pt x="59" y="236"/>
                      <a:pt x="60" y="236"/>
                      <a:pt x="59" y="238"/>
                    </a:cubicBezTo>
                    <a:cubicBezTo>
                      <a:pt x="60" y="234"/>
                      <a:pt x="62" y="235"/>
                      <a:pt x="63" y="234"/>
                    </a:cubicBezTo>
                    <a:cubicBezTo>
                      <a:pt x="63" y="232"/>
                      <a:pt x="63" y="232"/>
                      <a:pt x="63" y="230"/>
                    </a:cubicBezTo>
                    <a:cubicBezTo>
                      <a:pt x="63" y="230"/>
                      <a:pt x="63" y="232"/>
                      <a:pt x="62" y="233"/>
                    </a:cubicBezTo>
                    <a:cubicBezTo>
                      <a:pt x="62" y="234"/>
                      <a:pt x="62" y="232"/>
                      <a:pt x="61" y="232"/>
                    </a:cubicBezTo>
                    <a:cubicBezTo>
                      <a:pt x="61" y="235"/>
                      <a:pt x="64" y="224"/>
                      <a:pt x="62" y="228"/>
                    </a:cubicBezTo>
                    <a:cubicBezTo>
                      <a:pt x="64" y="223"/>
                      <a:pt x="64" y="227"/>
                      <a:pt x="65" y="233"/>
                    </a:cubicBezTo>
                    <a:close/>
                    <a:moveTo>
                      <a:pt x="68" y="214"/>
                    </a:moveTo>
                    <a:cubicBezTo>
                      <a:pt x="68" y="215"/>
                      <a:pt x="68" y="216"/>
                      <a:pt x="67" y="217"/>
                    </a:cubicBezTo>
                    <a:cubicBezTo>
                      <a:pt x="66" y="218"/>
                      <a:pt x="67" y="214"/>
                      <a:pt x="67" y="212"/>
                    </a:cubicBezTo>
                    <a:cubicBezTo>
                      <a:pt x="68" y="212"/>
                      <a:pt x="68" y="213"/>
                      <a:pt x="68" y="214"/>
                    </a:cubicBezTo>
                    <a:close/>
                    <a:moveTo>
                      <a:pt x="58" y="268"/>
                    </a:moveTo>
                    <a:cubicBezTo>
                      <a:pt x="58" y="270"/>
                      <a:pt x="56" y="272"/>
                      <a:pt x="57" y="268"/>
                    </a:cubicBezTo>
                    <a:cubicBezTo>
                      <a:pt x="57" y="268"/>
                      <a:pt x="57" y="269"/>
                      <a:pt x="56" y="269"/>
                    </a:cubicBezTo>
                    <a:cubicBezTo>
                      <a:pt x="56" y="273"/>
                      <a:pt x="57" y="273"/>
                      <a:pt x="57" y="275"/>
                    </a:cubicBezTo>
                    <a:cubicBezTo>
                      <a:pt x="56" y="278"/>
                      <a:pt x="56" y="273"/>
                      <a:pt x="55" y="274"/>
                    </a:cubicBezTo>
                    <a:cubicBezTo>
                      <a:pt x="56" y="267"/>
                      <a:pt x="54" y="270"/>
                      <a:pt x="54" y="269"/>
                    </a:cubicBezTo>
                    <a:cubicBezTo>
                      <a:pt x="55" y="263"/>
                      <a:pt x="58" y="267"/>
                      <a:pt x="58" y="268"/>
                    </a:cubicBezTo>
                    <a:close/>
                    <a:moveTo>
                      <a:pt x="83" y="118"/>
                    </a:moveTo>
                    <a:cubicBezTo>
                      <a:pt x="83" y="123"/>
                      <a:pt x="81" y="121"/>
                      <a:pt x="81" y="125"/>
                    </a:cubicBezTo>
                    <a:cubicBezTo>
                      <a:pt x="79" y="124"/>
                      <a:pt x="80" y="125"/>
                      <a:pt x="79" y="124"/>
                    </a:cubicBezTo>
                    <a:cubicBezTo>
                      <a:pt x="80" y="119"/>
                      <a:pt x="80" y="123"/>
                      <a:pt x="81" y="123"/>
                    </a:cubicBezTo>
                    <a:cubicBezTo>
                      <a:pt x="81" y="119"/>
                      <a:pt x="80" y="120"/>
                      <a:pt x="80" y="119"/>
                    </a:cubicBezTo>
                    <a:cubicBezTo>
                      <a:pt x="82" y="116"/>
                      <a:pt x="82" y="119"/>
                      <a:pt x="83" y="118"/>
                    </a:cubicBezTo>
                    <a:close/>
                    <a:moveTo>
                      <a:pt x="85" y="113"/>
                    </a:moveTo>
                    <a:cubicBezTo>
                      <a:pt x="85" y="117"/>
                      <a:pt x="83" y="124"/>
                      <a:pt x="82" y="129"/>
                    </a:cubicBezTo>
                    <a:cubicBezTo>
                      <a:pt x="82" y="129"/>
                      <a:pt x="82" y="128"/>
                      <a:pt x="83" y="127"/>
                    </a:cubicBezTo>
                    <a:cubicBezTo>
                      <a:pt x="82" y="127"/>
                      <a:pt x="82" y="128"/>
                      <a:pt x="81" y="128"/>
                    </a:cubicBezTo>
                    <a:cubicBezTo>
                      <a:pt x="81" y="127"/>
                      <a:pt x="82" y="126"/>
                      <a:pt x="81" y="125"/>
                    </a:cubicBezTo>
                    <a:cubicBezTo>
                      <a:pt x="83" y="124"/>
                      <a:pt x="83" y="117"/>
                      <a:pt x="85" y="113"/>
                    </a:cubicBezTo>
                    <a:close/>
                    <a:moveTo>
                      <a:pt x="70" y="198"/>
                    </a:moveTo>
                    <a:cubicBezTo>
                      <a:pt x="69" y="202"/>
                      <a:pt x="68" y="200"/>
                      <a:pt x="69" y="195"/>
                    </a:cubicBezTo>
                    <a:cubicBezTo>
                      <a:pt x="70" y="196"/>
                      <a:pt x="70" y="197"/>
                      <a:pt x="70" y="198"/>
                    </a:cubicBezTo>
                    <a:close/>
                    <a:moveTo>
                      <a:pt x="76" y="161"/>
                    </a:moveTo>
                    <a:cubicBezTo>
                      <a:pt x="75" y="164"/>
                      <a:pt x="74" y="165"/>
                      <a:pt x="74" y="165"/>
                    </a:cubicBezTo>
                    <a:cubicBezTo>
                      <a:pt x="74" y="161"/>
                      <a:pt x="75" y="161"/>
                      <a:pt x="76" y="161"/>
                    </a:cubicBezTo>
                    <a:close/>
                    <a:moveTo>
                      <a:pt x="82" y="115"/>
                    </a:moveTo>
                    <a:cubicBezTo>
                      <a:pt x="81" y="112"/>
                      <a:pt x="80" y="119"/>
                      <a:pt x="78" y="118"/>
                    </a:cubicBezTo>
                    <a:cubicBezTo>
                      <a:pt x="79" y="116"/>
                      <a:pt x="79" y="115"/>
                      <a:pt x="79" y="114"/>
                    </a:cubicBezTo>
                    <a:cubicBezTo>
                      <a:pt x="80" y="112"/>
                      <a:pt x="80" y="112"/>
                      <a:pt x="80" y="108"/>
                    </a:cubicBezTo>
                    <a:cubicBezTo>
                      <a:pt x="81" y="107"/>
                      <a:pt x="82" y="104"/>
                      <a:pt x="82" y="108"/>
                    </a:cubicBezTo>
                    <a:cubicBezTo>
                      <a:pt x="83" y="108"/>
                      <a:pt x="83" y="105"/>
                      <a:pt x="83" y="105"/>
                    </a:cubicBezTo>
                    <a:cubicBezTo>
                      <a:pt x="85" y="101"/>
                      <a:pt x="84" y="108"/>
                      <a:pt x="84" y="111"/>
                    </a:cubicBezTo>
                    <a:cubicBezTo>
                      <a:pt x="82" y="111"/>
                      <a:pt x="83" y="109"/>
                      <a:pt x="82" y="115"/>
                    </a:cubicBezTo>
                    <a:close/>
                    <a:moveTo>
                      <a:pt x="76" y="155"/>
                    </a:moveTo>
                    <a:cubicBezTo>
                      <a:pt x="75" y="158"/>
                      <a:pt x="73" y="159"/>
                      <a:pt x="73" y="158"/>
                    </a:cubicBezTo>
                    <a:cubicBezTo>
                      <a:pt x="74" y="156"/>
                      <a:pt x="75" y="154"/>
                      <a:pt x="76" y="155"/>
                    </a:cubicBezTo>
                    <a:close/>
                    <a:moveTo>
                      <a:pt x="67" y="207"/>
                    </a:moveTo>
                    <a:cubicBezTo>
                      <a:pt x="65" y="212"/>
                      <a:pt x="66" y="205"/>
                      <a:pt x="66" y="200"/>
                    </a:cubicBezTo>
                    <a:cubicBezTo>
                      <a:pt x="67" y="201"/>
                      <a:pt x="66" y="206"/>
                      <a:pt x="67" y="207"/>
                    </a:cubicBezTo>
                    <a:close/>
                    <a:moveTo>
                      <a:pt x="77" y="142"/>
                    </a:moveTo>
                    <a:cubicBezTo>
                      <a:pt x="77" y="146"/>
                      <a:pt x="74" y="147"/>
                      <a:pt x="74" y="145"/>
                    </a:cubicBezTo>
                    <a:cubicBezTo>
                      <a:pt x="75" y="142"/>
                      <a:pt x="75" y="143"/>
                      <a:pt x="75" y="139"/>
                    </a:cubicBezTo>
                    <a:cubicBezTo>
                      <a:pt x="76" y="139"/>
                      <a:pt x="76" y="145"/>
                      <a:pt x="77" y="142"/>
                    </a:cubicBezTo>
                    <a:close/>
                    <a:moveTo>
                      <a:pt x="82" y="102"/>
                    </a:moveTo>
                    <a:cubicBezTo>
                      <a:pt x="82" y="99"/>
                      <a:pt x="81" y="101"/>
                      <a:pt x="81" y="99"/>
                    </a:cubicBezTo>
                    <a:cubicBezTo>
                      <a:pt x="82" y="94"/>
                      <a:pt x="82" y="99"/>
                      <a:pt x="84" y="98"/>
                    </a:cubicBezTo>
                    <a:cubicBezTo>
                      <a:pt x="83" y="100"/>
                      <a:pt x="82" y="103"/>
                      <a:pt x="81" y="106"/>
                    </a:cubicBezTo>
                    <a:cubicBezTo>
                      <a:pt x="80" y="105"/>
                      <a:pt x="82" y="101"/>
                      <a:pt x="82" y="102"/>
                    </a:cubicBezTo>
                    <a:close/>
                    <a:moveTo>
                      <a:pt x="77" y="131"/>
                    </a:moveTo>
                    <a:cubicBezTo>
                      <a:pt x="76" y="130"/>
                      <a:pt x="76" y="128"/>
                      <a:pt x="76" y="124"/>
                    </a:cubicBezTo>
                    <a:cubicBezTo>
                      <a:pt x="78" y="122"/>
                      <a:pt x="78" y="126"/>
                      <a:pt x="77" y="131"/>
                    </a:cubicBezTo>
                    <a:close/>
                    <a:moveTo>
                      <a:pt x="72" y="154"/>
                    </a:moveTo>
                    <a:cubicBezTo>
                      <a:pt x="71" y="158"/>
                      <a:pt x="71" y="158"/>
                      <a:pt x="71" y="158"/>
                    </a:cubicBezTo>
                    <a:cubicBezTo>
                      <a:pt x="70" y="156"/>
                      <a:pt x="68" y="161"/>
                      <a:pt x="68" y="157"/>
                    </a:cubicBezTo>
                    <a:cubicBezTo>
                      <a:pt x="69" y="154"/>
                      <a:pt x="70" y="154"/>
                      <a:pt x="72" y="154"/>
                    </a:cubicBezTo>
                    <a:close/>
                    <a:moveTo>
                      <a:pt x="80" y="104"/>
                    </a:moveTo>
                    <a:cubicBezTo>
                      <a:pt x="79" y="105"/>
                      <a:pt x="79" y="112"/>
                      <a:pt x="78" y="110"/>
                    </a:cubicBezTo>
                    <a:cubicBezTo>
                      <a:pt x="78" y="107"/>
                      <a:pt x="79" y="103"/>
                      <a:pt x="80" y="104"/>
                    </a:cubicBezTo>
                    <a:close/>
                    <a:moveTo>
                      <a:pt x="78" y="104"/>
                    </a:moveTo>
                    <a:cubicBezTo>
                      <a:pt x="79" y="100"/>
                      <a:pt x="78" y="100"/>
                      <a:pt x="79" y="97"/>
                    </a:cubicBezTo>
                    <a:cubicBezTo>
                      <a:pt x="80" y="97"/>
                      <a:pt x="79" y="104"/>
                      <a:pt x="78" y="104"/>
                    </a:cubicBezTo>
                    <a:close/>
                    <a:moveTo>
                      <a:pt x="71" y="145"/>
                    </a:moveTo>
                    <a:cubicBezTo>
                      <a:pt x="70" y="143"/>
                      <a:pt x="69" y="150"/>
                      <a:pt x="67" y="152"/>
                    </a:cubicBezTo>
                    <a:cubicBezTo>
                      <a:pt x="67" y="148"/>
                      <a:pt x="70" y="144"/>
                      <a:pt x="71" y="141"/>
                    </a:cubicBezTo>
                    <a:cubicBezTo>
                      <a:pt x="72" y="140"/>
                      <a:pt x="71" y="144"/>
                      <a:pt x="71" y="145"/>
                    </a:cubicBezTo>
                    <a:close/>
                    <a:moveTo>
                      <a:pt x="55" y="207"/>
                    </a:moveTo>
                    <a:cubicBezTo>
                      <a:pt x="55" y="209"/>
                      <a:pt x="55" y="208"/>
                      <a:pt x="54" y="208"/>
                    </a:cubicBezTo>
                    <a:cubicBezTo>
                      <a:pt x="54" y="210"/>
                      <a:pt x="55" y="211"/>
                      <a:pt x="55" y="211"/>
                    </a:cubicBezTo>
                    <a:cubicBezTo>
                      <a:pt x="55" y="213"/>
                      <a:pt x="54" y="213"/>
                      <a:pt x="54" y="214"/>
                    </a:cubicBezTo>
                    <a:cubicBezTo>
                      <a:pt x="53" y="216"/>
                      <a:pt x="55" y="214"/>
                      <a:pt x="54" y="219"/>
                    </a:cubicBezTo>
                    <a:cubicBezTo>
                      <a:pt x="55" y="217"/>
                      <a:pt x="57" y="212"/>
                      <a:pt x="56" y="210"/>
                    </a:cubicBezTo>
                    <a:cubicBezTo>
                      <a:pt x="58" y="206"/>
                      <a:pt x="55" y="221"/>
                      <a:pt x="57" y="219"/>
                    </a:cubicBezTo>
                    <a:cubicBezTo>
                      <a:pt x="57" y="222"/>
                      <a:pt x="57" y="223"/>
                      <a:pt x="56" y="225"/>
                    </a:cubicBezTo>
                    <a:cubicBezTo>
                      <a:pt x="55" y="225"/>
                      <a:pt x="56" y="218"/>
                      <a:pt x="55" y="224"/>
                    </a:cubicBezTo>
                    <a:cubicBezTo>
                      <a:pt x="54" y="221"/>
                      <a:pt x="53" y="224"/>
                      <a:pt x="52" y="220"/>
                    </a:cubicBezTo>
                    <a:cubicBezTo>
                      <a:pt x="52" y="220"/>
                      <a:pt x="52" y="222"/>
                      <a:pt x="51" y="224"/>
                    </a:cubicBezTo>
                    <a:cubicBezTo>
                      <a:pt x="51" y="218"/>
                      <a:pt x="46" y="227"/>
                      <a:pt x="47" y="219"/>
                    </a:cubicBezTo>
                    <a:cubicBezTo>
                      <a:pt x="45" y="224"/>
                      <a:pt x="45" y="220"/>
                      <a:pt x="44" y="224"/>
                    </a:cubicBezTo>
                    <a:cubicBezTo>
                      <a:pt x="43" y="219"/>
                      <a:pt x="41" y="225"/>
                      <a:pt x="39" y="221"/>
                    </a:cubicBezTo>
                    <a:cubicBezTo>
                      <a:pt x="39" y="220"/>
                      <a:pt x="40" y="220"/>
                      <a:pt x="40" y="219"/>
                    </a:cubicBezTo>
                    <a:cubicBezTo>
                      <a:pt x="40" y="219"/>
                      <a:pt x="40" y="219"/>
                      <a:pt x="40" y="218"/>
                    </a:cubicBezTo>
                    <a:cubicBezTo>
                      <a:pt x="40" y="224"/>
                      <a:pt x="42" y="216"/>
                      <a:pt x="44" y="216"/>
                    </a:cubicBezTo>
                    <a:cubicBezTo>
                      <a:pt x="44" y="220"/>
                      <a:pt x="47" y="220"/>
                      <a:pt x="48" y="215"/>
                    </a:cubicBezTo>
                    <a:cubicBezTo>
                      <a:pt x="48" y="216"/>
                      <a:pt x="45" y="216"/>
                      <a:pt x="47" y="208"/>
                    </a:cubicBezTo>
                    <a:cubicBezTo>
                      <a:pt x="47" y="208"/>
                      <a:pt x="47" y="210"/>
                      <a:pt x="48" y="210"/>
                    </a:cubicBezTo>
                    <a:cubicBezTo>
                      <a:pt x="48" y="208"/>
                      <a:pt x="47" y="209"/>
                      <a:pt x="48" y="205"/>
                    </a:cubicBezTo>
                    <a:cubicBezTo>
                      <a:pt x="49" y="204"/>
                      <a:pt x="48" y="211"/>
                      <a:pt x="49" y="213"/>
                    </a:cubicBezTo>
                    <a:cubicBezTo>
                      <a:pt x="50" y="210"/>
                      <a:pt x="50" y="208"/>
                      <a:pt x="51" y="204"/>
                    </a:cubicBezTo>
                    <a:cubicBezTo>
                      <a:pt x="52" y="203"/>
                      <a:pt x="52" y="209"/>
                      <a:pt x="51" y="208"/>
                    </a:cubicBezTo>
                    <a:cubicBezTo>
                      <a:pt x="50" y="210"/>
                      <a:pt x="52" y="210"/>
                      <a:pt x="52" y="207"/>
                    </a:cubicBezTo>
                    <a:cubicBezTo>
                      <a:pt x="52" y="210"/>
                      <a:pt x="52" y="210"/>
                      <a:pt x="53" y="211"/>
                    </a:cubicBezTo>
                    <a:cubicBezTo>
                      <a:pt x="54" y="209"/>
                      <a:pt x="54" y="207"/>
                      <a:pt x="55" y="207"/>
                    </a:cubicBezTo>
                    <a:close/>
                    <a:moveTo>
                      <a:pt x="57" y="206"/>
                    </a:moveTo>
                    <a:cubicBezTo>
                      <a:pt x="58" y="204"/>
                      <a:pt x="56" y="205"/>
                      <a:pt x="57" y="201"/>
                    </a:cubicBezTo>
                    <a:cubicBezTo>
                      <a:pt x="58" y="201"/>
                      <a:pt x="58" y="202"/>
                      <a:pt x="58" y="203"/>
                    </a:cubicBezTo>
                    <a:cubicBezTo>
                      <a:pt x="58" y="206"/>
                      <a:pt x="57" y="207"/>
                      <a:pt x="57" y="208"/>
                    </a:cubicBezTo>
                    <a:cubicBezTo>
                      <a:pt x="56" y="207"/>
                      <a:pt x="57" y="206"/>
                      <a:pt x="57" y="206"/>
                    </a:cubicBezTo>
                    <a:close/>
                    <a:moveTo>
                      <a:pt x="46" y="273"/>
                    </a:moveTo>
                    <a:cubicBezTo>
                      <a:pt x="44" y="280"/>
                      <a:pt x="45" y="268"/>
                      <a:pt x="45" y="266"/>
                    </a:cubicBezTo>
                    <a:cubicBezTo>
                      <a:pt x="47" y="264"/>
                      <a:pt x="44" y="274"/>
                      <a:pt x="46" y="273"/>
                    </a:cubicBezTo>
                    <a:close/>
                    <a:moveTo>
                      <a:pt x="69" y="143"/>
                    </a:moveTo>
                    <a:cubicBezTo>
                      <a:pt x="68" y="143"/>
                      <a:pt x="68" y="141"/>
                      <a:pt x="69" y="141"/>
                    </a:cubicBezTo>
                    <a:cubicBezTo>
                      <a:pt x="69" y="137"/>
                      <a:pt x="67" y="143"/>
                      <a:pt x="67" y="140"/>
                    </a:cubicBezTo>
                    <a:cubicBezTo>
                      <a:pt x="68" y="138"/>
                      <a:pt x="68" y="137"/>
                      <a:pt x="69" y="138"/>
                    </a:cubicBezTo>
                    <a:cubicBezTo>
                      <a:pt x="69" y="140"/>
                      <a:pt x="69" y="140"/>
                      <a:pt x="69" y="143"/>
                    </a:cubicBezTo>
                    <a:close/>
                    <a:moveTo>
                      <a:pt x="42" y="264"/>
                    </a:moveTo>
                    <a:cubicBezTo>
                      <a:pt x="41" y="268"/>
                      <a:pt x="38" y="274"/>
                      <a:pt x="40" y="266"/>
                    </a:cubicBezTo>
                    <a:cubicBezTo>
                      <a:pt x="41" y="268"/>
                      <a:pt x="41" y="262"/>
                      <a:pt x="42" y="264"/>
                    </a:cubicBezTo>
                    <a:close/>
                    <a:moveTo>
                      <a:pt x="25" y="198"/>
                    </a:moveTo>
                    <a:cubicBezTo>
                      <a:pt x="25" y="202"/>
                      <a:pt x="24" y="200"/>
                      <a:pt x="23" y="199"/>
                    </a:cubicBezTo>
                    <a:cubicBezTo>
                      <a:pt x="24" y="196"/>
                      <a:pt x="25" y="199"/>
                      <a:pt x="25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3" name="Freeform 3800">
                <a:extLst>
                  <a:ext uri="{FF2B5EF4-FFF2-40B4-BE49-F238E27FC236}">
                    <a16:creationId xmlns:a16="http://schemas.microsoft.com/office/drawing/2014/main" id="{AC30A696-741C-4911-846E-2D9F36050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" y="5508625"/>
                <a:ext cx="9525" cy="49213"/>
              </a:xfrm>
              <a:custGeom>
                <a:avLst/>
                <a:gdLst>
                  <a:gd name="T0" fmla="*/ 3 w 3"/>
                  <a:gd name="T1" fmla="*/ 8 h 16"/>
                  <a:gd name="T2" fmla="*/ 2 w 3"/>
                  <a:gd name="T3" fmla="*/ 13 h 16"/>
                  <a:gd name="T4" fmla="*/ 0 w 3"/>
                  <a:gd name="T5" fmla="*/ 14 h 16"/>
                  <a:gd name="T6" fmla="*/ 1 w 3"/>
                  <a:gd name="T7" fmla="*/ 1 h 16"/>
                  <a:gd name="T8" fmla="*/ 2 w 3"/>
                  <a:gd name="T9" fmla="*/ 6 h 16"/>
                  <a:gd name="T10" fmla="*/ 1 w 3"/>
                  <a:gd name="T11" fmla="*/ 12 h 16"/>
                  <a:gd name="T12" fmla="*/ 3 w 3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6">
                    <a:moveTo>
                      <a:pt x="3" y="8"/>
                    </a:moveTo>
                    <a:cubicBezTo>
                      <a:pt x="2" y="10"/>
                      <a:pt x="2" y="12"/>
                      <a:pt x="2" y="13"/>
                    </a:cubicBezTo>
                    <a:cubicBezTo>
                      <a:pt x="1" y="13"/>
                      <a:pt x="1" y="16"/>
                      <a:pt x="0" y="14"/>
                    </a:cubicBezTo>
                    <a:cubicBezTo>
                      <a:pt x="0" y="11"/>
                      <a:pt x="1" y="4"/>
                      <a:pt x="1" y="1"/>
                    </a:cubicBezTo>
                    <a:cubicBezTo>
                      <a:pt x="1" y="0"/>
                      <a:pt x="2" y="4"/>
                      <a:pt x="2" y="6"/>
                    </a:cubicBezTo>
                    <a:cubicBezTo>
                      <a:pt x="2" y="10"/>
                      <a:pt x="1" y="7"/>
                      <a:pt x="1" y="12"/>
                    </a:cubicBezTo>
                    <a:cubicBezTo>
                      <a:pt x="1" y="14"/>
                      <a:pt x="2" y="6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4" name="Freeform 3801">
                <a:extLst>
                  <a:ext uri="{FF2B5EF4-FFF2-40B4-BE49-F238E27FC236}">
                    <a16:creationId xmlns:a16="http://schemas.microsoft.com/office/drawing/2014/main" id="{9EC868A5-F007-407C-A7DB-1D4A66F8D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9763" y="5322888"/>
                <a:ext cx="11113" cy="20638"/>
              </a:xfrm>
              <a:custGeom>
                <a:avLst/>
                <a:gdLst>
                  <a:gd name="T0" fmla="*/ 3 w 4"/>
                  <a:gd name="T1" fmla="*/ 5 h 7"/>
                  <a:gd name="T2" fmla="*/ 2 w 4"/>
                  <a:gd name="T3" fmla="*/ 7 h 7"/>
                  <a:gd name="T4" fmla="*/ 1 w 4"/>
                  <a:gd name="T5" fmla="*/ 0 h 7"/>
                  <a:gd name="T6" fmla="*/ 4 w 4"/>
                  <a:gd name="T7" fmla="*/ 0 h 7"/>
                  <a:gd name="T8" fmla="*/ 3 w 4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7">
                    <a:moveTo>
                      <a:pt x="3" y="5"/>
                    </a:moveTo>
                    <a:cubicBezTo>
                      <a:pt x="2" y="6"/>
                      <a:pt x="2" y="6"/>
                      <a:pt x="2" y="7"/>
                    </a:cubicBezTo>
                    <a:cubicBezTo>
                      <a:pt x="3" y="5"/>
                      <a:pt x="0" y="7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2" y="4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5" name="Freeform 3802">
                <a:extLst>
                  <a:ext uri="{FF2B5EF4-FFF2-40B4-BE49-F238E27FC236}">
                    <a16:creationId xmlns:a16="http://schemas.microsoft.com/office/drawing/2014/main" id="{B1D89766-8A1B-4F3F-9547-9DF4AC0C4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838" y="5172075"/>
                <a:ext cx="12700" cy="23813"/>
              </a:xfrm>
              <a:custGeom>
                <a:avLst/>
                <a:gdLst>
                  <a:gd name="T0" fmla="*/ 2 w 4"/>
                  <a:gd name="T1" fmla="*/ 4 h 8"/>
                  <a:gd name="T2" fmla="*/ 2 w 4"/>
                  <a:gd name="T3" fmla="*/ 0 h 8"/>
                  <a:gd name="T4" fmla="*/ 4 w 4"/>
                  <a:gd name="T5" fmla="*/ 1 h 8"/>
                  <a:gd name="T6" fmla="*/ 2 w 4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2" y="4"/>
                    </a:moveTo>
                    <a:cubicBezTo>
                      <a:pt x="2" y="3"/>
                      <a:pt x="1" y="3"/>
                      <a:pt x="2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4"/>
                      <a:pt x="0" y="8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6" name="Freeform 3803">
                <a:extLst>
                  <a:ext uri="{FF2B5EF4-FFF2-40B4-BE49-F238E27FC236}">
                    <a16:creationId xmlns:a16="http://schemas.microsoft.com/office/drawing/2014/main" id="{8D697856-423F-4883-847D-CB27E83BE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9713" y="5183188"/>
                <a:ext cx="12700" cy="23813"/>
              </a:xfrm>
              <a:custGeom>
                <a:avLst/>
                <a:gdLst>
                  <a:gd name="T0" fmla="*/ 4 w 4"/>
                  <a:gd name="T1" fmla="*/ 3 h 8"/>
                  <a:gd name="T2" fmla="*/ 0 w 4"/>
                  <a:gd name="T3" fmla="*/ 4 h 8"/>
                  <a:gd name="T4" fmla="*/ 4 w 4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3"/>
                    </a:moveTo>
                    <a:cubicBezTo>
                      <a:pt x="3" y="5"/>
                      <a:pt x="0" y="8"/>
                      <a:pt x="0" y="4"/>
                    </a:cubicBezTo>
                    <a:cubicBezTo>
                      <a:pt x="0" y="5"/>
                      <a:pt x="4" y="0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7" name="Freeform 3804">
                <a:extLst>
                  <a:ext uri="{FF2B5EF4-FFF2-40B4-BE49-F238E27FC236}">
                    <a16:creationId xmlns:a16="http://schemas.microsoft.com/office/drawing/2014/main" id="{5D3F8131-3543-48E6-A977-D4A1A4C2F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6375" y="5205413"/>
                <a:ext cx="12700" cy="31750"/>
              </a:xfrm>
              <a:custGeom>
                <a:avLst/>
                <a:gdLst>
                  <a:gd name="T0" fmla="*/ 2 w 4"/>
                  <a:gd name="T1" fmla="*/ 6 h 11"/>
                  <a:gd name="T2" fmla="*/ 0 w 4"/>
                  <a:gd name="T3" fmla="*/ 4 h 11"/>
                  <a:gd name="T4" fmla="*/ 4 w 4"/>
                  <a:gd name="T5" fmla="*/ 1 h 11"/>
                  <a:gd name="T6" fmla="*/ 1 w 4"/>
                  <a:gd name="T7" fmla="*/ 4 h 11"/>
                  <a:gd name="T8" fmla="*/ 2 w 4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6"/>
                    </a:moveTo>
                    <a:cubicBezTo>
                      <a:pt x="0" y="11"/>
                      <a:pt x="1" y="5"/>
                      <a:pt x="0" y="4"/>
                    </a:cubicBezTo>
                    <a:cubicBezTo>
                      <a:pt x="1" y="0"/>
                      <a:pt x="3" y="4"/>
                      <a:pt x="4" y="1"/>
                    </a:cubicBezTo>
                    <a:cubicBezTo>
                      <a:pt x="4" y="5"/>
                      <a:pt x="2" y="3"/>
                      <a:pt x="1" y="4"/>
                    </a:cubicBezTo>
                    <a:cubicBezTo>
                      <a:pt x="1" y="6"/>
                      <a:pt x="1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8" name="Freeform 3805">
                <a:extLst>
                  <a:ext uri="{FF2B5EF4-FFF2-40B4-BE49-F238E27FC236}">
                    <a16:creationId xmlns:a16="http://schemas.microsoft.com/office/drawing/2014/main" id="{B2589DDA-1DCE-4D3F-89D1-F9B9D7768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8113" y="5210175"/>
                <a:ext cx="17463" cy="33338"/>
              </a:xfrm>
              <a:custGeom>
                <a:avLst/>
                <a:gdLst>
                  <a:gd name="T0" fmla="*/ 5 w 6"/>
                  <a:gd name="T1" fmla="*/ 3 h 11"/>
                  <a:gd name="T2" fmla="*/ 3 w 6"/>
                  <a:gd name="T3" fmla="*/ 6 h 11"/>
                  <a:gd name="T4" fmla="*/ 4 w 6"/>
                  <a:gd name="T5" fmla="*/ 9 h 11"/>
                  <a:gd name="T6" fmla="*/ 0 w 6"/>
                  <a:gd name="T7" fmla="*/ 7 h 11"/>
                  <a:gd name="T8" fmla="*/ 4 w 6"/>
                  <a:gd name="T9" fmla="*/ 1 h 11"/>
                  <a:gd name="T10" fmla="*/ 5 w 6"/>
                  <a:gd name="T11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5" y="3"/>
                    </a:moveTo>
                    <a:cubicBezTo>
                      <a:pt x="6" y="4"/>
                      <a:pt x="4" y="7"/>
                      <a:pt x="3" y="6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2" y="11"/>
                      <a:pt x="1" y="10"/>
                      <a:pt x="0" y="7"/>
                    </a:cubicBezTo>
                    <a:cubicBezTo>
                      <a:pt x="1" y="5"/>
                      <a:pt x="3" y="6"/>
                      <a:pt x="4" y="1"/>
                    </a:cubicBezTo>
                    <a:cubicBezTo>
                      <a:pt x="5" y="0"/>
                      <a:pt x="4" y="6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9" name="Freeform 3806">
                <a:extLst>
                  <a:ext uri="{FF2B5EF4-FFF2-40B4-BE49-F238E27FC236}">
                    <a16:creationId xmlns:a16="http://schemas.microsoft.com/office/drawing/2014/main" id="{F98390A8-8530-48C3-B272-1F36283A9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6663" y="6126163"/>
                <a:ext cx="7938" cy="23813"/>
              </a:xfrm>
              <a:custGeom>
                <a:avLst/>
                <a:gdLst>
                  <a:gd name="T0" fmla="*/ 3 w 3"/>
                  <a:gd name="T1" fmla="*/ 5 h 8"/>
                  <a:gd name="T2" fmla="*/ 1 w 3"/>
                  <a:gd name="T3" fmla="*/ 4 h 8"/>
                  <a:gd name="T4" fmla="*/ 3 w 3"/>
                  <a:gd name="T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8">
                    <a:moveTo>
                      <a:pt x="3" y="5"/>
                    </a:moveTo>
                    <a:cubicBezTo>
                      <a:pt x="3" y="8"/>
                      <a:pt x="1" y="1"/>
                      <a:pt x="1" y="4"/>
                    </a:cubicBezTo>
                    <a:cubicBezTo>
                      <a:pt x="0" y="0"/>
                      <a:pt x="3" y="2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0" name="Freeform 3807">
                <a:extLst>
                  <a:ext uri="{FF2B5EF4-FFF2-40B4-BE49-F238E27FC236}">
                    <a16:creationId xmlns:a16="http://schemas.microsoft.com/office/drawing/2014/main" id="{35597999-EC4E-4DA3-957B-18C7F85D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2850" y="6135688"/>
                <a:ext cx="23813" cy="20638"/>
              </a:xfrm>
              <a:custGeom>
                <a:avLst/>
                <a:gdLst>
                  <a:gd name="T0" fmla="*/ 4 w 8"/>
                  <a:gd name="T1" fmla="*/ 2 h 7"/>
                  <a:gd name="T2" fmla="*/ 1 w 8"/>
                  <a:gd name="T3" fmla="*/ 4 h 7"/>
                  <a:gd name="T4" fmla="*/ 2 w 8"/>
                  <a:gd name="T5" fmla="*/ 0 h 7"/>
                  <a:gd name="T6" fmla="*/ 8 w 8"/>
                  <a:gd name="T7" fmla="*/ 2 h 7"/>
                  <a:gd name="T8" fmla="*/ 5 w 8"/>
                  <a:gd name="T9" fmla="*/ 6 h 7"/>
                  <a:gd name="T10" fmla="*/ 4 w 8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4" y="2"/>
                    </a:moveTo>
                    <a:cubicBezTo>
                      <a:pt x="3" y="7"/>
                      <a:pt x="2" y="1"/>
                      <a:pt x="1" y="4"/>
                    </a:cubicBezTo>
                    <a:cubicBezTo>
                      <a:pt x="0" y="2"/>
                      <a:pt x="3" y="1"/>
                      <a:pt x="2" y="0"/>
                    </a:cubicBezTo>
                    <a:cubicBezTo>
                      <a:pt x="3" y="0"/>
                      <a:pt x="5" y="1"/>
                      <a:pt x="8" y="2"/>
                    </a:cubicBezTo>
                    <a:cubicBezTo>
                      <a:pt x="7" y="7"/>
                      <a:pt x="7" y="2"/>
                      <a:pt x="5" y="6"/>
                    </a:cubicBezTo>
                    <a:cubicBezTo>
                      <a:pt x="5" y="5"/>
                      <a:pt x="4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1" name="Freeform 3808">
                <a:extLst>
                  <a:ext uri="{FF2B5EF4-FFF2-40B4-BE49-F238E27FC236}">
                    <a16:creationId xmlns:a16="http://schemas.microsoft.com/office/drawing/2014/main" id="{238EE345-9E45-43AA-AA3F-A7D7B3BBE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263" y="5286375"/>
                <a:ext cx="12700" cy="17463"/>
              </a:xfrm>
              <a:custGeom>
                <a:avLst/>
                <a:gdLst>
                  <a:gd name="T0" fmla="*/ 0 w 4"/>
                  <a:gd name="T1" fmla="*/ 4 h 6"/>
                  <a:gd name="T2" fmla="*/ 0 w 4"/>
                  <a:gd name="T3" fmla="*/ 2 h 6"/>
                  <a:gd name="T4" fmla="*/ 4 w 4"/>
                  <a:gd name="T5" fmla="*/ 1 h 6"/>
                  <a:gd name="T6" fmla="*/ 0 w 4"/>
                  <a:gd name="T7" fmla="*/ 6 h 6"/>
                  <a:gd name="T8" fmla="*/ 0 w 4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4"/>
                    </a:moveTo>
                    <a:cubicBezTo>
                      <a:pt x="0" y="3"/>
                      <a:pt x="0" y="2"/>
                      <a:pt x="0" y="2"/>
                    </a:cubicBezTo>
                    <a:cubicBezTo>
                      <a:pt x="1" y="2"/>
                      <a:pt x="3" y="0"/>
                      <a:pt x="4" y="1"/>
                    </a:cubicBezTo>
                    <a:cubicBezTo>
                      <a:pt x="3" y="6"/>
                      <a:pt x="1" y="1"/>
                      <a:pt x="0" y="6"/>
                    </a:cubicBezTo>
                    <a:cubicBezTo>
                      <a:pt x="0" y="5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2" name="Freeform 3809">
                <a:extLst>
                  <a:ext uri="{FF2B5EF4-FFF2-40B4-BE49-F238E27FC236}">
                    <a16:creationId xmlns:a16="http://schemas.microsoft.com/office/drawing/2014/main" id="{BF614771-AEC6-42DE-8141-D7BED0241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" y="5280025"/>
                <a:ext cx="23813" cy="47625"/>
              </a:xfrm>
              <a:custGeom>
                <a:avLst/>
                <a:gdLst>
                  <a:gd name="T0" fmla="*/ 7 w 8"/>
                  <a:gd name="T1" fmla="*/ 10 h 16"/>
                  <a:gd name="T2" fmla="*/ 2 w 8"/>
                  <a:gd name="T3" fmla="*/ 12 h 16"/>
                  <a:gd name="T4" fmla="*/ 4 w 8"/>
                  <a:gd name="T5" fmla="*/ 7 h 16"/>
                  <a:gd name="T6" fmla="*/ 2 w 8"/>
                  <a:gd name="T7" fmla="*/ 11 h 16"/>
                  <a:gd name="T8" fmla="*/ 0 w 8"/>
                  <a:gd name="T9" fmla="*/ 6 h 16"/>
                  <a:gd name="T10" fmla="*/ 3 w 8"/>
                  <a:gd name="T11" fmla="*/ 7 h 16"/>
                  <a:gd name="T12" fmla="*/ 3 w 8"/>
                  <a:gd name="T13" fmla="*/ 4 h 16"/>
                  <a:gd name="T14" fmla="*/ 5 w 8"/>
                  <a:gd name="T15" fmla="*/ 8 h 16"/>
                  <a:gd name="T16" fmla="*/ 7 w 8"/>
                  <a:gd name="T17" fmla="*/ 6 h 16"/>
                  <a:gd name="T18" fmla="*/ 8 w 8"/>
                  <a:gd name="T19" fmla="*/ 9 h 16"/>
                  <a:gd name="T20" fmla="*/ 7 w 8"/>
                  <a:gd name="T21" fmla="*/ 11 h 16"/>
                  <a:gd name="T22" fmla="*/ 7 w 8"/>
                  <a:gd name="T23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6">
                    <a:moveTo>
                      <a:pt x="7" y="10"/>
                    </a:moveTo>
                    <a:cubicBezTo>
                      <a:pt x="6" y="16"/>
                      <a:pt x="5" y="9"/>
                      <a:pt x="2" y="12"/>
                    </a:cubicBezTo>
                    <a:cubicBezTo>
                      <a:pt x="3" y="8"/>
                      <a:pt x="3" y="9"/>
                      <a:pt x="4" y="7"/>
                    </a:cubicBezTo>
                    <a:cubicBezTo>
                      <a:pt x="3" y="7"/>
                      <a:pt x="3" y="8"/>
                      <a:pt x="2" y="11"/>
                    </a:cubicBezTo>
                    <a:cubicBezTo>
                      <a:pt x="2" y="7"/>
                      <a:pt x="0" y="10"/>
                      <a:pt x="0" y="6"/>
                    </a:cubicBezTo>
                    <a:cubicBezTo>
                      <a:pt x="2" y="0"/>
                      <a:pt x="2" y="10"/>
                      <a:pt x="3" y="7"/>
                    </a:cubicBezTo>
                    <a:cubicBezTo>
                      <a:pt x="4" y="5"/>
                      <a:pt x="3" y="4"/>
                      <a:pt x="3" y="4"/>
                    </a:cubicBezTo>
                    <a:cubicBezTo>
                      <a:pt x="4" y="2"/>
                      <a:pt x="5" y="5"/>
                      <a:pt x="5" y="8"/>
                    </a:cubicBezTo>
                    <a:cubicBezTo>
                      <a:pt x="6" y="8"/>
                      <a:pt x="6" y="8"/>
                      <a:pt x="7" y="6"/>
                    </a:cubicBezTo>
                    <a:cubicBezTo>
                      <a:pt x="7" y="7"/>
                      <a:pt x="6" y="10"/>
                      <a:pt x="8" y="9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7" y="12"/>
                      <a:pt x="7" y="11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3" name="Freeform 3810">
                <a:extLst>
                  <a:ext uri="{FF2B5EF4-FFF2-40B4-BE49-F238E27FC236}">
                    <a16:creationId xmlns:a16="http://schemas.microsoft.com/office/drawing/2014/main" id="{6526417B-EAAB-42A3-8D25-150FE6058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988" y="5303838"/>
                <a:ext cx="4763" cy="30163"/>
              </a:xfrm>
              <a:custGeom>
                <a:avLst/>
                <a:gdLst>
                  <a:gd name="T0" fmla="*/ 2 w 2"/>
                  <a:gd name="T1" fmla="*/ 7 h 10"/>
                  <a:gd name="T2" fmla="*/ 0 w 2"/>
                  <a:gd name="T3" fmla="*/ 5 h 10"/>
                  <a:gd name="T4" fmla="*/ 2 w 2"/>
                  <a:gd name="T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0">
                    <a:moveTo>
                      <a:pt x="2" y="7"/>
                    </a:moveTo>
                    <a:cubicBezTo>
                      <a:pt x="2" y="10"/>
                      <a:pt x="0" y="6"/>
                      <a:pt x="0" y="5"/>
                    </a:cubicBezTo>
                    <a:cubicBezTo>
                      <a:pt x="1" y="0"/>
                      <a:pt x="0" y="8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4" name="Freeform 3811">
                <a:extLst>
                  <a:ext uri="{FF2B5EF4-FFF2-40B4-BE49-F238E27FC236}">
                    <a16:creationId xmlns:a16="http://schemas.microsoft.com/office/drawing/2014/main" id="{1A1A8DF7-48E5-450E-8571-28F7AADE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3" y="5948363"/>
                <a:ext cx="11113" cy="23813"/>
              </a:xfrm>
              <a:custGeom>
                <a:avLst/>
                <a:gdLst>
                  <a:gd name="T0" fmla="*/ 1 w 4"/>
                  <a:gd name="T1" fmla="*/ 4 h 8"/>
                  <a:gd name="T2" fmla="*/ 2 w 4"/>
                  <a:gd name="T3" fmla="*/ 5 h 8"/>
                  <a:gd name="T4" fmla="*/ 3 w 4"/>
                  <a:gd name="T5" fmla="*/ 0 h 8"/>
                  <a:gd name="T6" fmla="*/ 3 w 4"/>
                  <a:gd name="T7" fmla="*/ 1 h 8"/>
                  <a:gd name="T8" fmla="*/ 3 w 4"/>
                  <a:gd name="T9" fmla="*/ 2 h 8"/>
                  <a:gd name="T10" fmla="*/ 3 w 4"/>
                  <a:gd name="T11" fmla="*/ 8 h 8"/>
                  <a:gd name="T12" fmla="*/ 1 w 4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1" y="4"/>
                    </a:moveTo>
                    <a:cubicBezTo>
                      <a:pt x="2" y="0"/>
                      <a:pt x="1" y="8"/>
                      <a:pt x="2" y="5"/>
                    </a:cubicBezTo>
                    <a:cubicBezTo>
                      <a:pt x="3" y="3"/>
                      <a:pt x="2" y="2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1"/>
                      <a:pt x="3" y="6"/>
                      <a:pt x="3" y="8"/>
                    </a:cubicBezTo>
                    <a:cubicBezTo>
                      <a:pt x="3" y="5"/>
                      <a:pt x="0" y="8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5" name="Freeform 3812">
                <a:extLst>
                  <a:ext uri="{FF2B5EF4-FFF2-40B4-BE49-F238E27FC236}">
                    <a16:creationId xmlns:a16="http://schemas.microsoft.com/office/drawing/2014/main" id="{C0F8DF75-4C7A-4F50-9FAB-7C7AECEAD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863" y="5961063"/>
                <a:ext cx="19050" cy="36513"/>
              </a:xfrm>
              <a:custGeom>
                <a:avLst/>
                <a:gdLst>
                  <a:gd name="T0" fmla="*/ 6 w 6"/>
                  <a:gd name="T1" fmla="*/ 5 h 12"/>
                  <a:gd name="T2" fmla="*/ 1 w 6"/>
                  <a:gd name="T3" fmla="*/ 6 h 12"/>
                  <a:gd name="T4" fmla="*/ 4 w 6"/>
                  <a:gd name="T5" fmla="*/ 0 h 12"/>
                  <a:gd name="T6" fmla="*/ 6 w 6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2">
                    <a:moveTo>
                      <a:pt x="6" y="5"/>
                    </a:moveTo>
                    <a:cubicBezTo>
                      <a:pt x="5" y="3"/>
                      <a:pt x="0" y="12"/>
                      <a:pt x="1" y="6"/>
                    </a:cubicBezTo>
                    <a:cubicBezTo>
                      <a:pt x="2" y="7"/>
                      <a:pt x="3" y="2"/>
                      <a:pt x="4" y="0"/>
                    </a:cubicBezTo>
                    <a:cubicBezTo>
                      <a:pt x="4" y="2"/>
                      <a:pt x="5" y="6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6" name="Freeform 3813">
                <a:extLst>
                  <a:ext uri="{FF2B5EF4-FFF2-40B4-BE49-F238E27FC236}">
                    <a16:creationId xmlns:a16="http://schemas.microsoft.com/office/drawing/2014/main" id="{844DE871-6A63-46CB-9ADB-2492233AC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400" y="5943600"/>
                <a:ext cx="20638" cy="47625"/>
              </a:xfrm>
              <a:custGeom>
                <a:avLst/>
                <a:gdLst>
                  <a:gd name="T0" fmla="*/ 6 w 7"/>
                  <a:gd name="T1" fmla="*/ 11 h 16"/>
                  <a:gd name="T2" fmla="*/ 2 w 7"/>
                  <a:gd name="T3" fmla="*/ 16 h 16"/>
                  <a:gd name="T4" fmla="*/ 0 w 7"/>
                  <a:gd name="T5" fmla="*/ 16 h 16"/>
                  <a:gd name="T6" fmla="*/ 1 w 7"/>
                  <a:gd name="T7" fmla="*/ 7 h 16"/>
                  <a:gd name="T8" fmla="*/ 4 w 7"/>
                  <a:gd name="T9" fmla="*/ 6 h 16"/>
                  <a:gd name="T10" fmla="*/ 2 w 7"/>
                  <a:gd name="T11" fmla="*/ 8 h 16"/>
                  <a:gd name="T12" fmla="*/ 5 w 7"/>
                  <a:gd name="T13" fmla="*/ 9 h 16"/>
                  <a:gd name="T14" fmla="*/ 7 w 7"/>
                  <a:gd name="T15" fmla="*/ 0 h 16"/>
                  <a:gd name="T16" fmla="*/ 6 w 7"/>
                  <a:gd name="T17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6">
                    <a:moveTo>
                      <a:pt x="6" y="11"/>
                    </a:moveTo>
                    <a:cubicBezTo>
                      <a:pt x="4" y="15"/>
                      <a:pt x="3" y="9"/>
                      <a:pt x="2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1"/>
                      <a:pt x="3" y="7"/>
                      <a:pt x="1" y="7"/>
                    </a:cubicBezTo>
                    <a:cubicBezTo>
                      <a:pt x="2" y="4"/>
                      <a:pt x="3" y="6"/>
                      <a:pt x="4" y="6"/>
                    </a:cubicBezTo>
                    <a:cubicBezTo>
                      <a:pt x="3" y="8"/>
                      <a:pt x="3" y="6"/>
                      <a:pt x="2" y="8"/>
                    </a:cubicBezTo>
                    <a:cubicBezTo>
                      <a:pt x="2" y="12"/>
                      <a:pt x="4" y="7"/>
                      <a:pt x="5" y="9"/>
                    </a:cubicBezTo>
                    <a:cubicBezTo>
                      <a:pt x="4" y="6"/>
                      <a:pt x="5" y="1"/>
                      <a:pt x="7" y="0"/>
                    </a:cubicBezTo>
                    <a:cubicBezTo>
                      <a:pt x="6" y="5"/>
                      <a:pt x="5" y="8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7" name="Freeform 3814">
                <a:extLst>
                  <a:ext uri="{FF2B5EF4-FFF2-40B4-BE49-F238E27FC236}">
                    <a16:creationId xmlns:a16="http://schemas.microsoft.com/office/drawing/2014/main" id="{EE8BF971-8323-406C-9356-733AACD16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363" y="6138863"/>
                <a:ext cx="25400" cy="26988"/>
              </a:xfrm>
              <a:custGeom>
                <a:avLst/>
                <a:gdLst>
                  <a:gd name="T0" fmla="*/ 8 w 8"/>
                  <a:gd name="T1" fmla="*/ 6 h 9"/>
                  <a:gd name="T2" fmla="*/ 4 w 8"/>
                  <a:gd name="T3" fmla="*/ 2 h 9"/>
                  <a:gd name="T4" fmla="*/ 5 w 8"/>
                  <a:gd name="T5" fmla="*/ 8 h 9"/>
                  <a:gd name="T6" fmla="*/ 0 w 8"/>
                  <a:gd name="T7" fmla="*/ 2 h 9"/>
                  <a:gd name="T8" fmla="*/ 4 w 8"/>
                  <a:gd name="T9" fmla="*/ 0 h 9"/>
                  <a:gd name="T10" fmla="*/ 8 w 8"/>
                  <a:gd name="T1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cubicBezTo>
                      <a:pt x="6" y="9"/>
                      <a:pt x="6" y="2"/>
                      <a:pt x="4" y="2"/>
                    </a:cubicBezTo>
                    <a:cubicBezTo>
                      <a:pt x="3" y="7"/>
                      <a:pt x="5" y="4"/>
                      <a:pt x="5" y="8"/>
                    </a:cubicBezTo>
                    <a:cubicBezTo>
                      <a:pt x="3" y="8"/>
                      <a:pt x="1" y="7"/>
                      <a:pt x="0" y="2"/>
                    </a:cubicBezTo>
                    <a:cubicBezTo>
                      <a:pt x="1" y="2"/>
                      <a:pt x="2" y="8"/>
                      <a:pt x="4" y="0"/>
                    </a:cubicBezTo>
                    <a:cubicBezTo>
                      <a:pt x="6" y="0"/>
                      <a:pt x="7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8" name="Freeform 3815">
                <a:extLst>
                  <a:ext uri="{FF2B5EF4-FFF2-40B4-BE49-F238E27FC236}">
                    <a16:creationId xmlns:a16="http://schemas.microsoft.com/office/drawing/2014/main" id="{FA2C93A0-7E39-46AC-A3A8-B470DD4A6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038" y="5816600"/>
                <a:ext cx="12700" cy="38100"/>
              </a:xfrm>
              <a:custGeom>
                <a:avLst/>
                <a:gdLst>
                  <a:gd name="T0" fmla="*/ 3 w 4"/>
                  <a:gd name="T1" fmla="*/ 0 h 13"/>
                  <a:gd name="T2" fmla="*/ 4 w 4"/>
                  <a:gd name="T3" fmla="*/ 10 h 13"/>
                  <a:gd name="T4" fmla="*/ 0 w 4"/>
                  <a:gd name="T5" fmla="*/ 13 h 13"/>
                  <a:gd name="T6" fmla="*/ 3 w 4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3">
                    <a:moveTo>
                      <a:pt x="3" y="0"/>
                    </a:moveTo>
                    <a:cubicBezTo>
                      <a:pt x="4" y="1"/>
                      <a:pt x="3" y="7"/>
                      <a:pt x="4" y="10"/>
                    </a:cubicBezTo>
                    <a:cubicBezTo>
                      <a:pt x="3" y="13"/>
                      <a:pt x="2" y="8"/>
                      <a:pt x="0" y="13"/>
                    </a:cubicBezTo>
                    <a:cubicBezTo>
                      <a:pt x="1" y="7"/>
                      <a:pt x="1" y="7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9" name="Freeform 3816">
                <a:extLst>
                  <a:ext uri="{FF2B5EF4-FFF2-40B4-BE49-F238E27FC236}">
                    <a16:creationId xmlns:a16="http://schemas.microsoft.com/office/drawing/2014/main" id="{930858AB-D6FB-4439-971C-339718FB1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1563" y="5780088"/>
                <a:ext cx="11113" cy="26988"/>
              </a:xfrm>
              <a:custGeom>
                <a:avLst/>
                <a:gdLst>
                  <a:gd name="T0" fmla="*/ 2 w 4"/>
                  <a:gd name="T1" fmla="*/ 9 h 9"/>
                  <a:gd name="T2" fmla="*/ 3 w 4"/>
                  <a:gd name="T3" fmla="*/ 5 h 9"/>
                  <a:gd name="T4" fmla="*/ 0 w 4"/>
                  <a:gd name="T5" fmla="*/ 6 h 9"/>
                  <a:gd name="T6" fmla="*/ 2 w 4"/>
                  <a:gd name="T7" fmla="*/ 2 h 9"/>
                  <a:gd name="T8" fmla="*/ 2 w 4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9">
                    <a:moveTo>
                      <a:pt x="2" y="9"/>
                    </a:moveTo>
                    <a:cubicBezTo>
                      <a:pt x="2" y="9"/>
                      <a:pt x="3" y="6"/>
                      <a:pt x="3" y="5"/>
                    </a:cubicBezTo>
                    <a:cubicBezTo>
                      <a:pt x="2" y="6"/>
                      <a:pt x="1" y="9"/>
                      <a:pt x="0" y="6"/>
                    </a:cubicBezTo>
                    <a:cubicBezTo>
                      <a:pt x="1" y="0"/>
                      <a:pt x="1" y="8"/>
                      <a:pt x="2" y="2"/>
                    </a:cubicBezTo>
                    <a:cubicBezTo>
                      <a:pt x="3" y="3"/>
                      <a:pt x="4" y="5"/>
                      <a:pt x="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0" name="Freeform 3817">
                <a:extLst>
                  <a:ext uri="{FF2B5EF4-FFF2-40B4-BE49-F238E27FC236}">
                    <a16:creationId xmlns:a16="http://schemas.microsoft.com/office/drawing/2014/main" id="{51CB0A79-3636-4EB7-A4BB-71E1918B6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613" y="5954713"/>
                <a:ext cx="77788" cy="90488"/>
              </a:xfrm>
              <a:custGeom>
                <a:avLst/>
                <a:gdLst>
                  <a:gd name="T0" fmla="*/ 18 w 26"/>
                  <a:gd name="T1" fmla="*/ 21 h 30"/>
                  <a:gd name="T2" fmla="*/ 20 w 26"/>
                  <a:gd name="T3" fmla="*/ 17 h 30"/>
                  <a:gd name="T4" fmla="*/ 23 w 26"/>
                  <a:gd name="T5" fmla="*/ 16 h 30"/>
                  <a:gd name="T6" fmla="*/ 23 w 26"/>
                  <a:gd name="T7" fmla="*/ 23 h 30"/>
                  <a:gd name="T8" fmla="*/ 22 w 26"/>
                  <a:gd name="T9" fmla="*/ 27 h 30"/>
                  <a:gd name="T10" fmla="*/ 21 w 26"/>
                  <a:gd name="T11" fmla="*/ 26 h 30"/>
                  <a:gd name="T12" fmla="*/ 19 w 26"/>
                  <a:gd name="T13" fmla="*/ 21 h 30"/>
                  <a:gd name="T14" fmla="*/ 17 w 26"/>
                  <a:gd name="T15" fmla="*/ 22 h 30"/>
                  <a:gd name="T16" fmla="*/ 16 w 26"/>
                  <a:gd name="T17" fmla="*/ 27 h 30"/>
                  <a:gd name="T18" fmla="*/ 11 w 26"/>
                  <a:gd name="T19" fmla="*/ 23 h 30"/>
                  <a:gd name="T20" fmla="*/ 13 w 26"/>
                  <a:gd name="T21" fmla="*/ 18 h 30"/>
                  <a:gd name="T22" fmla="*/ 14 w 26"/>
                  <a:gd name="T23" fmla="*/ 19 h 30"/>
                  <a:gd name="T24" fmla="*/ 18 w 26"/>
                  <a:gd name="T25" fmla="*/ 14 h 30"/>
                  <a:gd name="T26" fmla="*/ 17 w 26"/>
                  <a:gd name="T27" fmla="*/ 9 h 30"/>
                  <a:gd name="T28" fmla="*/ 15 w 26"/>
                  <a:gd name="T29" fmla="*/ 14 h 30"/>
                  <a:gd name="T30" fmla="*/ 9 w 26"/>
                  <a:gd name="T31" fmla="*/ 10 h 30"/>
                  <a:gd name="T32" fmla="*/ 8 w 26"/>
                  <a:gd name="T33" fmla="*/ 15 h 30"/>
                  <a:gd name="T34" fmla="*/ 8 w 26"/>
                  <a:gd name="T35" fmla="*/ 10 h 30"/>
                  <a:gd name="T36" fmla="*/ 4 w 26"/>
                  <a:gd name="T37" fmla="*/ 9 h 30"/>
                  <a:gd name="T38" fmla="*/ 1 w 26"/>
                  <a:gd name="T39" fmla="*/ 20 h 30"/>
                  <a:gd name="T40" fmla="*/ 0 w 26"/>
                  <a:gd name="T41" fmla="*/ 18 h 30"/>
                  <a:gd name="T42" fmla="*/ 2 w 26"/>
                  <a:gd name="T43" fmla="*/ 9 h 30"/>
                  <a:gd name="T44" fmla="*/ 0 w 26"/>
                  <a:gd name="T45" fmla="*/ 14 h 30"/>
                  <a:gd name="T46" fmla="*/ 1 w 26"/>
                  <a:gd name="T47" fmla="*/ 6 h 30"/>
                  <a:gd name="T48" fmla="*/ 10 w 26"/>
                  <a:gd name="T49" fmla="*/ 9 h 30"/>
                  <a:gd name="T50" fmla="*/ 18 w 26"/>
                  <a:gd name="T51" fmla="*/ 10 h 30"/>
                  <a:gd name="T52" fmla="*/ 19 w 26"/>
                  <a:gd name="T53" fmla="*/ 5 h 30"/>
                  <a:gd name="T54" fmla="*/ 23 w 26"/>
                  <a:gd name="T55" fmla="*/ 8 h 30"/>
                  <a:gd name="T56" fmla="*/ 26 w 26"/>
                  <a:gd name="T57" fmla="*/ 5 h 30"/>
                  <a:gd name="T58" fmla="*/ 22 w 26"/>
                  <a:gd name="T59" fmla="*/ 13 h 30"/>
                  <a:gd name="T60" fmla="*/ 18 w 26"/>
                  <a:gd name="T61" fmla="*/ 13 h 30"/>
                  <a:gd name="T62" fmla="*/ 19 w 26"/>
                  <a:gd name="T63" fmla="*/ 17 h 30"/>
                  <a:gd name="T64" fmla="*/ 18 w 26"/>
                  <a:gd name="T65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" h="30">
                    <a:moveTo>
                      <a:pt x="18" y="21"/>
                    </a:moveTo>
                    <a:cubicBezTo>
                      <a:pt x="18" y="19"/>
                      <a:pt x="19" y="20"/>
                      <a:pt x="20" y="17"/>
                    </a:cubicBezTo>
                    <a:cubicBezTo>
                      <a:pt x="20" y="19"/>
                      <a:pt x="22" y="22"/>
                      <a:pt x="23" y="16"/>
                    </a:cubicBezTo>
                    <a:cubicBezTo>
                      <a:pt x="24" y="17"/>
                      <a:pt x="23" y="22"/>
                      <a:pt x="23" y="23"/>
                    </a:cubicBezTo>
                    <a:cubicBezTo>
                      <a:pt x="23" y="25"/>
                      <a:pt x="21" y="25"/>
                      <a:pt x="22" y="27"/>
                    </a:cubicBezTo>
                    <a:cubicBezTo>
                      <a:pt x="21" y="30"/>
                      <a:pt x="22" y="25"/>
                      <a:pt x="21" y="26"/>
                    </a:cubicBezTo>
                    <a:cubicBezTo>
                      <a:pt x="22" y="18"/>
                      <a:pt x="20" y="24"/>
                      <a:pt x="19" y="21"/>
                    </a:cubicBezTo>
                    <a:cubicBezTo>
                      <a:pt x="19" y="24"/>
                      <a:pt x="17" y="27"/>
                      <a:pt x="17" y="22"/>
                    </a:cubicBezTo>
                    <a:cubicBezTo>
                      <a:pt x="16" y="22"/>
                      <a:pt x="16" y="26"/>
                      <a:pt x="16" y="27"/>
                    </a:cubicBezTo>
                    <a:cubicBezTo>
                      <a:pt x="14" y="23"/>
                      <a:pt x="13" y="27"/>
                      <a:pt x="11" y="23"/>
                    </a:cubicBezTo>
                    <a:cubicBezTo>
                      <a:pt x="12" y="22"/>
                      <a:pt x="14" y="21"/>
                      <a:pt x="13" y="18"/>
                    </a:cubicBezTo>
                    <a:cubicBezTo>
                      <a:pt x="13" y="16"/>
                      <a:pt x="13" y="20"/>
                      <a:pt x="14" y="19"/>
                    </a:cubicBezTo>
                    <a:cubicBezTo>
                      <a:pt x="13" y="14"/>
                      <a:pt x="17" y="18"/>
                      <a:pt x="18" y="14"/>
                    </a:cubicBezTo>
                    <a:cubicBezTo>
                      <a:pt x="17" y="11"/>
                      <a:pt x="15" y="15"/>
                      <a:pt x="17" y="9"/>
                    </a:cubicBezTo>
                    <a:cubicBezTo>
                      <a:pt x="16" y="7"/>
                      <a:pt x="16" y="11"/>
                      <a:pt x="15" y="14"/>
                    </a:cubicBezTo>
                    <a:cubicBezTo>
                      <a:pt x="15" y="6"/>
                      <a:pt x="10" y="16"/>
                      <a:pt x="9" y="10"/>
                    </a:cubicBezTo>
                    <a:cubicBezTo>
                      <a:pt x="9" y="10"/>
                      <a:pt x="9" y="13"/>
                      <a:pt x="8" y="15"/>
                    </a:cubicBezTo>
                    <a:cubicBezTo>
                      <a:pt x="8" y="14"/>
                      <a:pt x="7" y="14"/>
                      <a:pt x="8" y="10"/>
                    </a:cubicBezTo>
                    <a:cubicBezTo>
                      <a:pt x="6" y="15"/>
                      <a:pt x="7" y="5"/>
                      <a:pt x="4" y="9"/>
                    </a:cubicBezTo>
                    <a:cubicBezTo>
                      <a:pt x="4" y="13"/>
                      <a:pt x="2" y="17"/>
                      <a:pt x="1" y="20"/>
                    </a:cubicBezTo>
                    <a:cubicBezTo>
                      <a:pt x="1" y="20"/>
                      <a:pt x="2" y="17"/>
                      <a:pt x="0" y="18"/>
                    </a:cubicBezTo>
                    <a:cubicBezTo>
                      <a:pt x="2" y="16"/>
                      <a:pt x="2" y="13"/>
                      <a:pt x="2" y="9"/>
                    </a:cubicBezTo>
                    <a:cubicBezTo>
                      <a:pt x="1" y="10"/>
                      <a:pt x="1" y="15"/>
                      <a:pt x="0" y="14"/>
                    </a:cubicBezTo>
                    <a:cubicBezTo>
                      <a:pt x="1" y="10"/>
                      <a:pt x="0" y="10"/>
                      <a:pt x="1" y="6"/>
                    </a:cubicBezTo>
                    <a:cubicBezTo>
                      <a:pt x="3" y="10"/>
                      <a:pt x="9" y="0"/>
                      <a:pt x="10" y="9"/>
                    </a:cubicBezTo>
                    <a:cubicBezTo>
                      <a:pt x="13" y="4"/>
                      <a:pt x="17" y="3"/>
                      <a:pt x="18" y="10"/>
                    </a:cubicBezTo>
                    <a:cubicBezTo>
                      <a:pt x="19" y="9"/>
                      <a:pt x="18" y="8"/>
                      <a:pt x="19" y="5"/>
                    </a:cubicBezTo>
                    <a:cubicBezTo>
                      <a:pt x="20" y="11"/>
                      <a:pt x="22" y="4"/>
                      <a:pt x="23" y="8"/>
                    </a:cubicBezTo>
                    <a:cubicBezTo>
                      <a:pt x="24" y="5"/>
                      <a:pt x="25" y="6"/>
                      <a:pt x="26" y="5"/>
                    </a:cubicBezTo>
                    <a:cubicBezTo>
                      <a:pt x="26" y="9"/>
                      <a:pt x="23" y="8"/>
                      <a:pt x="22" y="13"/>
                    </a:cubicBezTo>
                    <a:cubicBezTo>
                      <a:pt x="22" y="9"/>
                      <a:pt x="19" y="12"/>
                      <a:pt x="18" y="13"/>
                    </a:cubicBezTo>
                    <a:cubicBezTo>
                      <a:pt x="17" y="19"/>
                      <a:pt x="19" y="15"/>
                      <a:pt x="19" y="17"/>
                    </a:cubicBezTo>
                    <a:cubicBezTo>
                      <a:pt x="19" y="20"/>
                      <a:pt x="18" y="14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1" name="Freeform 3818">
                <a:extLst>
                  <a:ext uri="{FF2B5EF4-FFF2-40B4-BE49-F238E27FC236}">
                    <a16:creationId xmlns:a16="http://schemas.microsoft.com/office/drawing/2014/main" id="{714FCA5F-C85A-4E48-9FA2-10C41B9A8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500" y="5695950"/>
                <a:ext cx="9525" cy="26988"/>
              </a:xfrm>
              <a:custGeom>
                <a:avLst/>
                <a:gdLst>
                  <a:gd name="T0" fmla="*/ 3 w 3"/>
                  <a:gd name="T1" fmla="*/ 2 h 9"/>
                  <a:gd name="T2" fmla="*/ 1 w 3"/>
                  <a:gd name="T3" fmla="*/ 8 h 9"/>
                  <a:gd name="T4" fmla="*/ 0 w 3"/>
                  <a:gd name="T5" fmla="*/ 4 h 9"/>
                  <a:gd name="T6" fmla="*/ 3 w 3"/>
                  <a:gd name="T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9">
                    <a:moveTo>
                      <a:pt x="3" y="2"/>
                    </a:moveTo>
                    <a:cubicBezTo>
                      <a:pt x="2" y="5"/>
                      <a:pt x="2" y="7"/>
                      <a:pt x="1" y="8"/>
                    </a:cubicBezTo>
                    <a:cubicBezTo>
                      <a:pt x="0" y="9"/>
                      <a:pt x="1" y="5"/>
                      <a:pt x="0" y="4"/>
                    </a:cubicBezTo>
                    <a:cubicBezTo>
                      <a:pt x="1" y="1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2" name="Freeform 3819">
                <a:extLst>
                  <a:ext uri="{FF2B5EF4-FFF2-40B4-BE49-F238E27FC236}">
                    <a16:creationId xmlns:a16="http://schemas.microsoft.com/office/drawing/2014/main" id="{52628848-86FA-4552-8A04-DB85429FE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675" y="5592763"/>
                <a:ext cx="12700" cy="55563"/>
              </a:xfrm>
              <a:custGeom>
                <a:avLst/>
                <a:gdLst>
                  <a:gd name="T0" fmla="*/ 2 w 4"/>
                  <a:gd name="T1" fmla="*/ 15 h 18"/>
                  <a:gd name="T2" fmla="*/ 2 w 4"/>
                  <a:gd name="T3" fmla="*/ 18 h 18"/>
                  <a:gd name="T4" fmla="*/ 1 w 4"/>
                  <a:gd name="T5" fmla="*/ 17 h 18"/>
                  <a:gd name="T6" fmla="*/ 2 w 4"/>
                  <a:gd name="T7" fmla="*/ 15 h 18"/>
                  <a:gd name="T8" fmla="*/ 0 w 4"/>
                  <a:gd name="T9" fmla="*/ 13 h 18"/>
                  <a:gd name="T10" fmla="*/ 1 w 4"/>
                  <a:gd name="T11" fmla="*/ 7 h 18"/>
                  <a:gd name="T12" fmla="*/ 3 w 4"/>
                  <a:gd name="T13" fmla="*/ 5 h 18"/>
                  <a:gd name="T14" fmla="*/ 2 w 4"/>
                  <a:gd name="T15" fmla="*/ 6 h 18"/>
                  <a:gd name="T16" fmla="*/ 2 w 4"/>
                  <a:gd name="T1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8">
                    <a:moveTo>
                      <a:pt x="2" y="15"/>
                    </a:moveTo>
                    <a:cubicBezTo>
                      <a:pt x="2" y="16"/>
                      <a:pt x="2" y="17"/>
                      <a:pt x="2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1" y="15"/>
                      <a:pt x="1" y="15"/>
                      <a:pt x="0" y="13"/>
                    </a:cubicBezTo>
                    <a:cubicBezTo>
                      <a:pt x="1" y="9"/>
                      <a:pt x="2" y="4"/>
                      <a:pt x="1" y="7"/>
                    </a:cubicBezTo>
                    <a:cubicBezTo>
                      <a:pt x="1" y="2"/>
                      <a:pt x="4" y="0"/>
                      <a:pt x="3" y="5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9"/>
                      <a:pt x="1" y="14"/>
                      <a:pt x="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3" name="Freeform 3820">
                <a:extLst>
                  <a:ext uri="{FF2B5EF4-FFF2-40B4-BE49-F238E27FC236}">
                    <a16:creationId xmlns:a16="http://schemas.microsoft.com/office/drawing/2014/main" id="{2412B511-6791-4F35-85D4-406B688A9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388" y="5668963"/>
                <a:ext cx="14288" cy="50800"/>
              </a:xfrm>
              <a:custGeom>
                <a:avLst/>
                <a:gdLst>
                  <a:gd name="T0" fmla="*/ 4 w 5"/>
                  <a:gd name="T1" fmla="*/ 4 h 17"/>
                  <a:gd name="T2" fmla="*/ 2 w 5"/>
                  <a:gd name="T3" fmla="*/ 10 h 17"/>
                  <a:gd name="T4" fmla="*/ 2 w 5"/>
                  <a:gd name="T5" fmla="*/ 15 h 17"/>
                  <a:gd name="T6" fmla="*/ 0 w 5"/>
                  <a:gd name="T7" fmla="*/ 16 h 17"/>
                  <a:gd name="T8" fmla="*/ 2 w 5"/>
                  <a:gd name="T9" fmla="*/ 4 h 17"/>
                  <a:gd name="T10" fmla="*/ 3 w 5"/>
                  <a:gd name="T11" fmla="*/ 0 h 17"/>
                  <a:gd name="T12" fmla="*/ 4 w 5"/>
                  <a:gd name="T13" fmla="*/ 5 h 17"/>
                  <a:gd name="T14" fmla="*/ 4 w 5"/>
                  <a:gd name="T1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7">
                    <a:moveTo>
                      <a:pt x="4" y="4"/>
                    </a:moveTo>
                    <a:cubicBezTo>
                      <a:pt x="5" y="5"/>
                      <a:pt x="3" y="8"/>
                      <a:pt x="2" y="10"/>
                    </a:cubicBezTo>
                    <a:cubicBezTo>
                      <a:pt x="2" y="13"/>
                      <a:pt x="3" y="11"/>
                      <a:pt x="2" y="15"/>
                    </a:cubicBezTo>
                    <a:cubicBezTo>
                      <a:pt x="2" y="14"/>
                      <a:pt x="1" y="17"/>
                      <a:pt x="0" y="16"/>
                    </a:cubicBezTo>
                    <a:cubicBezTo>
                      <a:pt x="1" y="11"/>
                      <a:pt x="2" y="7"/>
                      <a:pt x="2" y="4"/>
                    </a:cubicBezTo>
                    <a:cubicBezTo>
                      <a:pt x="2" y="2"/>
                      <a:pt x="3" y="2"/>
                      <a:pt x="3" y="0"/>
                    </a:cubicBezTo>
                    <a:cubicBezTo>
                      <a:pt x="3" y="1"/>
                      <a:pt x="2" y="5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4" name="Freeform 3821">
                <a:extLst>
                  <a:ext uri="{FF2B5EF4-FFF2-40B4-BE49-F238E27FC236}">
                    <a16:creationId xmlns:a16="http://schemas.microsoft.com/office/drawing/2014/main" id="{FB2137E8-80CA-4AEF-AD67-D84D57A5F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413" y="5897563"/>
                <a:ext cx="26988" cy="46038"/>
              </a:xfrm>
              <a:custGeom>
                <a:avLst/>
                <a:gdLst>
                  <a:gd name="T0" fmla="*/ 2 w 9"/>
                  <a:gd name="T1" fmla="*/ 6 h 15"/>
                  <a:gd name="T2" fmla="*/ 3 w 9"/>
                  <a:gd name="T3" fmla="*/ 2 h 15"/>
                  <a:gd name="T4" fmla="*/ 8 w 9"/>
                  <a:gd name="T5" fmla="*/ 2 h 15"/>
                  <a:gd name="T6" fmla="*/ 7 w 9"/>
                  <a:gd name="T7" fmla="*/ 9 h 15"/>
                  <a:gd name="T8" fmla="*/ 4 w 9"/>
                  <a:gd name="T9" fmla="*/ 10 h 15"/>
                  <a:gd name="T10" fmla="*/ 5 w 9"/>
                  <a:gd name="T11" fmla="*/ 6 h 15"/>
                  <a:gd name="T12" fmla="*/ 2 w 9"/>
                  <a:gd name="T13" fmla="*/ 10 h 15"/>
                  <a:gd name="T14" fmla="*/ 2 w 9"/>
                  <a:gd name="T15" fmla="*/ 14 h 15"/>
                  <a:gd name="T16" fmla="*/ 1 w 9"/>
                  <a:gd name="T17" fmla="*/ 6 h 15"/>
                  <a:gd name="T18" fmla="*/ 2 w 9"/>
                  <a:gd name="T19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5">
                    <a:moveTo>
                      <a:pt x="2" y="6"/>
                    </a:moveTo>
                    <a:cubicBezTo>
                      <a:pt x="3" y="6"/>
                      <a:pt x="2" y="5"/>
                      <a:pt x="3" y="2"/>
                    </a:cubicBezTo>
                    <a:cubicBezTo>
                      <a:pt x="3" y="5"/>
                      <a:pt x="6" y="0"/>
                      <a:pt x="8" y="2"/>
                    </a:cubicBezTo>
                    <a:cubicBezTo>
                      <a:pt x="9" y="2"/>
                      <a:pt x="7" y="7"/>
                      <a:pt x="7" y="9"/>
                    </a:cubicBezTo>
                    <a:cubicBezTo>
                      <a:pt x="5" y="10"/>
                      <a:pt x="5" y="9"/>
                      <a:pt x="4" y="10"/>
                    </a:cubicBezTo>
                    <a:cubicBezTo>
                      <a:pt x="4" y="9"/>
                      <a:pt x="4" y="7"/>
                      <a:pt x="5" y="6"/>
                    </a:cubicBezTo>
                    <a:cubicBezTo>
                      <a:pt x="3" y="9"/>
                      <a:pt x="3" y="9"/>
                      <a:pt x="2" y="10"/>
                    </a:cubicBezTo>
                    <a:cubicBezTo>
                      <a:pt x="2" y="11"/>
                      <a:pt x="2" y="11"/>
                      <a:pt x="2" y="14"/>
                    </a:cubicBezTo>
                    <a:cubicBezTo>
                      <a:pt x="0" y="15"/>
                      <a:pt x="2" y="6"/>
                      <a:pt x="1" y="6"/>
                    </a:cubicBezTo>
                    <a:cubicBezTo>
                      <a:pt x="2" y="4"/>
                      <a:pt x="2" y="5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5" name="Freeform 3822">
                <a:extLst>
                  <a:ext uri="{FF2B5EF4-FFF2-40B4-BE49-F238E27FC236}">
                    <a16:creationId xmlns:a16="http://schemas.microsoft.com/office/drawing/2014/main" id="{F83E9659-7697-49FB-AFCF-1CDC2ED19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538" y="6032500"/>
                <a:ext cx="19050" cy="46038"/>
              </a:xfrm>
              <a:custGeom>
                <a:avLst/>
                <a:gdLst>
                  <a:gd name="T0" fmla="*/ 2 w 6"/>
                  <a:gd name="T1" fmla="*/ 2 h 15"/>
                  <a:gd name="T2" fmla="*/ 5 w 6"/>
                  <a:gd name="T3" fmla="*/ 6 h 15"/>
                  <a:gd name="T4" fmla="*/ 4 w 6"/>
                  <a:gd name="T5" fmla="*/ 3 h 15"/>
                  <a:gd name="T6" fmla="*/ 1 w 6"/>
                  <a:gd name="T7" fmla="*/ 8 h 15"/>
                  <a:gd name="T8" fmla="*/ 2 w 6"/>
                  <a:gd name="T9" fmla="*/ 12 h 15"/>
                  <a:gd name="T10" fmla="*/ 0 w 6"/>
                  <a:gd name="T11" fmla="*/ 15 h 15"/>
                  <a:gd name="T12" fmla="*/ 2 w 6"/>
                  <a:gd name="T1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5">
                    <a:moveTo>
                      <a:pt x="2" y="2"/>
                    </a:moveTo>
                    <a:cubicBezTo>
                      <a:pt x="3" y="3"/>
                      <a:pt x="6" y="0"/>
                      <a:pt x="5" y="6"/>
                    </a:cubicBezTo>
                    <a:cubicBezTo>
                      <a:pt x="4" y="6"/>
                      <a:pt x="3" y="7"/>
                      <a:pt x="4" y="3"/>
                    </a:cubicBezTo>
                    <a:cubicBezTo>
                      <a:pt x="3" y="5"/>
                      <a:pt x="2" y="8"/>
                      <a:pt x="1" y="8"/>
                    </a:cubicBezTo>
                    <a:cubicBezTo>
                      <a:pt x="1" y="11"/>
                      <a:pt x="2" y="11"/>
                      <a:pt x="2" y="12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9"/>
                      <a:pt x="2" y="7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6" name="Freeform 3823">
                <a:extLst>
                  <a:ext uri="{FF2B5EF4-FFF2-40B4-BE49-F238E27FC236}">
                    <a16:creationId xmlns:a16="http://schemas.microsoft.com/office/drawing/2014/main" id="{0FE202AA-07CA-4828-BC8D-A05BDE074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588" y="5819775"/>
                <a:ext cx="20638" cy="17463"/>
              </a:xfrm>
              <a:custGeom>
                <a:avLst/>
                <a:gdLst>
                  <a:gd name="T0" fmla="*/ 6 w 7"/>
                  <a:gd name="T1" fmla="*/ 5 h 6"/>
                  <a:gd name="T2" fmla="*/ 4 w 7"/>
                  <a:gd name="T3" fmla="*/ 6 h 6"/>
                  <a:gd name="T4" fmla="*/ 3 w 7"/>
                  <a:gd name="T5" fmla="*/ 6 h 6"/>
                  <a:gd name="T6" fmla="*/ 7 w 7"/>
                  <a:gd name="T7" fmla="*/ 0 h 6"/>
                  <a:gd name="T8" fmla="*/ 6 w 7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6" y="5"/>
                    </a:moveTo>
                    <a:cubicBezTo>
                      <a:pt x="6" y="6"/>
                      <a:pt x="5" y="6"/>
                      <a:pt x="4" y="6"/>
                    </a:cubicBezTo>
                    <a:cubicBezTo>
                      <a:pt x="6" y="4"/>
                      <a:pt x="5" y="2"/>
                      <a:pt x="3" y="6"/>
                    </a:cubicBezTo>
                    <a:cubicBezTo>
                      <a:pt x="0" y="4"/>
                      <a:pt x="5" y="0"/>
                      <a:pt x="7" y="0"/>
                    </a:cubicBezTo>
                    <a:cubicBezTo>
                      <a:pt x="7" y="1"/>
                      <a:pt x="6" y="5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7" name="Freeform 3824">
                <a:extLst>
                  <a:ext uri="{FF2B5EF4-FFF2-40B4-BE49-F238E27FC236}">
                    <a16:creationId xmlns:a16="http://schemas.microsoft.com/office/drawing/2014/main" id="{3861D456-ED1D-470D-B14B-DDD229AE4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675" y="5481638"/>
                <a:ext cx="15875" cy="23813"/>
              </a:xfrm>
              <a:custGeom>
                <a:avLst/>
                <a:gdLst>
                  <a:gd name="T0" fmla="*/ 3 w 5"/>
                  <a:gd name="T1" fmla="*/ 0 h 8"/>
                  <a:gd name="T2" fmla="*/ 0 w 5"/>
                  <a:gd name="T3" fmla="*/ 6 h 8"/>
                  <a:gd name="T4" fmla="*/ 3 w 5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8">
                    <a:moveTo>
                      <a:pt x="3" y="0"/>
                    </a:moveTo>
                    <a:cubicBezTo>
                      <a:pt x="5" y="3"/>
                      <a:pt x="0" y="8"/>
                      <a:pt x="0" y="6"/>
                    </a:cubicBezTo>
                    <a:cubicBezTo>
                      <a:pt x="1" y="3"/>
                      <a:pt x="2" y="4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8" name="Freeform 3825">
                <a:extLst>
                  <a:ext uri="{FF2B5EF4-FFF2-40B4-BE49-F238E27FC236}">
                    <a16:creationId xmlns:a16="http://schemas.microsoft.com/office/drawing/2014/main" id="{3FC68450-5FD2-49DE-9693-6A48797C2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438" y="6126163"/>
                <a:ext cx="20638" cy="30163"/>
              </a:xfrm>
              <a:custGeom>
                <a:avLst/>
                <a:gdLst>
                  <a:gd name="T0" fmla="*/ 2 w 7"/>
                  <a:gd name="T1" fmla="*/ 0 h 10"/>
                  <a:gd name="T2" fmla="*/ 2 w 7"/>
                  <a:gd name="T3" fmla="*/ 1 h 10"/>
                  <a:gd name="T4" fmla="*/ 5 w 7"/>
                  <a:gd name="T5" fmla="*/ 2 h 10"/>
                  <a:gd name="T6" fmla="*/ 4 w 7"/>
                  <a:gd name="T7" fmla="*/ 4 h 10"/>
                  <a:gd name="T8" fmla="*/ 7 w 7"/>
                  <a:gd name="T9" fmla="*/ 1 h 10"/>
                  <a:gd name="T10" fmla="*/ 6 w 7"/>
                  <a:gd name="T11" fmla="*/ 10 h 10"/>
                  <a:gd name="T12" fmla="*/ 0 w 7"/>
                  <a:gd name="T13" fmla="*/ 5 h 10"/>
                  <a:gd name="T14" fmla="*/ 2 w 7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0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2" y="5"/>
                      <a:pt x="4" y="2"/>
                      <a:pt x="5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8"/>
                      <a:pt x="6" y="5"/>
                      <a:pt x="7" y="1"/>
                    </a:cubicBezTo>
                    <a:cubicBezTo>
                      <a:pt x="7" y="3"/>
                      <a:pt x="5" y="6"/>
                      <a:pt x="6" y="10"/>
                    </a:cubicBezTo>
                    <a:cubicBezTo>
                      <a:pt x="3" y="6"/>
                      <a:pt x="2" y="9"/>
                      <a:pt x="0" y="5"/>
                    </a:cubicBezTo>
                    <a:cubicBezTo>
                      <a:pt x="0" y="2"/>
                      <a:pt x="1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9" name="Freeform 3826">
                <a:extLst>
                  <a:ext uri="{FF2B5EF4-FFF2-40B4-BE49-F238E27FC236}">
                    <a16:creationId xmlns:a16="http://schemas.microsoft.com/office/drawing/2014/main" id="{E6DD9168-A591-4AB6-AB58-22BF70287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888" y="5900738"/>
                <a:ext cx="3175" cy="30163"/>
              </a:xfrm>
              <a:custGeom>
                <a:avLst/>
                <a:gdLst>
                  <a:gd name="T0" fmla="*/ 1 w 1"/>
                  <a:gd name="T1" fmla="*/ 7 h 10"/>
                  <a:gd name="T2" fmla="*/ 1 w 1"/>
                  <a:gd name="T3" fmla="*/ 4 h 10"/>
                  <a:gd name="T4" fmla="*/ 0 w 1"/>
                  <a:gd name="T5" fmla="*/ 4 h 10"/>
                  <a:gd name="T6" fmla="*/ 1 w 1"/>
                  <a:gd name="T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0">
                    <a:moveTo>
                      <a:pt x="1" y="7"/>
                    </a:moveTo>
                    <a:cubicBezTo>
                      <a:pt x="0" y="10"/>
                      <a:pt x="0" y="6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0"/>
                      <a:pt x="1" y="6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0" name="Freeform 3827">
                <a:extLst>
                  <a:ext uri="{FF2B5EF4-FFF2-40B4-BE49-F238E27FC236}">
                    <a16:creationId xmlns:a16="http://schemas.microsoft.com/office/drawing/2014/main" id="{81D492F7-D6C0-44C4-A3CB-EF83B9D47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7900" y="6005513"/>
                <a:ext cx="12700" cy="33338"/>
              </a:xfrm>
              <a:custGeom>
                <a:avLst/>
                <a:gdLst>
                  <a:gd name="T0" fmla="*/ 2 w 4"/>
                  <a:gd name="T1" fmla="*/ 8 h 11"/>
                  <a:gd name="T2" fmla="*/ 0 w 4"/>
                  <a:gd name="T3" fmla="*/ 8 h 11"/>
                  <a:gd name="T4" fmla="*/ 0 w 4"/>
                  <a:gd name="T5" fmla="*/ 4 h 11"/>
                  <a:gd name="T6" fmla="*/ 2 w 4"/>
                  <a:gd name="T7" fmla="*/ 0 h 11"/>
                  <a:gd name="T8" fmla="*/ 2 w 4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8"/>
                    </a:moveTo>
                    <a:cubicBezTo>
                      <a:pt x="2" y="11"/>
                      <a:pt x="1" y="7"/>
                      <a:pt x="0" y="8"/>
                    </a:cubicBezTo>
                    <a:cubicBezTo>
                      <a:pt x="0" y="7"/>
                      <a:pt x="0" y="4"/>
                      <a:pt x="0" y="4"/>
                    </a:cubicBezTo>
                    <a:cubicBezTo>
                      <a:pt x="1" y="2"/>
                      <a:pt x="1" y="4"/>
                      <a:pt x="2" y="0"/>
                    </a:cubicBezTo>
                    <a:cubicBezTo>
                      <a:pt x="4" y="1"/>
                      <a:pt x="0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1" name="Freeform 3828">
                <a:extLst>
                  <a:ext uri="{FF2B5EF4-FFF2-40B4-BE49-F238E27FC236}">
                    <a16:creationId xmlns:a16="http://schemas.microsoft.com/office/drawing/2014/main" id="{936E93AF-4965-4E47-9D35-E73072068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" y="5897563"/>
                <a:ext cx="20638" cy="39688"/>
              </a:xfrm>
              <a:custGeom>
                <a:avLst/>
                <a:gdLst>
                  <a:gd name="T0" fmla="*/ 6 w 7"/>
                  <a:gd name="T1" fmla="*/ 3 h 13"/>
                  <a:gd name="T2" fmla="*/ 7 w 7"/>
                  <a:gd name="T3" fmla="*/ 9 h 13"/>
                  <a:gd name="T4" fmla="*/ 0 w 7"/>
                  <a:gd name="T5" fmla="*/ 10 h 13"/>
                  <a:gd name="T6" fmla="*/ 6 w 7"/>
                  <a:gd name="T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3">
                    <a:moveTo>
                      <a:pt x="6" y="3"/>
                    </a:moveTo>
                    <a:cubicBezTo>
                      <a:pt x="7" y="3"/>
                      <a:pt x="5" y="10"/>
                      <a:pt x="7" y="9"/>
                    </a:cubicBezTo>
                    <a:cubicBezTo>
                      <a:pt x="3" y="13"/>
                      <a:pt x="3" y="8"/>
                      <a:pt x="0" y="10"/>
                    </a:cubicBezTo>
                    <a:cubicBezTo>
                      <a:pt x="3" y="0"/>
                      <a:pt x="4" y="11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2" name="Freeform 3829">
                <a:extLst>
                  <a:ext uri="{FF2B5EF4-FFF2-40B4-BE49-F238E27FC236}">
                    <a16:creationId xmlns:a16="http://schemas.microsoft.com/office/drawing/2014/main" id="{BAA591A8-A773-4EC1-B824-3ACBD45BD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3" y="5710238"/>
                <a:ext cx="7938" cy="12700"/>
              </a:xfrm>
              <a:custGeom>
                <a:avLst/>
                <a:gdLst>
                  <a:gd name="T0" fmla="*/ 3 w 3"/>
                  <a:gd name="T1" fmla="*/ 0 h 4"/>
                  <a:gd name="T2" fmla="*/ 0 w 3"/>
                  <a:gd name="T3" fmla="*/ 3 h 4"/>
                  <a:gd name="T4" fmla="*/ 3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4"/>
                      <a:pt x="1" y="1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3" name="Freeform 3830">
                <a:extLst>
                  <a:ext uri="{FF2B5EF4-FFF2-40B4-BE49-F238E27FC236}">
                    <a16:creationId xmlns:a16="http://schemas.microsoft.com/office/drawing/2014/main" id="{8C2C6500-6771-4824-8E1C-ABE72008C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" y="5994400"/>
                <a:ext cx="12700" cy="26988"/>
              </a:xfrm>
              <a:custGeom>
                <a:avLst/>
                <a:gdLst>
                  <a:gd name="T0" fmla="*/ 3 w 4"/>
                  <a:gd name="T1" fmla="*/ 4 h 9"/>
                  <a:gd name="T2" fmla="*/ 2 w 4"/>
                  <a:gd name="T3" fmla="*/ 3 h 9"/>
                  <a:gd name="T4" fmla="*/ 0 w 4"/>
                  <a:gd name="T5" fmla="*/ 9 h 9"/>
                  <a:gd name="T6" fmla="*/ 3 w 4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3" y="4"/>
                    </a:moveTo>
                    <a:cubicBezTo>
                      <a:pt x="3" y="3"/>
                      <a:pt x="3" y="3"/>
                      <a:pt x="2" y="3"/>
                    </a:cubicBezTo>
                    <a:cubicBezTo>
                      <a:pt x="4" y="0"/>
                      <a:pt x="1" y="8"/>
                      <a:pt x="0" y="9"/>
                    </a:cubicBezTo>
                    <a:cubicBezTo>
                      <a:pt x="0" y="7"/>
                      <a:pt x="2" y="5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4" name="Freeform 3831">
                <a:extLst>
                  <a:ext uri="{FF2B5EF4-FFF2-40B4-BE49-F238E27FC236}">
                    <a16:creationId xmlns:a16="http://schemas.microsoft.com/office/drawing/2014/main" id="{35D4ED9D-66D7-48D6-BA0D-57679CD69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925" y="5340350"/>
                <a:ext cx="4763" cy="14288"/>
              </a:xfrm>
              <a:custGeom>
                <a:avLst/>
                <a:gdLst>
                  <a:gd name="T0" fmla="*/ 2 w 2"/>
                  <a:gd name="T1" fmla="*/ 3 h 5"/>
                  <a:gd name="T2" fmla="*/ 2 w 2"/>
                  <a:gd name="T3" fmla="*/ 3 h 5"/>
                  <a:gd name="T4" fmla="*/ 0 w 2"/>
                  <a:gd name="T5" fmla="*/ 5 h 5"/>
                  <a:gd name="T6" fmla="*/ 1 w 2"/>
                  <a:gd name="T7" fmla="*/ 0 h 5"/>
                  <a:gd name="T8" fmla="*/ 2 w 2"/>
                  <a:gd name="T9" fmla="*/ 0 h 5"/>
                  <a:gd name="T10" fmla="*/ 2 w 2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2" y="3"/>
                    </a:moveTo>
                    <a:cubicBezTo>
                      <a:pt x="2" y="4"/>
                      <a:pt x="1" y="3"/>
                      <a:pt x="2" y="3"/>
                    </a:cubicBezTo>
                    <a:cubicBezTo>
                      <a:pt x="1" y="3"/>
                      <a:pt x="1" y="5"/>
                      <a:pt x="0" y="5"/>
                    </a:cubicBezTo>
                    <a:cubicBezTo>
                      <a:pt x="0" y="2"/>
                      <a:pt x="0" y="3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5" name="Freeform 3832">
                <a:extLst>
                  <a:ext uri="{FF2B5EF4-FFF2-40B4-BE49-F238E27FC236}">
                    <a16:creationId xmlns:a16="http://schemas.microsoft.com/office/drawing/2014/main" id="{8E5C3AA4-266F-447D-9398-B8CF5279D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363" y="5430838"/>
                <a:ext cx="12700" cy="53975"/>
              </a:xfrm>
              <a:custGeom>
                <a:avLst/>
                <a:gdLst>
                  <a:gd name="T0" fmla="*/ 3 w 4"/>
                  <a:gd name="T1" fmla="*/ 6 h 18"/>
                  <a:gd name="T2" fmla="*/ 0 w 4"/>
                  <a:gd name="T3" fmla="*/ 18 h 18"/>
                  <a:gd name="T4" fmla="*/ 1 w 4"/>
                  <a:gd name="T5" fmla="*/ 2 h 18"/>
                  <a:gd name="T6" fmla="*/ 4 w 4"/>
                  <a:gd name="T7" fmla="*/ 1 h 18"/>
                  <a:gd name="T8" fmla="*/ 2 w 4"/>
                  <a:gd name="T9" fmla="*/ 6 h 18"/>
                  <a:gd name="T10" fmla="*/ 2 w 4"/>
                  <a:gd name="T11" fmla="*/ 9 h 18"/>
                  <a:gd name="T12" fmla="*/ 3 w 4"/>
                  <a:gd name="T13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8">
                    <a:moveTo>
                      <a:pt x="3" y="6"/>
                    </a:moveTo>
                    <a:cubicBezTo>
                      <a:pt x="4" y="8"/>
                      <a:pt x="0" y="11"/>
                      <a:pt x="0" y="18"/>
                    </a:cubicBezTo>
                    <a:cubicBezTo>
                      <a:pt x="0" y="13"/>
                      <a:pt x="0" y="9"/>
                      <a:pt x="1" y="2"/>
                    </a:cubicBezTo>
                    <a:cubicBezTo>
                      <a:pt x="2" y="3"/>
                      <a:pt x="3" y="0"/>
                      <a:pt x="4" y="1"/>
                    </a:cubicBezTo>
                    <a:cubicBezTo>
                      <a:pt x="3" y="3"/>
                      <a:pt x="2" y="3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cubicBezTo>
                      <a:pt x="2" y="9"/>
                      <a:pt x="3" y="7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6" name="Freeform 3833">
                <a:extLst>
                  <a:ext uri="{FF2B5EF4-FFF2-40B4-BE49-F238E27FC236}">
                    <a16:creationId xmlns:a16="http://schemas.microsoft.com/office/drawing/2014/main" id="{8DC04146-6D92-422D-A32C-92BE64FF6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588" y="6015038"/>
                <a:ext cx="12700" cy="53975"/>
              </a:xfrm>
              <a:custGeom>
                <a:avLst/>
                <a:gdLst>
                  <a:gd name="T0" fmla="*/ 3 w 4"/>
                  <a:gd name="T1" fmla="*/ 11 h 18"/>
                  <a:gd name="T2" fmla="*/ 1 w 4"/>
                  <a:gd name="T3" fmla="*/ 16 h 18"/>
                  <a:gd name="T4" fmla="*/ 2 w 4"/>
                  <a:gd name="T5" fmla="*/ 15 h 18"/>
                  <a:gd name="T6" fmla="*/ 1 w 4"/>
                  <a:gd name="T7" fmla="*/ 9 h 18"/>
                  <a:gd name="T8" fmla="*/ 2 w 4"/>
                  <a:gd name="T9" fmla="*/ 11 h 18"/>
                  <a:gd name="T10" fmla="*/ 3 w 4"/>
                  <a:gd name="T11" fmla="*/ 0 h 18"/>
                  <a:gd name="T12" fmla="*/ 4 w 4"/>
                  <a:gd name="T13" fmla="*/ 2 h 18"/>
                  <a:gd name="T14" fmla="*/ 3 w 4"/>
                  <a:gd name="T15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8">
                    <a:moveTo>
                      <a:pt x="3" y="11"/>
                    </a:moveTo>
                    <a:cubicBezTo>
                      <a:pt x="2" y="9"/>
                      <a:pt x="2" y="18"/>
                      <a:pt x="1" y="16"/>
                    </a:cubicBezTo>
                    <a:cubicBezTo>
                      <a:pt x="1" y="14"/>
                      <a:pt x="1" y="15"/>
                      <a:pt x="2" y="15"/>
                    </a:cubicBezTo>
                    <a:cubicBezTo>
                      <a:pt x="2" y="12"/>
                      <a:pt x="0" y="14"/>
                      <a:pt x="1" y="9"/>
                    </a:cubicBezTo>
                    <a:cubicBezTo>
                      <a:pt x="1" y="10"/>
                      <a:pt x="1" y="11"/>
                      <a:pt x="2" y="11"/>
                    </a:cubicBezTo>
                    <a:cubicBezTo>
                      <a:pt x="3" y="5"/>
                      <a:pt x="2" y="5"/>
                      <a:pt x="3" y="0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2" y="7"/>
                      <a:pt x="4" y="5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7" name="Freeform 3834">
                <a:extLst>
                  <a:ext uri="{FF2B5EF4-FFF2-40B4-BE49-F238E27FC236}">
                    <a16:creationId xmlns:a16="http://schemas.microsoft.com/office/drawing/2014/main" id="{47F4BB0A-9FFF-428C-A49A-4838082EA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" y="5440363"/>
                <a:ext cx="17463" cy="23813"/>
              </a:xfrm>
              <a:custGeom>
                <a:avLst/>
                <a:gdLst>
                  <a:gd name="T0" fmla="*/ 6 w 6"/>
                  <a:gd name="T1" fmla="*/ 0 h 8"/>
                  <a:gd name="T2" fmla="*/ 4 w 6"/>
                  <a:gd name="T3" fmla="*/ 8 h 8"/>
                  <a:gd name="T4" fmla="*/ 0 w 6"/>
                  <a:gd name="T5" fmla="*/ 6 h 8"/>
                  <a:gd name="T6" fmla="*/ 2 w 6"/>
                  <a:gd name="T7" fmla="*/ 2 h 8"/>
                  <a:gd name="T8" fmla="*/ 2 w 6"/>
                  <a:gd name="T9" fmla="*/ 1 h 8"/>
                  <a:gd name="T10" fmla="*/ 6 w 6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6" y="0"/>
                    </a:moveTo>
                    <a:cubicBezTo>
                      <a:pt x="5" y="3"/>
                      <a:pt x="4" y="6"/>
                      <a:pt x="4" y="8"/>
                    </a:cubicBezTo>
                    <a:cubicBezTo>
                      <a:pt x="3" y="5"/>
                      <a:pt x="2" y="6"/>
                      <a:pt x="0" y="6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3"/>
                      <a:pt x="5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8" name="Freeform 3835">
                <a:extLst>
                  <a:ext uri="{FF2B5EF4-FFF2-40B4-BE49-F238E27FC236}">
                    <a16:creationId xmlns:a16="http://schemas.microsoft.com/office/drawing/2014/main" id="{E27F1275-EF91-4E7E-B53F-324150977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938" y="5907088"/>
                <a:ext cx="9525" cy="20638"/>
              </a:xfrm>
              <a:custGeom>
                <a:avLst/>
                <a:gdLst>
                  <a:gd name="T0" fmla="*/ 3 w 3"/>
                  <a:gd name="T1" fmla="*/ 0 h 7"/>
                  <a:gd name="T2" fmla="*/ 3 w 3"/>
                  <a:gd name="T3" fmla="*/ 4 h 7"/>
                  <a:gd name="T4" fmla="*/ 0 w 3"/>
                  <a:gd name="T5" fmla="*/ 5 h 7"/>
                  <a:gd name="T6" fmla="*/ 1 w 3"/>
                  <a:gd name="T7" fmla="*/ 4 h 7"/>
                  <a:gd name="T8" fmla="*/ 1 w 3"/>
                  <a:gd name="T9" fmla="*/ 2 h 7"/>
                  <a:gd name="T10" fmla="*/ 3 w 3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">
                    <a:moveTo>
                      <a:pt x="3" y="0"/>
                    </a:moveTo>
                    <a:cubicBezTo>
                      <a:pt x="3" y="1"/>
                      <a:pt x="3" y="3"/>
                      <a:pt x="3" y="4"/>
                    </a:cubicBezTo>
                    <a:cubicBezTo>
                      <a:pt x="3" y="1"/>
                      <a:pt x="1" y="7"/>
                      <a:pt x="0" y="5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9" name="Freeform 3836">
                <a:extLst>
                  <a:ext uri="{FF2B5EF4-FFF2-40B4-BE49-F238E27FC236}">
                    <a16:creationId xmlns:a16="http://schemas.microsoft.com/office/drawing/2014/main" id="{A4866F2E-B9C0-4B74-8A2A-1E9C61C47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50" y="5470525"/>
                <a:ext cx="9525" cy="17463"/>
              </a:xfrm>
              <a:custGeom>
                <a:avLst/>
                <a:gdLst>
                  <a:gd name="T0" fmla="*/ 2 w 3"/>
                  <a:gd name="T1" fmla="*/ 0 h 6"/>
                  <a:gd name="T2" fmla="*/ 3 w 3"/>
                  <a:gd name="T3" fmla="*/ 1 h 6"/>
                  <a:gd name="T4" fmla="*/ 2 w 3"/>
                  <a:gd name="T5" fmla="*/ 5 h 6"/>
                  <a:gd name="T6" fmla="*/ 2 w 3"/>
                  <a:gd name="T7" fmla="*/ 2 h 6"/>
                  <a:gd name="T8" fmla="*/ 0 w 3"/>
                  <a:gd name="T9" fmla="*/ 5 h 6"/>
                  <a:gd name="T10" fmla="*/ 1 w 3"/>
                  <a:gd name="T11" fmla="*/ 1 h 6"/>
                  <a:gd name="T12" fmla="*/ 2 w 3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cubicBezTo>
                      <a:pt x="2" y="0"/>
                      <a:pt x="2" y="1"/>
                      <a:pt x="3" y="1"/>
                    </a:cubicBezTo>
                    <a:cubicBezTo>
                      <a:pt x="2" y="3"/>
                      <a:pt x="2" y="3"/>
                      <a:pt x="2" y="5"/>
                    </a:cubicBezTo>
                    <a:cubicBezTo>
                      <a:pt x="1" y="5"/>
                      <a:pt x="2" y="3"/>
                      <a:pt x="2" y="2"/>
                    </a:cubicBezTo>
                    <a:cubicBezTo>
                      <a:pt x="1" y="2"/>
                      <a:pt x="1" y="6"/>
                      <a:pt x="0" y="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3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0" name="Freeform 3837">
                <a:extLst>
                  <a:ext uri="{FF2B5EF4-FFF2-40B4-BE49-F238E27FC236}">
                    <a16:creationId xmlns:a16="http://schemas.microsoft.com/office/drawing/2014/main" id="{11ABCA42-ACA1-4DC8-B32A-40ED08950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738" y="5572125"/>
                <a:ext cx="12700" cy="26988"/>
              </a:xfrm>
              <a:custGeom>
                <a:avLst/>
                <a:gdLst>
                  <a:gd name="T0" fmla="*/ 4 w 4"/>
                  <a:gd name="T1" fmla="*/ 3 h 9"/>
                  <a:gd name="T2" fmla="*/ 0 w 4"/>
                  <a:gd name="T3" fmla="*/ 2 h 9"/>
                  <a:gd name="T4" fmla="*/ 4 w 4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9">
                    <a:moveTo>
                      <a:pt x="4" y="3"/>
                    </a:moveTo>
                    <a:cubicBezTo>
                      <a:pt x="3" y="3"/>
                      <a:pt x="0" y="9"/>
                      <a:pt x="0" y="2"/>
                    </a:cubicBezTo>
                    <a:cubicBezTo>
                      <a:pt x="3" y="0"/>
                      <a:pt x="2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1" name="Freeform 3838">
                <a:extLst>
                  <a:ext uri="{FF2B5EF4-FFF2-40B4-BE49-F238E27FC236}">
                    <a16:creationId xmlns:a16="http://schemas.microsoft.com/office/drawing/2014/main" id="{E83146F0-AB73-42BF-92C9-EC9A3590A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913" y="5491163"/>
                <a:ext cx="17463" cy="39688"/>
              </a:xfrm>
              <a:custGeom>
                <a:avLst/>
                <a:gdLst>
                  <a:gd name="T0" fmla="*/ 5 w 6"/>
                  <a:gd name="T1" fmla="*/ 9 h 13"/>
                  <a:gd name="T2" fmla="*/ 4 w 6"/>
                  <a:gd name="T3" fmla="*/ 10 h 13"/>
                  <a:gd name="T4" fmla="*/ 3 w 6"/>
                  <a:gd name="T5" fmla="*/ 6 h 13"/>
                  <a:gd name="T6" fmla="*/ 0 w 6"/>
                  <a:gd name="T7" fmla="*/ 9 h 13"/>
                  <a:gd name="T8" fmla="*/ 5 w 6"/>
                  <a:gd name="T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3">
                    <a:moveTo>
                      <a:pt x="5" y="9"/>
                    </a:moveTo>
                    <a:cubicBezTo>
                      <a:pt x="4" y="13"/>
                      <a:pt x="5" y="4"/>
                      <a:pt x="4" y="10"/>
                    </a:cubicBezTo>
                    <a:cubicBezTo>
                      <a:pt x="4" y="8"/>
                      <a:pt x="2" y="9"/>
                      <a:pt x="3" y="6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1" y="5"/>
                      <a:pt x="6" y="0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2" name="Freeform 3839">
                <a:extLst>
                  <a:ext uri="{FF2B5EF4-FFF2-40B4-BE49-F238E27FC236}">
                    <a16:creationId xmlns:a16="http://schemas.microsoft.com/office/drawing/2014/main" id="{CBE8116B-EEEF-4A0C-9657-F492E5ED8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950" y="5940425"/>
                <a:ext cx="17463" cy="41275"/>
              </a:xfrm>
              <a:custGeom>
                <a:avLst/>
                <a:gdLst>
                  <a:gd name="T0" fmla="*/ 5 w 6"/>
                  <a:gd name="T1" fmla="*/ 9 h 14"/>
                  <a:gd name="T2" fmla="*/ 5 w 6"/>
                  <a:gd name="T3" fmla="*/ 7 h 14"/>
                  <a:gd name="T4" fmla="*/ 3 w 6"/>
                  <a:gd name="T5" fmla="*/ 11 h 14"/>
                  <a:gd name="T6" fmla="*/ 3 w 6"/>
                  <a:gd name="T7" fmla="*/ 8 h 14"/>
                  <a:gd name="T8" fmla="*/ 2 w 6"/>
                  <a:gd name="T9" fmla="*/ 13 h 14"/>
                  <a:gd name="T10" fmla="*/ 2 w 6"/>
                  <a:gd name="T11" fmla="*/ 7 h 14"/>
                  <a:gd name="T12" fmla="*/ 0 w 6"/>
                  <a:gd name="T13" fmla="*/ 5 h 14"/>
                  <a:gd name="T14" fmla="*/ 5 w 6"/>
                  <a:gd name="T15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4">
                    <a:moveTo>
                      <a:pt x="5" y="9"/>
                    </a:moveTo>
                    <a:cubicBezTo>
                      <a:pt x="4" y="9"/>
                      <a:pt x="5" y="8"/>
                      <a:pt x="5" y="7"/>
                    </a:cubicBezTo>
                    <a:cubicBezTo>
                      <a:pt x="5" y="6"/>
                      <a:pt x="3" y="7"/>
                      <a:pt x="3" y="11"/>
                    </a:cubicBezTo>
                    <a:cubicBezTo>
                      <a:pt x="2" y="11"/>
                      <a:pt x="3" y="8"/>
                      <a:pt x="3" y="8"/>
                    </a:cubicBezTo>
                    <a:cubicBezTo>
                      <a:pt x="1" y="9"/>
                      <a:pt x="2" y="11"/>
                      <a:pt x="2" y="13"/>
                    </a:cubicBezTo>
                    <a:cubicBezTo>
                      <a:pt x="0" y="14"/>
                      <a:pt x="2" y="8"/>
                      <a:pt x="2" y="7"/>
                    </a:cubicBezTo>
                    <a:cubicBezTo>
                      <a:pt x="0" y="9"/>
                      <a:pt x="1" y="5"/>
                      <a:pt x="0" y="5"/>
                    </a:cubicBezTo>
                    <a:cubicBezTo>
                      <a:pt x="1" y="3"/>
                      <a:pt x="6" y="0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3" name="Freeform 3840">
                <a:extLst>
                  <a:ext uri="{FF2B5EF4-FFF2-40B4-BE49-F238E27FC236}">
                    <a16:creationId xmlns:a16="http://schemas.microsoft.com/office/drawing/2014/main" id="{2C7EE0E1-1BD7-40E9-9C16-C59299320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138" y="6021388"/>
                <a:ext cx="23813" cy="30163"/>
              </a:xfrm>
              <a:custGeom>
                <a:avLst/>
                <a:gdLst>
                  <a:gd name="T0" fmla="*/ 7 w 8"/>
                  <a:gd name="T1" fmla="*/ 7 h 10"/>
                  <a:gd name="T2" fmla="*/ 5 w 8"/>
                  <a:gd name="T3" fmla="*/ 9 h 10"/>
                  <a:gd name="T4" fmla="*/ 5 w 8"/>
                  <a:gd name="T5" fmla="*/ 5 h 10"/>
                  <a:gd name="T6" fmla="*/ 0 w 8"/>
                  <a:gd name="T7" fmla="*/ 6 h 10"/>
                  <a:gd name="T8" fmla="*/ 6 w 8"/>
                  <a:gd name="T9" fmla="*/ 4 h 10"/>
                  <a:gd name="T10" fmla="*/ 6 w 8"/>
                  <a:gd name="T11" fmla="*/ 2 h 10"/>
                  <a:gd name="T12" fmla="*/ 7 w 8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7" y="7"/>
                    </a:moveTo>
                    <a:cubicBezTo>
                      <a:pt x="6" y="7"/>
                      <a:pt x="6" y="6"/>
                      <a:pt x="5" y="9"/>
                    </a:cubicBezTo>
                    <a:cubicBezTo>
                      <a:pt x="4" y="8"/>
                      <a:pt x="5" y="7"/>
                      <a:pt x="5" y="5"/>
                    </a:cubicBezTo>
                    <a:cubicBezTo>
                      <a:pt x="2" y="10"/>
                      <a:pt x="2" y="7"/>
                      <a:pt x="0" y="6"/>
                    </a:cubicBezTo>
                    <a:cubicBezTo>
                      <a:pt x="2" y="4"/>
                      <a:pt x="4" y="3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0"/>
                      <a:pt x="8" y="3"/>
                      <a:pt x="7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4" name="Freeform 3841">
                <a:extLst>
                  <a:ext uri="{FF2B5EF4-FFF2-40B4-BE49-F238E27FC236}">
                    <a16:creationId xmlns:a16="http://schemas.microsoft.com/office/drawing/2014/main" id="{F9BD220B-0BAF-4FC4-B282-75767ECBC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463" y="5618163"/>
                <a:ext cx="14288" cy="26988"/>
              </a:xfrm>
              <a:custGeom>
                <a:avLst/>
                <a:gdLst>
                  <a:gd name="T0" fmla="*/ 5 w 5"/>
                  <a:gd name="T1" fmla="*/ 1 h 9"/>
                  <a:gd name="T2" fmla="*/ 4 w 5"/>
                  <a:gd name="T3" fmla="*/ 6 h 9"/>
                  <a:gd name="T4" fmla="*/ 2 w 5"/>
                  <a:gd name="T5" fmla="*/ 3 h 9"/>
                  <a:gd name="T6" fmla="*/ 0 w 5"/>
                  <a:gd name="T7" fmla="*/ 6 h 9"/>
                  <a:gd name="T8" fmla="*/ 5 w 5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5" y="1"/>
                    </a:moveTo>
                    <a:cubicBezTo>
                      <a:pt x="5" y="3"/>
                      <a:pt x="4" y="6"/>
                      <a:pt x="4" y="6"/>
                    </a:cubicBezTo>
                    <a:cubicBezTo>
                      <a:pt x="3" y="7"/>
                      <a:pt x="1" y="9"/>
                      <a:pt x="2" y="3"/>
                    </a:cubicBezTo>
                    <a:cubicBezTo>
                      <a:pt x="2" y="4"/>
                      <a:pt x="1" y="7"/>
                      <a:pt x="0" y="6"/>
                    </a:cubicBezTo>
                    <a:cubicBezTo>
                      <a:pt x="2" y="0"/>
                      <a:pt x="3" y="3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5" name="Freeform 3842">
                <a:extLst>
                  <a:ext uri="{FF2B5EF4-FFF2-40B4-BE49-F238E27FC236}">
                    <a16:creationId xmlns:a16="http://schemas.microsoft.com/office/drawing/2014/main" id="{C4194314-C320-4B6C-9851-5CC7423B3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" y="5864225"/>
                <a:ext cx="6350" cy="39688"/>
              </a:xfrm>
              <a:custGeom>
                <a:avLst/>
                <a:gdLst>
                  <a:gd name="T0" fmla="*/ 1 w 2"/>
                  <a:gd name="T1" fmla="*/ 13 h 13"/>
                  <a:gd name="T2" fmla="*/ 0 w 2"/>
                  <a:gd name="T3" fmla="*/ 5 h 13"/>
                  <a:gd name="T4" fmla="*/ 1 w 2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3">
                    <a:moveTo>
                      <a:pt x="1" y="13"/>
                    </a:moveTo>
                    <a:cubicBezTo>
                      <a:pt x="0" y="13"/>
                      <a:pt x="2" y="5"/>
                      <a:pt x="0" y="5"/>
                    </a:cubicBezTo>
                    <a:cubicBezTo>
                      <a:pt x="2" y="0"/>
                      <a:pt x="2" y="7"/>
                      <a:pt x="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6" name="Freeform 3843">
                <a:extLst>
                  <a:ext uri="{FF2B5EF4-FFF2-40B4-BE49-F238E27FC236}">
                    <a16:creationId xmlns:a16="http://schemas.microsoft.com/office/drawing/2014/main" id="{9C355065-5AEE-443D-AED9-FFD8C721C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313" y="5940425"/>
                <a:ext cx="7938" cy="30163"/>
              </a:xfrm>
              <a:custGeom>
                <a:avLst/>
                <a:gdLst>
                  <a:gd name="T0" fmla="*/ 1 w 3"/>
                  <a:gd name="T1" fmla="*/ 4 h 10"/>
                  <a:gd name="T2" fmla="*/ 2 w 3"/>
                  <a:gd name="T3" fmla="*/ 10 h 10"/>
                  <a:gd name="T4" fmla="*/ 2 w 3"/>
                  <a:gd name="T5" fmla="*/ 7 h 10"/>
                  <a:gd name="T6" fmla="*/ 1 w 3"/>
                  <a:gd name="T7" fmla="*/ 8 h 10"/>
                  <a:gd name="T8" fmla="*/ 1 w 3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1" y="4"/>
                    </a:moveTo>
                    <a:cubicBezTo>
                      <a:pt x="3" y="0"/>
                      <a:pt x="3" y="6"/>
                      <a:pt x="2" y="10"/>
                    </a:cubicBezTo>
                    <a:cubicBezTo>
                      <a:pt x="1" y="10"/>
                      <a:pt x="1" y="8"/>
                      <a:pt x="2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3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7" name="Freeform 3844">
                <a:extLst>
                  <a:ext uri="{FF2B5EF4-FFF2-40B4-BE49-F238E27FC236}">
                    <a16:creationId xmlns:a16="http://schemas.microsoft.com/office/drawing/2014/main" id="{1C5CBF55-43D6-4FEA-B914-E9709917B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100" y="6021388"/>
                <a:ext cx="30163" cy="50800"/>
              </a:xfrm>
              <a:custGeom>
                <a:avLst/>
                <a:gdLst>
                  <a:gd name="T0" fmla="*/ 9 w 10"/>
                  <a:gd name="T1" fmla="*/ 2 h 17"/>
                  <a:gd name="T2" fmla="*/ 8 w 10"/>
                  <a:gd name="T3" fmla="*/ 15 h 17"/>
                  <a:gd name="T4" fmla="*/ 0 w 10"/>
                  <a:gd name="T5" fmla="*/ 16 h 17"/>
                  <a:gd name="T6" fmla="*/ 9 w 10"/>
                  <a:gd name="T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7">
                    <a:moveTo>
                      <a:pt x="9" y="2"/>
                    </a:moveTo>
                    <a:cubicBezTo>
                      <a:pt x="10" y="0"/>
                      <a:pt x="9" y="9"/>
                      <a:pt x="8" y="15"/>
                    </a:cubicBezTo>
                    <a:cubicBezTo>
                      <a:pt x="5" y="17"/>
                      <a:pt x="2" y="15"/>
                      <a:pt x="0" y="16"/>
                    </a:cubicBezTo>
                    <a:cubicBezTo>
                      <a:pt x="3" y="9"/>
                      <a:pt x="8" y="11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8" name="Freeform 3845">
                <a:extLst>
                  <a:ext uri="{FF2B5EF4-FFF2-40B4-BE49-F238E27FC236}">
                    <a16:creationId xmlns:a16="http://schemas.microsoft.com/office/drawing/2014/main" id="{FE77DF8F-98F1-4A36-8E04-776AFDD98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325" y="5981700"/>
                <a:ext cx="6350" cy="30163"/>
              </a:xfrm>
              <a:custGeom>
                <a:avLst/>
                <a:gdLst>
                  <a:gd name="T0" fmla="*/ 1 w 2"/>
                  <a:gd name="T1" fmla="*/ 7 h 10"/>
                  <a:gd name="T2" fmla="*/ 0 w 2"/>
                  <a:gd name="T3" fmla="*/ 4 h 10"/>
                  <a:gd name="T4" fmla="*/ 1 w 2"/>
                  <a:gd name="T5" fmla="*/ 3 h 10"/>
                  <a:gd name="T6" fmla="*/ 1 w 2"/>
                  <a:gd name="T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1" y="7"/>
                    </a:moveTo>
                    <a:cubicBezTo>
                      <a:pt x="1" y="10"/>
                      <a:pt x="0" y="6"/>
                      <a:pt x="0" y="4"/>
                    </a:cubicBezTo>
                    <a:cubicBezTo>
                      <a:pt x="1" y="0"/>
                      <a:pt x="1" y="7"/>
                      <a:pt x="1" y="3"/>
                    </a:cubicBezTo>
                    <a:cubicBezTo>
                      <a:pt x="2" y="3"/>
                      <a:pt x="1" y="7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9" name="Freeform 3846">
                <a:extLst>
                  <a:ext uri="{FF2B5EF4-FFF2-40B4-BE49-F238E27FC236}">
                    <a16:creationId xmlns:a16="http://schemas.microsoft.com/office/drawing/2014/main" id="{8E3F772C-317C-4A0E-B603-E1C00035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50" y="6015038"/>
                <a:ext cx="66675" cy="50800"/>
              </a:xfrm>
              <a:custGeom>
                <a:avLst/>
                <a:gdLst>
                  <a:gd name="T0" fmla="*/ 16 w 22"/>
                  <a:gd name="T1" fmla="*/ 0 h 17"/>
                  <a:gd name="T2" fmla="*/ 22 w 22"/>
                  <a:gd name="T3" fmla="*/ 5 h 17"/>
                  <a:gd name="T4" fmla="*/ 18 w 22"/>
                  <a:gd name="T5" fmla="*/ 8 h 17"/>
                  <a:gd name="T6" fmla="*/ 19 w 22"/>
                  <a:gd name="T7" fmla="*/ 10 h 17"/>
                  <a:gd name="T8" fmla="*/ 8 w 22"/>
                  <a:gd name="T9" fmla="*/ 10 h 17"/>
                  <a:gd name="T10" fmla="*/ 8 w 22"/>
                  <a:gd name="T11" fmla="*/ 6 h 17"/>
                  <a:gd name="T12" fmla="*/ 0 w 22"/>
                  <a:gd name="T13" fmla="*/ 8 h 17"/>
                  <a:gd name="T14" fmla="*/ 13 w 22"/>
                  <a:gd name="T15" fmla="*/ 9 h 17"/>
                  <a:gd name="T16" fmla="*/ 16 w 22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7">
                    <a:moveTo>
                      <a:pt x="16" y="0"/>
                    </a:moveTo>
                    <a:cubicBezTo>
                      <a:pt x="15" y="10"/>
                      <a:pt x="19" y="1"/>
                      <a:pt x="22" y="5"/>
                    </a:cubicBezTo>
                    <a:cubicBezTo>
                      <a:pt x="20" y="10"/>
                      <a:pt x="19" y="3"/>
                      <a:pt x="18" y="8"/>
                    </a:cubicBezTo>
                    <a:cubicBezTo>
                      <a:pt x="17" y="13"/>
                      <a:pt x="20" y="5"/>
                      <a:pt x="19" y="10"/>
                    </a:cubicBezTo>
                    <a:cubicBezTo>
                      <a:pt x="14" y="17"/>
                      <a:pt x="12" y="6"/>
                      <a:pt x="8" y="10"/>
                    </a:cubicBezTo>
                    <a:cubicBezTo>
                      <a:pt x="8" y="11"/>
                      <a:pt x="7" y="9"/>
                      <a:pt x="8" y="6"/>
                    </a:cubicBezTo>
                    <a:cubicBezTo>
                      <a:pt x="5" y="11"/>
                      <a:pt x="3" y="7"/>
                      <a:pt x="0" y="8"/>
                    </a:cubicBezTo>
                    <a:cubicBezTo>
                      <a:pt x="3" y="5"/>
                      <a:pt x="11" y="1"/>
                      <a:pt x="13" y="9"/>
                    </a:cubicBezTo>
                    <a:cubicBezTo>
                      <a:pt x="14" y="8"/>
                      <a:pt x="15" y="4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0" name="Freeform 3847">
                <a:extLst>
                  <a:ext uri="{FF2B5EF4-FFF2-40B4-BE49-F238E27FC236}">
                    <a16:creationId xmlns:a16="http://schemas.microsoft.com/office/drawing/2014/main" id="{1EAE5E27-7053-4DC0-9E31-7DB7E436A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163" y="5970588"/>
                <a:ext cx="36513" cy="34925"/>
              </a:xfrm>
              <a:custGeom>
                <a:avLst/>
                <a:gdLst>
                  <a:gd name="T0" fmla="*/ 4 w 12"/>
                  <a:gd name="T1" fmla="*/ 1 h 12"/>
                  <a:gd name="T2" fmla="*/ 3 w 12"/>
                  <a:gd name="T3" fmla="*/ 4 h 12"/>
                  <a:gd name="T4" fmla="*/ 5 w 12"/>
                  <a:gd name="T5" fmla="*/ 1 h 12"/>
                  <a:gd name="T6" fmla="*/ 5 w 12"/>
                  <a:gd name="T7" fmla="*/ 3 h 12"/>
                  <a:gd name="T8" fmla="*/ 8 w 12"/>
                  <a:gd name="T9" fmla="*/ 5 h 12"/>
                  <a:gd name="T10" fmla="*/ 12 w 12"/>
                  <a:gd name="T11" fmla="*/ 2 h 12"/>
                  <a:gd name="T12" fmla="*/ 10 w 12"/>
                  <a:gd name="T13" fmla="*/ 9 h 12"/>
                  <a:gd name="T14" fmla="*/ 6 w 12"/>
                  <a:gd name="T15" fmla="*/ 5 h 12"/>
                  <a:gd name="T16" fmla="*/ 7 w 12"/>
                  <a:gd name="T17" fmla="*/ 8 h 12"/>
                  <a:gd name="T18" fmla="*/ 5 w 12"/>
                  <a:gd name="T19" fmla="*/ 6 h 12"/>
                  <a:gd name="T20" fmla="*/ 0 w 12"/>
                  <a:gd name="T21" fmla="*/ 9 h 12"/>
                  <a:gd name="T22" fmla="*/ 2 w 12"/>
                  <a:gd name="T23" fmla="*/ 2 h 12"/>
                  <a:gd name="T24" fmla="*/ 4 w 12"/>
                  <a:gd name="T2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4" y="1"/>
                    </a:moveTo>
                    <a:cubicBezTo>
                      <a:pt x="4" y="1"/>
                      <a:pt x="4" y="2"/>
                      <a:pt x="3" y="4"/>
                    </a:cubicBezTo>
                    <a:cubicBezTo>
                      <a:pt x="4" y="5"/>
                      <a:pt x="4" y="2"/>
                      <a:pt x="5" y="1"/>
                    </a:cubicBezTo>
                    <a:cubicBezTo>
                      <a:pt x="5" y="1"/>
                      <a:pt x="5" y="3"/>
                      <a:pt x="5" y="3"/>
                    </a:cubicBezTo>
                    <a:cubicBezTo>
                      <a:pt x="5" y="0"/>
                      <a:pt x="10" y="0"/>
                      <a:pt x="8" y="5"/>
                    </a:cubicBezTo>
                    <a:cubicBezTo>
                      <a:pt x="10" y="6"/>
                      <a:pt x="10" y="0"/>
                      <a:pt x="12" y="2"/>
                    </a:cubicBezTo>
                    <a:cubicBezTo>
                      <a:pt x="10" y="7"/>
                      <a:pt x="10" y="3"/>
                      <a:pt x="10" y="9"/>
                    </a:cubicBezTo>
                    <a:cubicBezTo>
                      <a:pt x="8" y="10"/>
                      <a:pt x="7" y="7"/>
                      <a:pt x="6" y="5"/>
                    </a:cubicBezTo>
                    <a:cubicBezTo>
                      <a:pt x="6" y="5"/>
                      <a:pt x="6" y="8"/>
                      <a:pt x="7" y="8"/>
                    </a:cubicBezTo>
                    <a:cubicBezTo>
                      <a:pt x="6" y="10"/>
                      <a:pt x="4" y="10"/>
                      <a:pt x="5" y="6"/>
                    </a:cubicBezTo>
                    <a:cubicBezTo>
                      <a:pt x="3" y="12"/>
                      <a:pt x="3" y="7"/>
                      <a:pt x="0" y="9"/>
                    </a:cubicBezTo>
                    <a:cubicBezTo>
                      <a:pt x="1" y="4"/>
                      <a:pt x="2" y="5"/>
                      <a:pt x="2" y="2"/>
                    </a:cubicBezTo>
                    <a:cubicBezTo>
                      <a:pt x="3" y="3"/>
                      <a:pt x="3" y="3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1" name="Freeform 3848">
                <a:extLst>
                  <a:ext uri="{FF2B5EF4-FFF2-40B4-BE49-F238E27FC236}">
                    <a16:creationId xmlns:a16="http://schemas.microsoft.com/office/drawing/2014/main" id="{7CC1D77C-4E19-4F37-B0E7-D67087812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300" y="5826125"/>
                <a:ext cx="57150" cy="74613"/>
              </a:xfrm>
              <a:custGeom>
                <a:avLst/>
                <a:gdLst>
                  <a:gd name="T0" fmla="*/ 13 w 19"/>
                  <a:gd name="T1" fmla="*/ 6 h 25"/>
                  <a:gd name="T2" fmla="*/ 14 w 19"/>
                  <a:gd name="T3" fmla="*/ 2 h 25"/>
                  <a:gd name="T4" fmla="*/ 16 w 19"/>
                  <a:gd name="T5" fmla="*/ 10 h 25"/>
                  <a:gd name="T6" fmla="*/ 16 w 19"/>
                  <a:gd name="T7" fmla="*/ 9 h 25"/>
                  <a:gd name="T8" fmla="*/ 19 w 19"/>
                  <a:gd name="T9" fmla="*/ 0 h 25"/>
                  <a:gd name="T10" fmla="*/ 18 w 19"/>
                  <a:gd name="T11" fmla="*/ 13 h 25"/>
                  <a:gd name="T12" fmla="*/ 13 w 19"/>
                  <a:gd name="T13" fmla="*/ 13 h 25"/>
                  <a:gd name="T14" fmla="*/ 16 w 19"/>
                  <a:gd name="T15" fmla="*/ 14 h 25"/>
                  <a:gd name="T16" fmla="*/ 15 w 19"/>
                  <a:gd name="T17" fmla="*/ 23 h 25"/>
                  <a:gd name="T18" fmla="*/ 10 w 19"/>
                  <a:gd name="T19" fmla="*/ 25 h 25"/>
                  <a:gd name="T20" fmla="*/ 13 w 19"/>
                  <a:gd name="T21" fmla="*/ 11 h 25"/>
                  <a:gd name="T22" fmla="*/ 3 w 19"/>
                  <a:gd name="T23" fmla="*/ 9 h 25"/>
                  <a:gd name="T24" fmla="*/ 1 w 19"/>
                  <a:gd name="T25" fmla="*/ 6 h 25"/>
                  <a:gd name="T26" fmla="*/ 13 w 19"/>
                  <a:gd name="T27" fmla="*/ 2 h 25"/>
                  <a:gd name="T28" fmla="*/ 13 w 19"/>
                  <a:gd name="T2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5">
                    <a:moveTo>
                      <a:pt x="13" y="6"/>
                    </a:moveTo>
                    <a:cubicBezTo>
                      <a:pt x="13" y="5"/>
                      <a:pt x="14" y="3"/>
                      <a:pt x="14" y="2"/>
                    </a:cubicBezTo>
                    <a:cubicBezTo>
                      <a:pt x="13" y="9"/>
                      <a:pt x="16" y="3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6" y="4"/>
                      <a:pt x="19" y="6"/>
                      <a:pt x="19" y="0"/>
                    </a:cubicBezTo>
                    <a:cubicBezTo>
                      <a:pt x="19" y="3"/>
                      <a:pt x="18" y="7"/>
                      <a:pt x="18" y="13"/>
                    </a:cubicBezTo>
                    <a:cubicBezTo>
                      <a:pt x="17" y="12"/>
                      <a:pt x="14" y="8"/>
                      <a:pt x="13" y="13"/>
                    </a:cubicBezTo>
                    <a:cubicBezTo>
                      <a:pt x="11" y="20"/>
                      <a:pt x="16" y="20"/>
                      <a:pt x="16" y="14"/>
                    </a:cubicBezTo>
                    <a:cubicBezTo>
                      <a:pt x="17" y="16"/>
                      <a:pt x="16" y="19"/>
                      <a:pt x="15" y="23"/>
                    </a:cubicBezTo>
                    <a:cubicBezTo>
                      <a:pt x="15" y="20"/>
                      <a:pt x="11" y="20"/>
                      <a:pt x="10" y="25"/>
                    </a:cubicBezTo>
                    <a:cubicBezTo>
                      <a:pt x="10" y="20"/>
                      <a:pt x="12" y="14"/>
                      <a:pt x="13" y="11"/>
                    </a:cubicBezTo>
                    <a:cubicBezTo>
                      <a:pt x="10" y="12"/>
                      <a:pt x="6" y="10"/>
                      <a:pt x="3" y="9"/>
                    </a:cubicBezTo>
                    <a:cubicBezTo>
                      <a:pt x="2" y="9"/>
                      <a:pt x="0" y="13"/>
                      <a:pt x="1" y="6"/>
                    </a:cubicBezTo>
                    <a:cubicBezTo>
                      <a:pt x="6" y="1"/>
                      <a:pt x="8" y="12"/>
                      <a:pt x="13" y="2"/>
                    </a:cubicBezTo>
                    <a:cubicBezTo>
                      <a:pt x="15" y="2"/>
                      <a:pt x="13" y="3"/>
                      <a:pt x="1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2" name="Freeform 3849">
                <a:extLst>
                  <a:ext uri="{FF2B5EF4-FFF2-40B4-BE49-F238E27FC236}">
                    <a16:creationId xmlns:a16="http://schemas.microsoft.com/office/drawing/2014/main" id="{DD7A1A95-459A-4ADD-8ADE-1BC3262E0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363" y="6042025"/>
                <a:ext cx="17463" cy="33338"/>
              </a:xfrm>
              <a:custGeom>
                <a:avLst/>
                <a:gdLst>
                  <a:gd name="T0" fmla="*/ 5 w 6"/>
                  <a:gd name="T1" fmla="*/ 9 h 11"/>
                  <a:gd name="T2" fmla="*/ 3 w 6"/>
                  <a:gd name="T3" fmla="*/ 10 h 11"/>
                  <a:gd name="T4" fmla="*/ 0 w 6"/>
                  <a:gd name="T5" fmla="*/ 10 h 11"/>
                  <a:gd name="T6" fmla="*/ 5 w 6"/>
                  <a:gd name="T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1">
                    <a:moveTo>
                      <a:pt x="5" y="9"/>
                    </a:moveTo>
                    <a:cubicBezTo>
                      <a:pt x="4" y="8"/>
                      <a:pt x="4" y="10"/>
                      <a:pt x="3" y="10"/>
                    </a:cubicBezTo>
                    <a:cubicBezTo>
                      <a:pt x="4" y="2"/>
                      <a:pt x="1" y="11"/>
                      <a:pt x="0" y="10"/>
                    </a:cubicBezTo>
                    <a:cubicBezTo>
                      <a:pt x="2" y="3"/>
                      <a:pt x="6" y="0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3" name="Freeform 3850">
                <a:extLst>
                  <a:ext uri="{FF2B5EF4-FFF2-40B4-BE49-F238E27FC236}">
                    <a16:creationId xmlns:a16="http://schemas.microsoft.com/office/drawing/2014/main" id="{DB758C1D-2DFD-43AD-935D-F3C23D078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363" y="6018213"/>
                <a:ext cx="14288" cy="36513"/>
              </a:xfrm>
              <a:custGeom>
                <a:avLst/>
                <a:gdLst>
                  <a:gd name="T0" fmla="*/ 1 w 5"/>
                  <a:gd name="T1" fmla="*/ 5 h 12"/>
                  <a:gd name="T2" fmla="*/ 2 w 5"/>
                  <a:gd name="T3" fmla="*/ 2 h 12"/>
                  <a:gd name="T4" fmla="*/ 5 w 5"/>
                  <a:gd name="T5" fmla="*/ 4 h 12"/>
                  <a:gd name="T6" fmla="*/ 1 w 5"/>
                  <a:gd name="T7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12">
                    <a:moveTo>
                      <a:pt x="1" y="5"/>
                    </a:moveTo>
                    <a:cubicBezTo>
                      <a:pt x="0" y="0"/>
                      <a:pt x="2" y="8"/>
                      <a:pt x="2" y="2"/>
                    </a:cubicBezTo>
                    <a:cubicBezTo>
                      <a:pt x="4" y="4"/>
                      <a:pt x="4" y="3"/>
                      <a:pt x="5" y="4"/>
                    </a:cubicBezTo>
                    <a:cubicBezTo>
                      <a:pt x="3" y="12"/>
                      <a:pt x="3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4" name="Freeform 3851">
                <a:extLst>
                  <a:ext uri="{FF2B5EF4-FFF2-40B4-BE49-F238E27FC236}">
                    <a16:creationId xmlns:a16="http://schemas.microsoft.com/office/drawing/2014/main" id="{A43857AF-2957-442C-B67C-2D977783C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663" y="6024563"/>
                <a:ext cx="20638" cy="30163"/>
              </a:xfrm>
              <a:custGeom>
                <a:avLst/>
                <a:gdLst>
                  <a:gd name="T0" fmla="*/ 6 w 7"/>
                  <a:gd name="T1" fmla="*/ 8 h 10"/>
                  <a:gd name="T2" fmla="*/ 4 w 7"/>
                  <a:gd name="T3" fmla="*/ 9 h 10"/>
                  <a:gd name="T4" fmla="*/ 4 w 7"/>
                  <a:gd name="T5" fmla="*/ 5 h 10"/>
                  <a:gd name="T6" fmla="*/ 3 w 7"/>
                  <a:gd name="T7" fmla="*/ 9 h 10"/>
                  <a:gd name="T8" fmla="*/ 2 w 7"/>
                  <a:gd name="T9" fmla="*/ 6 h 10"/>
                  <a:gd name="T10" fmla="*/ 0 w 7"/>
                  <a:gd name="T11" fmla="*/ 8 h 10"/>
                  <a:gd name="T12" fmla="*/ 2 w 7"/>
                  <a:gd name="T13" fmla="*/ 6 h 10"/>
                  <a:gd name="T14" fmla="*/ 3 w 7"/>
                  <a:gd name="T15" fmla="*/ 0 h 10"/>
                  <a:gd name="T16" fmla="*/ 3 w 7"/>
                  <a:gd name="T17" fmla="*/ 1 h 10"/>
                  <a:gd name="T18" fmla="*/ 6 w 7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0">
                    <a:moveTo>
                      <a:pt x="6" y="8"/>
                    </a:moveTo>
                    <a:cubicBezTo>
                      <a:pt x="5" y="7"/>
                      <a:pt x="5" y="9"/>
                      <a:pt x="4" y="9"/>
                    </a:cubicBezTo>
                    <a:cubicBezTo>
                      <a:pt x="4" y="8"/>
                      <a:pt x="5" y="4"/>
                      <a:pt x="4" y="5"/>
                    </a:cubicBezTo>
                    <a:cubicBezTo>
                      <a:pt x="3" y="6"/>
                      <a:pt x="4" y="7"/>
                      <a:pt x="3" y="9"/>
                    </a:cubicBezTo>
                    <a:cubicBezTo>
                      <a:pt x="2" y="8"/>
                      <a:pt x="2" y="6"/>
                      <a:pt x="2" y="6"/>
                    </a:cubicBezTo>
                    <a:cubicBezTo>
                      <a:pt x="2" y="10"/>
                      <a:pt x="1" y="7"/>
                      <a:pt x="0" y="8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2" y="4"/>
                      <a:pt x="1" y="2"/>
                      <a:pt x="3" y="0"/>
                    </a:cubicBezTo>
                    <a:cubicBezTo>
                      <a:pt x="3" y="1"/>
                      <a:pt x="2" y="6"/>
                      <a:pt x="3" y="1"/>
                    </a:cubicBezTo>
                    <a:cubicBezTo>
                      <a:pt x="3" y="7"/>
                      <a:pt x="7" y="2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5" name="Freeform 3852">
                <a:extLst>
                  <a:ext uri="{FF2B5EF4-FFF2-40B4-BE49-F238E27FC236}">
                    <a16:creationId xmlns:a16="http://schemas.microsoft.com/office/drawing/2014/main" id="{A9083FBA-C3F5-4D65-A82A-AE0D8DD79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375" y="5981700"/>
                <a:ext cx="20638" cy="79375"/>
              </a:xfrm>
              <a:custGeom>
                <a:avLst/>
                <a:gdLst>
                  <a:gd name="T0" fmla="*/ 5 w 7"/>
                  <a:gd name="T1" fmla="*/ 9 h 26"/>
                  <a:gd name="T2" fmla="*/ 4 w 7"/>
                  <a:gd name="T3" fmla="*/ 10 h 26"/>
                  <a:gd name="T4" fmla="*/ 4 w 7"/>
                  <a:gd name="T5" fmla="*/ 8 h 26"/>
                  <a:gd name="T6" fmla="*/ 3 w 7"/>
                  <a:gd name="T7" fmla="*/ 10 h 26"/>
                  <a:gd name="T8" fmla="*/ 3 w 7"/>
                  <a:gd name="T9" fmla="*/ 17 h 26"/>
                  <a:gd name="T10" fmla="*/ 3 w 7"/>
                  <a:gd name="T11" fmla="*/ 21 h 26"/>
                  <a:gd name="T12" fmla="*/ 1 w 7"/>
                  <a:gd name="T13" fmla="*/ 23 h 26"/>
                  <a:gd name="T14" fmla="*/ 0 w 7"/>
                  <a:gd name="T15" fmla="*/ 8 h 26"/>
                  <a:gd name="T16" fmla="*/ 5 w 7"/>
                  <a:gd name="T17" fmla="*/ 0 h 26"/>
                  <a:gd name="T18" fmla="*/ 5 w 7"/>
                  <a:gd name="T19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26">
                    <a:moveTo>
                      <a:pt x="5" y="9"/>
                    </a:moveTo>
                    <a:cubicBezTo>
                      <a:pt x="5" y="9"/>
                      <a:pt x="4" y="9"/>
                      <a:pt x="4" y="10"/>
                    </a:cubicBezTo>
                    <a:cubicBezTo>
                      <a:pt x="4" y="10"/>
                      <a:pt x="4" y="8"/>
                      <a:pt x="4" y="8"/>
                    </a:cubicBezTo>
                    <a:cubicBezTo>
                      <a:pt x="3" y="8"/>
                      <a:pt x="3" y="10"/>
                      <a:pt x="3" y="10"/>
                    </a:cubicBezTo>
                    <a:cubicBezTo>
                      <a:pt x="3" y="12"/>
                      <a:pt x="2" y="16"/>
                      <a:pt x="3" y="17"/>
                    </a:cubicBezTo>
                    <a:cubicBezTo>
                      <a:pt x="3" y="19"/>
                      <a:pt x="2" y="20"/>
                      <a:pt x="3" y="21"/>
                    </a:cubicBezTo>
                    <a:cubicBezTo>
                      <a:pt x="2" y="26"/>
                      <a:pt x="2" y="19"/>
                      <a:pt x="1" y="23"/>
                    </a:cubicBezTo>
                    <a:cubicBezTo>
                      <a:pt x="1" y="19"/>
                      <a:pt x="3" y="9"/>
                      <a:pt x="0" y="8"/>
                    </a:cubicBezTo>
                    <a:cubicBezTo>
                      <a:pt x="1" y="1"/>
                      <a:pt x="3" y="4"/>
                      <a:pt x="5" y="0"/>
                    </a:cubicBezTo>
                    <a:cubicBezTo>
                      <a:pt x="7" y="3"/>
                      <a:pt x="5" y="2"/>
                      <a:pt x="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6" name="Freeform 3853">
                <a:extLst>
                  <a:ext uri="{FF2B5EF4-FFF2-40B4-BE49-F238E27FC236}">
                    <a16:creationId xmlns:a16="http://schemas.microsoft.com/office/drawing/2014/main" id="{D8B494B5-DB69-403C-A3F3-3EAA8C6C1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275" y="5464175"/>
                <a:ext cx="6350" cy="20638"/>
              </a:xfrm>
              <a:custGeom>
                <a:avLst/>
                <a:gdLst>
                  <a:gd name="T0" fmla="*/ 2 w 2"/>
                  <a:gd name="T1" fmla="*/ 4 h 7"/>
                  <a:gd name="T2" fmla="*/ 1 w 2"/>
                  <a:gd name="T3" fmla="*/ 7 h 7"/>
                  <a:gd name="T4" fmla="*/ 0 w 2"/>
                  <a:gd name="T5" fmla="*/ 7 h 7"/>
                  <a:gd name="T6" fmla="*/ 1 w 2"/>
                  <a:gd name="T7" fmla="*/ 3 h 7"/>
                  <a:gd name="T8" fmla="*/ 1 w 2"/>
                  <a:gd name="T9" fmla="*/ 3 h 7"/>
                  <a:gd name="T10" fmla="*/ 2 w 2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7">
                    <a:moveTo>
                      <a:pt x="2" y="4"/>
                    </a:moveTo>
                    <a:cubicBezTo>
                      <a:pt x="2" y="5"/>
                      <a:pt x="1" y="6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5"/>
                      <a:pt x="1" y="5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0"/>
                      <a:pt x="1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7" name="Freeform 3854">
                <a:extLst>
                  <a:ext uri="{FF2B5EF4-FFF2-40B4-BE49-F238E27FC236}">
                    <a16:creationId xmlns:a16="http://schemas.microsoft.com/office/drawing/2014/main" id="{FAD55189-B4F8-4FD5-90E1-42F969D86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150" y="6011863"/>
                <a:ext cx="12700" cy="26988"/>
              </a:xfrm>
              <a:custGeom>
                <a:avLst/>
                <a:gdLst>
                  <a:gd name="T0" fmla="*/ 4 w 4"/>
                  <a:gd name="T1" fmla="*/ 4 h 9"/>
                  <a:gd name="T2" fmla="*/ 2 w 4"/>
                  <a:gd name="T3" fmla="*/ 8 h 9"/>
                  <a:gd name="T4" fmla="*/ 0 w 4"/>
                  <a:gd name="T5" fmla="*/ 8 h 9"/>
                  <a:gd name="T6" fmla="*/ 4 w 4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4" y="4"/>
                    </a:moveTo>
                    <a:cubicBezTo>
                      <a:pt x="3" y="9"/>
                      <a:pt x="3" y="0"/>
                      <a:pt x="2" y="8"/>
                    </a:cubicBezTo>
                    <a:cubicBezTo>
                      <a:pt x="2" y="5"/>
                      <a:pt x="1" y="7"/>
                      <a:pt x="0" y="8"/>
                    </a:cubicBezTo>
                    <a:cubicBezTo>
                      <a:pt x="1" y="1"/>
                      <a:pt x="3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8" name="Freeform 3855">
                <a:extLst>
                  <a:ext uri="{FF2B5EF4-FFF2-40B4-BE49-F238E27FC236}">
                    <a16:creationId xmlns:a16="http://schemas.microsoft.com/office/drawing/2014/main" id="{34A976B2-C952-47DB-BEC0-EAD76261D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675" y="5970588"/>
                <a:ext cx="9525" cy="30163"/>
              </a:xfrm>
              <a:custGeom>
                <a:avLst/>
                <a:gdLst>
                  <a:gd name="T0" fmla="*/ 2 w 3"/>
                  <a:gd name="T1" fmla="*/ 4 h 10"/>
                  <a:gd name="T2" fmla="*/ 1 w 3"/>
                  <a:gd name="T3" fmla="*/ 9 h 10"/>
                  <a:gd name="T4" fmla="*/ 1 w 3"/>
                  <a:gd name="T5" fmla="*/ 4 h 10"/>
                  <a:gd name="T6" fmla="*/ 2 w 3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0">
                    <a:moveTo>
                      <a:pt x="2" y="4"/>
                    </a:moveTo>
                    <a:cubicBezTo>
                      <a:pt x="3" y="5"/>
                      <a:pt x="1" y="6"/>
                      <a:pt x="1" y="9"/>
                    </a:cubicBezTo>
                    <a:cubicBezTo>
                      <a:pt x="0" y="10"/>
                      <a:pt x="0" y="7"/>
                      <a:pt x="1" y="4"/>
                    </a:cubicBezTo>
                    <a:cubicBezTo>
                      <a:pt x="2" y="0"/>
                      <a:pt x="1" y="7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9" name="Freeform 3856">
                <a:extLst>
                  <a:ext uri="{FF2B5EF4-FFF2-40B4-BE49-F238E27FC236}">
                    <a16:creationId xmlns:a16="http://schemas.microsoft.com/office/drawing/2014/main" id="{838CD79E-A376-4D2D-9C86-62B2A80B5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" y="5981700"/>
                <a:ext cx="36513" cy="49213"/>
              </a:xfrm>
              <a:custGeom>
                <a:avLst/>
                <a:gdLst>
                  <a:gd name="T0" fmla="*/ 6 w 12"/>
                  <a:gd name="T1" fmla="*/ 9 h 16"/>
                  <a:gd name="T2" fmla="*/ 4 w 12"/>
                  <a:gd name="T3" fmla="*/ 7 h 16"/>
                  <a:gd name="T4" fmla="*/ 3 w 12"/>
                  <a:gd name="T5" fmla="*/ 12 h 16"/>
                  <a:gd name="T6" fmla="*/ 0 w 12"/>
                  <a:gd name="T7" fmla="*/ 10 h 16"/>
                  <a:gd name="T8" fmla="*/ 1 w 12"/>
                  <a:gd name="T9" fmla="*/ 9 h 16"/>
                  <a:gd name="T10" fmla="*/ 1 w 12"/>
                  <a:gd name="T11" fmla="*/ 4 h 16"/>
                  <a:gd name="T12" fmla="*/ 9 w 12"/>
                  <a:gd name="T13" fmla="*/ 0 h 16"/>
                  <a:gd name="T14" fmla="*/ 11 w 12"/>
                  <a:gd name="T15" fmla="*/ 2 h 16"/>
                  <a:gd name="T16" fmla="*/ 9 w 12"/>
                  <a:gd name="T17" fmla="*/ 9 h 16"/>
                  <a:gd name="T18" fmla="*/ 11 w 12"/>
                  <a:gd name="T19" fmla="*/ 6 h 16"/>
                  <a:gd name="T20" fmla="*/ 11 w 12"/>
                  <a:gd name="T21" fmla="*/ 7 h 16"/>
                  <a:gd name="T22" fmla="*/ 12 w 12"/>
                  <a:gd name="T23" fmla="*/ 7 h 16"/>
                  <a:gd name="T24" fmla="*/ 5 w 12"/>
                  <a:gd name="T25" fmla="*/ 14 h 16"/>
                  <a:gd name="T26" fmla="*/ 4 w 12"/>
                  <a:gd name="T27" fmla="*/ 11 h 16"/>
                  <a:gd name="T28" fmla="*/ 6 w 12"/>
                  <a:gd name="T2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6">
                    <a:moveTo>
                      <a:pt x="6" y="9"/>
                    </a:moveTo>
                    <a:cubicBezTo>
                      <a:pt x="6" y="6"/>
                      <a:pt x="5" y="9"/>
                      <a:pt x="4" y="7"/>
                    </a:cubicBezTo>
                    <a:cubicBezTo>
                      <a:pt x="4" y="7"/>
                      <a:pt x="3" y="10"/>
                      <a:pt x="3" y="12"/>
                    </a:cubicBezTo>
                    <a:cubicBezTo>
                      <a:pt x="2" y="12"/>
                      <a:pt x="1" y="9"/>
                      <a:pt x="0" y="10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2" y="5"/>
                      <a:pt x="0" y="8"/>
                      <a:pt x="1" y="4"/>
                    </a:cubicBezTo>
                    <a:cubicBezTo>
                      <a:pt x="3" y="5"/>
                      <a:pt x="7" y="8"/>
                      <a:pt x="9" y="0"/>
                    </a:cubicBezTo>
                    <a:cubicBezTo>
                      <a:pt x="10" y="0"/>
                      <a:pt x="11" y="0"/>
                      <a:pt x="11" y="2"/>
                    </a:cubicBezTo>
                    <a:cubicBezTo>
                      <a:pt x="10" y="6"/>
                      <a:pt x="10" y="5"/>
                      <a:pt x="9" y="9"/>
                    </a:cubicBezTo>
                    <a:cubicBezTo>
                      <a:pt x="10" y="10"/>
                      <a:pt x="11" y="9"/>
                      <a:pt x="11" y="6"/>
                    </a:cubicBezTo>
                    <a:cubicBezTo>
                      <a:pt x="11" y="6"/>
                      <a:pt x="11" y="6"/>
                      <a:pt x="11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16"/>
                      <a:pt x="7" y="9"/>
                      <a:pt x="5" y="14"/>
                    </a:cubicBezTo>
                    <a:cubicBezTo>
                      <a:pt x="4" y="13"/>
                      <a:pt x="5" y="11"/>
                      <a:pt x="4" y="11"/>
                    </a:cubicBezTo>
                    <a:cubicBezTo>
                      <a:pt x="5" y="10"/>
                      <a:pt x="5" y="9"/>
                      <a:pt x="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0" name="Freeform 3857">
                <a:extLst>
                  <a:ext uri="{FF2B5EF4-FFF2-40B4-BE49-F238E27FC236}">
                    <a16:creationId xmlns:a16="http://schemas.microsoft.com/office/drawing/2014/main" id="{D4EC99EB-34BA-4892-B0BC-29C68B0ED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00" y="5803900"/>
                <a:ext cx="107950" cy="96838"/>
              </a:xfrm>
              <a:custGeom>
                <a:avLst/>
                <a:gdLst>
                  <a:gd name="T0" fmla="*/ 35 w 36"/>
                  <a:gd name="T1" fmla="*/ 20 h 32"/>
                  <a:gd name="T2" fmla="*/ 33 w 36"/>
                  <a:gd name="T3" fmla="*/ 10 h 32"/>
                  <a:gd name="T4" fmla="*/ 30 w 36"/>
                  <a:gd name="T5" fmla="*/ 13 h 32"/>
                  <a:gd name="T6" fmla="*/ 31 w 36"/>
                  <a:gd name="T7" fmla="*/ 14 h 32"/>
                  <a:gd name="T8" fmla="*/ 29 w 36"/>
                  <a:gd name="T9" fmla="*/ 16 h 32"/>
                  <a:gd name="T10" fmla="*/ 29 w 36"/>
                  <a:gd name="T11" fmla="*/ 22 h 32"/>
                  <a:gd name="T12" fmla="*/ 31 w 36"/>
                  <a:gd name="T13" fmla="*/ 18 h 32"/>
                  <a:gd name="T14" fmla="*/ 27 w 36"/>
                  <a:gd name="T15" fmla="*/ 29 h 32"/>
                  <a:gd name="T16" fmla="*/ 26 w 36"/>
                  <a:gd name="T17" fmla="*/ 26 h 32"/>
                  <a:gd name="T18" fmla="*/ 19 w 36"/>
                  <a:gd name="T19" fmla="*/ 24 h 32"/>
                  <a:gd name="T20" fmla="*/ 17 w 36"/>
                  <a:gd name="T21" fmla="*/ 23 h 32"/>
                  <a:gd name="T22" fmla="*/ 15 w 36"/>
                  <a:gd name="T23" fmla="*/ 28 h 32"/>
                  <a:gd name="T24" fmla="*/ 13 w 36"/>
                  <a:gd name="T25" fmla="*/ 25 h 32"/>
                  <a:gd name="T26" fmla="*/ 4 w 36"/>
                  <a:gd name="T27" fmla="*/ 26 h 32"/>
                  <a:gd name="T28" fmla="*/ 1 w 36"/>
                  <a:gd name="T29" fmla="*/ 26 h 32"/>
                  <a:gd name="T30" fmla="*/ 3 w 36"/>
                  <a:gd name="T31" fmla="*/ 18 h 32"/>
                  <a:gd name="T32" fmla="*/ 4 w 36"/>
                  <a:gd name="T33" fmla="*/ 16 h 32"/>
                  <a:gd name="T34" fmla="*/ 12 w 36"/>
                  <a:gd name="T35" fmla="*/ 24 h 32"/>
                  <a:gd name="T36" fmla="*/ 18 w 36"/>
                  <a:gd name="T37" fmla="*/ 22 h 32"/>
                  <a:gd name="T38" fmla="*/ 23 w 36"/>
                  <a:gd name="T39" fmla="*/ 24 h 32"/>
                  <a:gd name="T40" fmla="*/ 26 w 36"/>
                  <a:gd name="T41" fmla="*/ 20 h 32"/>
                  <a:gd name="T42" fmla="*/ 25 w 36"/>
                  <a:gd name="T43" fmla="*/ 17 h 32"/>
                  <a:gd name="T44" fmla="*/ 28 w 36"/>
                  <a:gd name="T45" fmla="*/ 12 h 32"/>
                  <a:gd name="T46" fmla="*/ 23 w 36"/>
                  <a:gd name="T47" fmla="*/ 15 h 32"/>
                  <a:gd name="T48" fmla="*/ 23 w 36"/>
                  <a:gd name="T49" fmla="*/ 10 h 32"/>
                  <a:gd name="T50" fmla="*/ 24 w 36"/>
                  <a:gd name="T51" fmla="*/ 6 h 32"/>
                  <a:gd name="T52" fmla="*/ 27 w 36"/>
                  <a:gd name="T53" fmla="*/ 3 h 32"/>
                  <a:gd name="T54" fmla="*/ 26 w 36"/>
                  <a:gd name="T55" fmla="*/ 5 h 32"/>
                  <a:gd name="T56" fmla="*/ 28 w 36"/>
                  <a:gd name="T57" fmla="*/ 6 h 32"/>
                  <a:gd name="T58" fmla="*/ 29 w 36"/>
                  <a:gd name="T59" fmla="*/ 1 h 32"/>
                  <a:gd name="T60" fmla="*/ 36 w 36"/>
                  <a:gd name="T61" fmla="*/ 6 h 32"/>
                  <a:gd name="T62" fmla="*/ 36 w 36"/>
                  <a:gd name="T63" fmla="*/ 14 h 32"/>
                  <a:gd name="T64" fmla="*/ 35 w 36"/>
                  <a:gd name="T65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32">
                    <a:moveTo>
                      <a:pt x="35" y="20"/>
                    </a:moveTo>
                    <a:cubicBezTo>
                      <a:pt x="35" y="9"/>
                      <a:pt x="32" y="19"/>
                      <a:pt x="33" y="10"/>
                    </a:cubicBezTo>
                    <a:cubicBezTo>
                      <a:pt x="32" y="10"/>
                      <a:pt x="31" y="13"/>
                      <a:pt x="30" y="13"/>
                    </a:cubicBezTo>
                    <a:cubicBezTo>
                      <a:pt x="30" y="14"/>
                      <a:pt x="31" y="16"/>
                      <a:pt x="31" y="14"/>
                    </a:cubicBezTo>
                    <a:cubicBezTo>
                      <a:pt x="31" y="16"/>
                      <a:pt x="29" y="19"/>
                      <a:pt x="29" y="16"/>
                    </a:cubicBezTo>
                    <a:cubicBezTo>
                      <a:pt x="28" y="21"/>
                      <a:pt x="30" y="16"/>
                      <a:pt x="29" y="22"/>
                    </a:cubicBezTo>
                    <a:cubicBezTo>
                      <a:pt x="30" y="22"/>
                      <a:pt x="30" y="21"/>
                      <a:pt x="31" y="18"/>
                    </a:cubicBezTo>
                    <a:cubicBezTo>
                      <a:pt x="31" y="23"/>
                      <a:pt x="28" y="27"/>
                      <a:pt x="27" y="29"/>
                    </a:cubicBezTo>
                    <a:cubicBezTo>
                      <a:pt x="26" y="30"/>
                      <a:pt x="27" y="26"/>
                      <a:pt x="26" y="26"/>
                    </a:cubicBezTo>
                    <a:cubicBezTo>
                      <a:pt x="25" y="30"/>
                      <a:pt x="19" y="30"/>
                      <a:pt x="19" y="24"/>
                    </a:cubicBezTo>
                    <a:cubicBezTo>
                      <a:pt x="18" y="24"/>
                      <a:pt x="17" y="30"/>
                      <a:pt x="17" y="23"/>
                    </a:cubicBezTo>
                    <a:cubicBezTo>
                      <a:pt x="17" y="24"/>
                      <a:pt x="16" y="27"/>
                      <a:pt x="15" y="28"/>
                    </a:cubicBezTo>
                    <a:cubicBezTo>
                      <a:pt x="15" y="27"/>
                      <a:pt x="14" y="26"/>
                      <a:pt x="13" y="25"/>
                    </a:cubicBezTo>
                    <a:cubicBezTo>
                      <a:pt x="9" y="32"/>
                      <a:pt x="8" y="17"/>
                      <a:pt x="4" y="26"/>
                    </a:cubicBezTo>
                    <a:cubicBezTo>
                      <a:pt x="4" y="22"/>
                      <a:pt x="2" y="23"/>
                      <a:pt x="1" y="26"/>
                    </a:cubicBezTo>
                    <a:cubicBezTo>
                      <a:pt x="0" y="21"/>
                      <a:pt x="4" y="21"/>
                      <a:pt x="3" y="18"/>
                    </a:cubicBezTo>
                    <a:cubicBezTo>
                      <a:pt x="4" y="15"/>
                      <a:pt x="3" y="22"/>
                      <a:pt x="4" y="16"/>
                    </a:cubicBezTo>
                    <a:cubicBezTo>
                      <a:pt x="5" y="24"/>
                      <a:pt x="12" y="16"/>
                      <a:pt x="12" y="24"/>
                    </a:cubicBezTo>
                    <a:cubicBezTo>
                      <a:pt x="15" y="17"/>
                      <a:pt x="16" y="22"/>
                      <a:pt x="18" y="22"/>
                    </a:cubicBezTo>
                    <a:cubicBezTo>
                      <a:pt x="20" y="23"/>
                      <a:pt x="24" y="14"/>
                      <a:pt x="23" y="24"/>
                    </a:cubicBezTo>
                    <a:cubicBezTo>
                      <a:pt x="24" y="20"/>
                      <a:pt x="24" y="22"/>
                      <a:pt x="26" y="20"/>
                    </a:cubicBezTo>
                    <a:cubicBezTo>
                      <a:pt x="26" y="17"/>
                      <a:pt x="26" y="17"/>
                      <a:pt x="25" y="17"/>
                    </a:cubicBezTo>
                    <a:cubicBezTo>
                      <a:pt x="26" y="16"/>
                      <a:pt x="27" y="12"/>
                      <a:pt x="28" y="12"/>
                    </a:cubicBezTo>
                    <a:cubicBezTo>
                      <a:pt x="28" y="7"/>
                      <a:pt x="25" y="15"/>
                      <a:pt x="23" y="15"/>
                    </a:cubicBezTo>
                    <a:cubicBezTo>
                      <a:pt x="24" y="14"/>
                      <a:pt x="25" y="9"/>
                      <a:pt x="23" y="10"/>
                    </a:cubicBezTo>
                    <a:cubicBezTo>
                      <a:pt x="24" y="8"/>
                      <a:pt x="24" y="6"/>
                      <a:pt x="24" y="6"/>
                    </a:cubicBezTo>
                    <a:cubicBezTo>
                      <a:pt x="25" y="3"/>
                      <a:pt x="26" y="4"/>
                      <a:pt x="27" y="3"/>
                    </a:cubicBezTo>
                    <a:cubicBezTo>
                      <a:pt x="27" y="5"/>
                      <a:pt x="26" y="6"/>
                      <a:pt x="26" y="5"/>
                    </a:cubicBezTo>
                    <a:cubicBezTo>
                      <a:pt x="26" y="11"/>
                      <a:pt x="28" y="0"/>
                      <a:pt x="28" y="6"/>
                    </a:cubicBezTo>
                    <a:cubicBezTo>
                      <a:pt x="29" y="5"/>
                      <a:pt x="28" y="3"/>
                      <a:pt x="29" y="1"/>
                    </a:cubicBezTo>
                    <a:cubicBezTo>
                      <a:pt x="30" y="8"/>
                      <a:pt x="32" y="7"/>
                      <a:pt x="36" y="6"/>
                    </a:cubicBezTo>
                    <a:cubicBezTo>
                      <a:pt x="35" y="11"/>
                      <a:pt x="36" y="12"/>
                      <a:pt x="36" y="14"/>
                    </a:cubicBezTo>
                    <a:cubicBezTo>
                      <a:pt x="36" y="18"/>
                      <a:pt x="35" y="18"/>
                      <a:pt x="3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1" name="Freeform 3858">
                <a:extLst>
                  <a:ext uri="{FF2B5EF4-FFF2-40B4-BE49-F238E27FC236}">
                    <a16:creationId xmlns:a16="http://schemas.microsoft.com/office/drawing/2014/main" id="{C6D89CB8-A79C-4517-9FD6-4360A817C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163" y="5735638"/>
                <a:ext cx="46038" cy="38100"/>
              </a:xfrm>
              <a:custGeom>
                <a:avLst/>
                <a:gdLst>
                  <a:gd name="T0" fmla="*/ 15 w 15"/>
                  <a:gd name="T1" fmla="*/ 3 h 13"/>
                  <a:gd name="T2" fmla="*/ 8 w 15"/>
                  <a:gd name="T3" fmla="*/ 10 h 13"/>
                  <a:gd name="T4" fmla="*/ 0 w 15"/>
                  <a:gd name="T5" fmla="*/ 4 h 13"/>
                  <a:gd name="T6" fmla="*/ 15 w 15"/>
                  <a:gd name="T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3">
                    <a:moveTo>
                      <a:pt x="15" y="3"/>
                    </a:moveTo>
                    <a:cubicBezTo>
                      <a:pt x="12" y="12"/>
                      <a:pt x="11" y="6"/>
                      <a:pt x="8" y="10"/>
                    </a:cubicBezTo>
                    <a:cubicBezTo>
                      <a:pt x="9" y="0"/>
                      <a:pt x="1" y="13"/>
                      <a:pt x="0" y="4"/>
                    </a:cubicBezTo>
                    <a:cubicBezTo>
                      <a:pt x="6" y="4"/>
                      <a:pt x="10" y="6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2" name="Freeform 3859">
                <a:extLst>
                  <a:ext uri="{FF2B5EF4-FFF2-40B4-BE49-F238E27FC236}">
                    <a16:creationId xmlns:a16="http://schemas.microsoft.com/office/drawing/2014/main" id="{6F30530E-EF11-4F1A-A539-89D4BE90C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13" y="5900738"/>
                <a:ext cx="38100" cy="47625"/>
              </a:xfrm>
              <a:custGeom>
                <a:avLst/>
                <a:gdLst>
                  <a:gd name="T0" fmla="*/ 7 w 13"/>
                  <a:gd name="T1" fmla="*/ 4 h 16"/>
                  <a:gd name="T2" fmla="*/ 13 w 13"/>
                  <a:gd name="T3" fmla="*/ 8 h 16"/>
                  <a:gd name="T4" fmla="*/ 11 w 13"/>
                  <a:gd name="T5" fmla="*/ 10 h 16"/>
                  <a:gd name="T6" fmla="*/ 9 w 13"/>
                  <a:gd name="T7" fmla="*/ 7 h 16"/>
                  <a:gd name="T8" fmla="*/ 6 w 13"/>
                  <a:gd name="T9" fmla="*/ 16 h 16"/>
                  <a:gd name="T10" fmla="*/ 3 w 13"/>
                  <a:gd name="T11" fmla="*/ 14 h 16"/>
                  <a:gd name="T12" fmla="*/ 0 w 13"/>
                  <a:gd name="T13" fmla="*/ 7 h 16"/>
                  <a:gd name="T14" fmla="*/ 1 w 13"/>
                  <a:gd name="T15" fmla="*/ 3 h 16"/>
                  <a:gd name="T16" fmla="*/ 6 w 13"/>
                  <a:gd name="T17" fmla="*/ 3 h 16"/>
                  <a:gd name="T18" fmla="*/ 6 w 13"/>
                  <a:gd name="T19" fmla="*/ 5 h 16"/>
                  <a:gd name="T20" fmla="*/ 4 w 13"/>
                  <a:gd name="T21" fmla="*/ 9 h 16"/>
                  <a:gd name="T22" fmla="*/ 7 w 13"/>
                  <a:gd name="T2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6">
                    <a:moveTo>
                      <a:pt x="7" y="4"/>
                    </a:moveTo>
                    <a:cubicBezTo>
                      <a:pt x="8" y="6"/>
                      <a:pt x="13" y="0"/>
                      <a:pt x="13" y="8"/>
                    </a:cubicBezTo>
                    <a:cubicBezTo>
                      <a:pt x="13" y="6"/>
                      <a:pt x="11" y="5"/>
                      <a:pt x="11" y="10"/>
                    </a:cubicBezTo>
                    <a:cubicBezTo>
                      <a:pt x="10" y="8"/>
                      <a:pt x="8" y="13"/>
                      <a:pt x="9" y="7"/>
                    </a:cubicBezTo>
                    <a:cubicBezTo>
                      <a:pt x="8" y="8"/>
                      <a:pt x="7" y="11"/>
                      <a:pt x="6" y="16"/>
                    </a:cubicBezTo>
                    <a:cubicBezTo>
                      <a:pt x="5" y="14"/>
                      <a:pt x="4" y="16"/>
                      <a:pt x="3" y="14"/>
                    </a:cubicBezTo>
                    <a:cubicBezTo>
                      <a:pt x="5" y="5"/>
                      <a:pt x="0" y="13"/>
                      <a:pt x="0" y="7"/>
                    </a:cubicBezTo>
                    <a:cubicBezTo>
                      <a:pt x="1" y="6"/>
                      <a:pt x="1" y="5"/>
                      <a:pt x="1" y="3"/>
                    </a:cubicBezTo>
                    <a:cubicBezTo>
                      <a:pt x="4" y="2"/>
                      <a:pt x="4" y="5"/>
                      <a:pt x="6" y="3"/>
                    </a:cubicBezTo>
                    <a:cubicBezTo>
                      <a:pt x="6" y="2"/>
                      <a:pt x="4" y="10"/>
                      <a:pt x="6" y="5"/>
                    </a:cubicBezTo>
                    <a:cubicBezTo>
                      <a:pt x="7" y="8"/>
                      <a:pt x="5" y="7"/>
                      <a:pt x="4" y="9"/>
                    </a:cubicBezTo>
                    <a:cubicBezTo>
                      <a:pt x="5" y="13"/>
                      <a:pt x="7" y="8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3" name="Freeform 3860">
                <a:extLst>
                  <a:ext uri="{FF2B5EF4-FFF2-40B4-BE49-F238E27FC236}">
                    <a16:creationId xmlns:a16="http://schemas.microsoft.com/office/drawing/2014/main" id="{4B4EA9E5-8689-490E-AC6C-21DFAC3CA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8" y="5873750"/>
                <a:ext cx="3175" cy="26988"/>
              </a:xfrm>
              <a:custGeom>
                <a:avLst/>
                <a:gdLst>
                  <a:gd name="T0" fmla="*/ 1 w 1"/>
                  <a:gd name="T1" fmla="*/ 6 h 9"/>
                  <a:gd name="T2" fmla="*/ 1 w 1"/>
                  <a:gd name="T3" fmla="*/ 8 h 9"/>
                  <a:gd name="T4" fmla="*/ 0 w 1"/>
                  <a:gd name="T5" fmla="*/ 9 h 9"/>
                  <a:gd name="T6" fmla="*/ 0 w 1"/>
                  <a:gd name="T7" fmla="*/ 4 h 9"/>
                  <a:gd name="T8" fmla="*/ 0 w 1"/>
                  <a:gd name="T9" fmla="*/ 4 h 9"/>
                  <a:gd name="T10" fmla="*/ 1 w 1"/>
                  <a:gd name="T1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9">
                    <a:moveTo>
                      <a:pt x="1" y="6"/>
                    </a:moveTo>
                    <a:cubicBezTo>
                      <a:pt x="1" y="6"/>
                      <a:pt x="1" y="7"/>
                      <a:pt x="1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0"/>
                      <a:pt x="0" y="7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4" name="Freeform 3861">
                <a:extLst>
                  <a:ext uri="{FF2B5EF4-FFF2-40B4-BE49-F238E27FC236}">
                    <a16:creationId xmlns:a16="http://schemas.microsoft.com/office/drawing/2014/main" id="{AD36D61F-0C7F-4C69-90EB-76DF4EAF4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475" y="5300663"/>
                <a:ext cx="9525" cy="22225"/>
              </a:xfrm>
              <a:custGeom>
                <a:avLst/>
                <a:gdLst>
                  <a:gd name="T0" fmla="*/ 3 w 3"/>
                  <a:gd name="T1" fmla="*/ 1 h 7"/>
                  <a:gd name="T2" fmla="*/ 0 w 3"/>
                  <a:gd name="T3" fmla="*/ 7 h 7"/>
                  <a:gd name="T4" fmla="*/ 3 w 3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7">
                    <a:moveTo>
                      <a:pt x="3" y="1"/>
                    </a:moveTo>
                    <a:cubicBezTo>
                      <a:pt x="2" y="7"/>
                      <a:pt x="1" y="2"/>
                      <a:pt x="0" y="7"/>
                    </a:cubicBezTo>
                    <a:cubicBezTo>
                      <a:pt x="0" y="6"/>
                      <a:pt x="2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5" name="Freeform 3862">
                <a:extLst>
                  <a:ext uri="{FF2B5EF4-FFF2-40B4-BE49-F238E27FC236}">
                    <a16:creationId xmlns:a16="http://schemas.microsoft.com/office/drawing/2014/main" id="{0B194517-6489-4486-B1AA-ED21BBAC4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538" y="6000750"/>
                <a:ext cx="17463" cy="23813"/>
              </a:xfrm>
              <a:custGeom>
                <a:avLst/>
                <a:gdLst>
                  <a:gd name="T0" fmla="*/ 6 w 6"/>
                  <a:gd name="T1" fmla="*/ 3 h 8"/>
                  <a:gd name="T2" fmla="*/ 0 w 6"/>
                  <a:gd name="T3" fmla="*/ 5 h 8"/>
                  <a:gd name="T4" fmla="*/ 6 w 6"/>
                  <a:gd name="T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3"/>
                    </a:moveTo>
                    <a:cubicBezTo>
                      <a:pt x="3" y="8"/>
                      <a:pt x="3" y="2"/>
                      <a:pt x="0" y="5"/>
                    </a:cubicBezTo>
                    <a:cubicBezTo>
                      <a:pt x="3" y="0"/>
                      <a:pt x="4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6" name="Freeform 3863">
                <a:extLst>
                  <a:ext uri="{FF2B5EF4-FFF2-40B4-BE49-F238E27FC236}">
                    <a16:creationId xmlns:a16="http://schemas.microsoft.com/office/drawing/2014/main" id="{55D7BC3F-223E-4205-924F-ECE9EEF7A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488" y="5226050"/>
                <a:ext cx="6350" cy="26988"/>
              </a:xfrm>
              <a:custGeom>
                <a:avLst/>
                <a:gdLst>
                  <a:gd name="T0" fmla="*/ 2 w 2"/>
                  <a:gd name="T1" fmla="*/ 7 h 9"/>
                  <a:gd name="T2" fmla="*/ 0 w 2"/>
                  <a:gd name="T3" fmla="*/ 7 h 9"/>
                  <a:gd name="T4" fmla="*/ 1 w 2"/>
                  <a:gd name="T5" fmla="*/ 0 h 9"/>
                  <a:gd name="T6" fmla="*/ 2 w 2"/>
                  <a:gd name="T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9">
                    <a:moveTo>
                      <a:pt x="2" y="7"/>
                    </a:moveTo>
                    <a:cubicBezTo>
                      <a:pt x="1" y="8"/>
                      <a:pt x="0" y="9"/>
                      <a:pt x="0" y="7"/>
                    </a:cubicBezTo>
                    <a:cubicBezTo>
                      <a:pt x="1" y="3"/>
                      <a:pt x="0" y="3"/>
                      <a:pt x="1" y="0"/>
                    </a:cubicBezTo>
                    <a:cubicBezTo>
                      <a:pt x="2" y="1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7" name="Freeform 3864">
                <a:extLst>
                  <a:ext uri="{FF2B5EF4-FFF2-40B4-BE49-F238E27FC236}">
                    <a16:creationId xmlns:a16="http://schemas.microsoft.com/office/drawing/2014/main" id="{AEF31D0A-DAC7-4E90-A1EB-F7F3A09C0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13" y="5978525"/>
                <a:ext cx="19050" cy="49213"/>
              </a:xfrm>
              <a:custGeom>
                <a:avLst/>
                <a:gdLst>
                  <a:gd name="T0" fmla="*/ 1 w 6"/>
                  <a:gd name="T1" fmla="*/ 10 h 16"/>
                  <a:gd name="T2" fmla="*/ 3 w 6"/>
                  <a:gd name="T3" fmla="*/ 7 h 16"/>
                  <a:gd name="T4" fmla="*/ 5 w 6"/>
                  <a:gd name="T5" fmla="*/ 0 h 16"/>
                  <a:gd name="T6" fmla="*/ 4 w 6"/>
                  <a:gd name="T7" fmla="*/ 6 h 16"/>
                  <a:gd name="T8" fmla="*/ 6 w 6"/>
                  <a:gd name="T9" fmla="*/ 9 h 16"/>
                  <a:gd name="T10" fmla="*/ 0 w 6"/>
                  <a:gd name="T11" fmla="*/ 9 h 16"/>
                  <a:gd name="T12" fmla="*/ 0 w 6"/>
                  <a:gd name="T13" fmla="*/ 5 h 16"/>
                  <a:gd name="T14" fmla="*/ 2 w 6"/>
                  <a:gd name="T15" fmla="*/ 3 h 16"/>
                  <a:gd name="T16" fmla="*/ 1 w 6"/>
                  <a:gd name="T17" fmla="*/ 6 h 16"/>
                  <a:gd name="T18" fmla="*/ 1 w 6"/>
                  <a:gd name="T1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6">
                    <a:moveTo>
                      <a:pt x="1" y="10"/>
                    </a:moveTo>
                    <a:cubicBezTo>
                      <a:pt x="2" y="10"/>
                      <a:pt x="2" y="8"/>
                      <a:pt x="3" y="7"/>
                    </a:cubicBezTo>
                    <a:cubicBezTo>
                      <a:pt x="2" y="5"/>
                      <a:pt x="4" y="1"/>
                      <a:pt x="5" y="0"/>
                    </a:cubicBezTo>
                    <a:cubicBezTo>
                      <a:pt x="4" y="2"/>
                      <a:pt x="5" y="5"/>
                      <a:pt x="4" y="6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5" y="16"/>
                      <a:pt x="1" y="13"/>
                      <a:pt x="0" y="9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1" y="1"/>
                      <a:pt x="2" y="4"/>
                      <a:pt x="2" y="3"/>
                    </a:cubicBezTo>
                    <a:cubicBezTo>
                      <a:pt x="3" y="6"/>
                      <a:pt x="1" y="8"/>
                      <a:pt x="1" y="6"/>
                    </a:cubicBezTo>
                    <a:cubicBezTo>
                      <a:pt x="1" y="7"/>
                      <a:pt x="1" y="7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8" name="Freeform 3865">
                <a:extLst>
                  <a:ext uri="{FF2B5EF4-FFF2-40B4-BE49-F238E27FC236}">
                    <a16:creationId xmlns:a16="http://schemas.microsoft.com/office/drawing/2014/main" id="{F5FBDAA8-15DE-4CFC-B492-728213E82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" y="5849938"/>
                <a:ext cx="41275" cy="33338"/>
              </a:xfrm>
              <a:custGeom>
                <a:avLst/>
                <a:gdLst>
                  <a:gd name="T0" fmla="*/ 11 w 14"/>
                  <a:gd name="T1" fmla="*/ 6 h 11"/>
                  <a:gd name="T2" fmla="*/ 13 w 14"/>
                  <a:gd name="T3" fmla="*/ 1 h 11"/>
                  <a:gd name="T4" fmla="*/ 13 w 14"/>
                  <a:gd name="T5" fmla="*/ 9 h 11"/>
                  <a:gd name="T6" fmla="*/ 11 w 14"/>
                  <a:gd name="T7" fmla="*/ 5 h 11"/>
                  <a:gd name="T8" fmla="*/ 9 w 14"/>
                  <a:gd name="T9" fmla="*/ 11 h 11"/>
                  <a:gd name="T10" fmla="*/ 1 w 14"/>
                  <a:gd name="T11" fmla="*/ 8 h 11"/>
                  <a:gd name="T12" fmla="*/ 0 w 14"/>
                  <a:gd name="T13" fmla="*/ 3 h 11"/>
                  <a:gd name="T14" fmla="*/ 2 w 14"/>
                  <a:gd name="T15" fmla="*/ 6 h 11"/>
                  <a:gd name="T16" fmla="*/ 11 w 14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1">
                    <a:moveTo>
                      <a:pt x="11" y="6"/>
                    </a:moveTo>
                    <a:cubicBezTo>
                      <a:pt x="12" y="5"/>
                      <a:pt x="13" y="4"/>
                      <a:pt x="13" y="1"/>
                    </a:cubicBezTo>
                    <a:cubicBezTo>
                      <a:pt x="13" y="5"/>
                      <a:pt x="14" y="5"/>
                      <a:pt x="13" y="9"/>
                    </a:cubicBezTo>
                    <a:cubicBezTo>
                      <a:pt x="13" y="10"/>
                      <a:pt x="11" y="9"/>
                      <a:pt x="11" y="5"/>
                    </a:cubicBezTo>
                    <a:cubicBezTo>
                      <a:pt x="10" y="7"/>
                      <a:pt x="10" y="8"/>
                      <a:pt x="9" y="11"/>
                    </a:cubicBezTo>
                    <a:cubicBezTo>
                      <a:pt x="7" y="9"/>
                      <a:pt x="3" y="5"/>
                      <a:pt x="1" y="8"/>
                    </a:cubicBezTo>
                    <a:cubicBezTo>
                      <a:pt x="0" y="5"/>
                      <a:pt x="0" y="6"/>
                      <a:pt x="0" y="3"/>
                    </a:cubicBezTo>
                    <a:cubicBezTo>
                      <a:pt x="0" y="6"/>
                      <a:pt x="3" y="0"/>
                      <a:pt x="2" y="6"/>
                    </a:cubicBezTo>
                    <a:cubicBezTo>
                      <a:pt x="5" y="3"/>
                      <a:pt x="10" y="3"/>
                      <a:pt x="1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9" name="Freeform 3866">
                <a:extLst>
                  <a:ext uri="{FF2B5EF4-FFF2-40B4-BE49-F238E27FC236}">
                    <a16:creationId xmlns:a16="http://schemas.microsoft.com/office/drawing/2014/main" id="{661ED80E-B06E-4731-BF43-1D7021B20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575" y="5978525"/>
                <a:ext cx="17463" cy="49213"/>
              </a:xfrm>
              <a:custGeom>
                <a:avLst/>
                <a:gdLst>
                  <a:gd name="T0" fmla="*/ 6 w 6"/>
                  <a:gd name="T1" fmla="*/ 9 h 16"/>
                  <a:gd name="T2" fmla="*/ 2 w 6"/>
                  <a:gd name="T3" fmla="*/ 10 h 16"/>
                  <a:gd name="T4" fmla="*/ 3 w 6"/>
                  <a:gd name="T5" fmla="*/ 7 h 16"/>
                  <a:gd name="T6" fmla="*/ 2 w 6"/>
                  <a:gd name="T7" fmla="*/ 5 h 16"/>
                  <a:gd name="T8" fmla="*/ 2 w 6"/>
                  <a:gd name="T9" fmla="*/ 10 h 16"/>
                  <a:gd name="T10" fmla="*/ 1 w 6"/>
                  <a:gd name="T11" fmla="*/ 3 h 16"/>
                  <a:gd name="T12" fmla="*/ 4 w 6"/>
                  <a:gd name="T13" fmla="*/ 0 h 16"/>
                  <a:gd name="T14" fmla="*/ 3 w 6"/>
                  <a:gd name="T15" fmla="*/ 9 h 16"/>
                  <a:gd name="T16" fmla="*/ 6 w 6"/>
                  <a:gd name="T17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6">
                    <a:moveTo>
                      <a:pt x="6" y="9"/>
                    </a:moveTo>
                    <a:cubicBezTo>
                      <a:pt x="4" y="16"/>
                      <a:pt x="3" y="11"/>
                      <a:pt x="2" y="10"/>
                    </a:cubicBezTo>
                    <a:cubicBezTo>
                      <a:pt x="2" y="8"/>
                      <a:pt x="3" y="8"/>
                      <a:pt x="3" y="7"/>
                    </a:cubicBezTo>
                    <a:cubicBezTo>
                      <a:pt x="3" y="5"/>
                      <a:pt x="3" y="4"/>
                      <a:pt x="2" y="5"/>
                    </a:cubicBezTo>
                    <a:cubicBezTo>
                      <a:pt x="1" y="9"/>
                      <a:pt x="3" y="5"/>
                      <a:pt x="2" y="10"/>
                    </a:cubicBezTo>
                    <a:cubicBezTo>
                      <a:pt x="1" y="9"/>
                      <a:pt x="0" y="7"/>
                      <a:pt x="1" y="3"/>
                    </a:cubicBezTo>
                    <a:cubicBezTo>
                      <a:pt x="2" y="0"/>
                      <a:pt x="3" y="6"/>
                      <a:pt x="4" y="0"/>
                    </a:cubicBezTo>
                    <a:cubicBezTo>
                      <a:pt x="4" y="2"/>
                      <a:pt x="4" y="10"/>
                      <a:pt x="3" y="9"/>
                    </a:cubicBezTo>
                    <a:cubicBezTo>
                      <a:pt x="3" y="12"/>
                      <a:pt x="5" y="10"/>
                      <a:pt x="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0" name="Freeform 3867">
                <a:extLst>
                  <a:ext uri="{FF2B5EF4-FFF2-40B4-BE49-F238E27FC236}">
                    <a16:creationId xmlns:a16="http://schemas.microsoft.com/office/drawing/2014/main" id="{B43FC4A6-37C5-4B67-AB8E-4D4C92912C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875" y="5735638"/>
                <a:ext cx="63500" cy="41275"/>
              </a:xfrm>
              <a:custGeom>
                <a:avLst/>
                <a:gdLst>
                  <a:gd name="T0" fmla="*/ 11 w 21"/>
                  <a:gd name="T1" fmla="*/ 12 h 14"/>
                  <a:gd name="T2" fmla="*/ 12 w 21"/>
                  <a:gd name="T3" fmla="*/ 8 h 14"/>
                  <a:gd name="T4" fmla="*/ 15 w 21"/>
                  <a:gd name="T5" fmla="*/ 7 h 14"/>
                  <a:gd name="T6" fmla="*/ 21 w 21"/>
                  <a:gd name="T7" fmla="*/ 6 h 14"/>
                  <a:gd name="T8" fmla="*/ 11 w 21"/>
                  <a:gd name="T9" fmla="*/ 1 h 14"/>
                  <a:gd name="T10" fmla="*/ 0 w 21"/>
                  <a:gd name="T11" fmla="*/ 2 h 14"/>
                  <a:gd name="T12" fmla="*/ 4 w 21"/>
                  <a:gd name="T13" fmla="*/ 9 h 14"/>
                  <a:gd name="T14" fmla="*/ 5 w 21"/>
                  <a:gd name="T15" fmla="*/ 5 h 14"/>
                  <a:gd name="T16" fmla="*/ 6 w 21"/>
                  <a:gd name="T17" fmla="*/ 5 h 14"/>
                  <a:gd name="T18" fmla="*/ 4 w 21"/>
                  <a:gd name="T19" fmla="*/ 12 h 14"/>
                  <a:gd name="T20" fmla="*/ 11 w 21"/>
                  <a:gd name="T21" fmla="*/ 12 h 14"/>
                  <a:gd name="T22" fmla="*/ 7 w 21"/>
                  <a:gd name="T23" fmla="*/ 4 h 14"/>
                  <a:gd name="T24" fmla="*/ 7 w 21"/>
                  <a:gd name="T25" fmla="*/ 10 h 14"/>
                  <a:gd name="T26" fmla="*/ 7 w 21"/>
                  <a:gd name="T2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4">
                    <a:moveTo>
                      <a:pt x="11" y="12"/>
                    </a:moveTo>
                    <a:cubicBezTo>
                      <a:pt x="9" y="11"/>
                      <a:pt x="11" y="8"/>
                      <a:pt x="12" y="8"/>
                    </a:cubicBezTo>
                    <a:cubicBezTo>
                      <a:pt x="13" y="9"/>
                      <a:pt x="13" y="8"/>
                      <a:pt x="15" y="7"/>
                    </a:cubicBezTo>
                    <a:cubicBezTo>
                      <a:pt x="17" y="6"/>
                      <a:pt x="20" y="9"/>
                      <a:pt x="21" y="6"/>
                    </a:cubicBezTo>
                    <a:cubicBezTo>
                      <a:pt x="18" y="2"/>
                      <a:pt x="14" y="2"/>
                      <a:pt x="11" y="1"/>
                    </a:cubicBezTo>
                    <a:cubicBezTo>
                      <a:pt x="7" y="0"/>
                      <a:pt x="3" y="0"/>
                      <a:pt x="0" y="2"/>
                    </a:cubicBezTo>
                    <a:cubicBezTo>
                      <a:pt x="1" y="5"/>
                      <a:pt x="4" y="1"/>
                      <a:pt x="4" y="9"/>
                    </a:cubicBezTo>
                    <a:cubicBezTo>
                      <a:pt x="4" y="8"/>
                      <a:pt x="4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8"/>
                      <a:pt x="5" y="8"/>
                      <a:pt x="4" y="12"/>
                    </a:cubicBezTo>
                    <a:cubicBezTo>
                      <a:pt x="7" y="8"/>
                      <a:pt x="8" y="14"/>
                      <a:pt x="11" y="12"/>
                    </a:cubicBezTo>
                    <a:close/>
                    <a:moveTo>
                      <a:pt x="7" y="4"/>
                    </a:moveTo>
                    <a:cubicBezTo>
                      <a:pt x="8" y="4"/>
                      <a:pt x="8" y="8"/>
                      <a:pt x="7" y="10"/>
                    </a:cubicBezTo>
                    <a:cubicBezTo>
                      <a:pt x="6" y="8"/>
                      <a:pt x="6" y="7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1" name="Freeform 3868">
                <a:extLst>
                  <a:ext uri="{FF2B5EF4-FFF2-40B4-BE49-F238E27FC236}">
                    <a16:creationId xmlns:a16="http://schemas.microsoft.com/office/drawing/2014/main" id="{963CE776-4F53-45DA-BEEA-0D9393ADF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88" y="5638800"/>
                <a:ext cx="11113" cy="20638"/>
              </a:xfrm>
              <a:custGeom>
                <a:avLst/>
                <a:gdLst>
                  <a:gd name="T0" fmla="*/ 2 w 4"/>
                  <a:gd name="T1" fmla="*/ 2 h 7"/>
                  <a:gd name="T2" fmla="*/ 4 w 4"/>
                  <a:gd name="T3" fmla="*/ 2 h 7"/>
                  <a:gd name="T4" fmla="*/ 0 w 4"/>
                  <a:gd name="T5" fmla="*/ 5 h 7"/>
                  <a:gd name="T6" fmla="*/ 2 w 4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2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2" y="5"/>
                      <a:pt x="1" y="7"/>
                      <a:pt x="0" y="5"/>
                    </a:cubicBezTo>
                    <a:cubicBezTo>
                      <a:pt x="1" y="0"/>
                      <a:pt x="1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2" name="Freeform 3869">
                <a:extLst>
                  <a:ext uri="{FF2B5EF4-FFF2-40B4-BE49-F238E27FC236}">
                    <a16:creationId xmlns:a16="http://schemas.microsoft.com/office/drawing/2014/main" id="{75FA95A0-30B7-458E-A735-2FCC87D0B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8" y="6027738"/>
                <a:ext cx="9525" cy="20638"/>
              </a:xfrm>
              <a:custGeom>
                <a:avLst/>
                <a:gdLst>
                  <a:gd name="T0" fmla="*/ 2 w 3"/>
                  <a:gd name="T1" fmla="*/ 4 h 7"/>
                  <a:gd name="T2" fmla="*/ 3 w 3"/>
                  <a:gd name="T3" fmla="*/ 4 h 7"/>
                  <a:gd name="T4" fmla="*/ 1 w 3"/>
                  <a:gd name="T5" fmla="*/ 7 h 7"/>
                  <a:gd name="T6" fmla="*/ 2 w 3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7">
                    <a:moveTo>
                      <a:pt x="2" y="4"/>
                    </a:moveTo>
                    <a:cubicBezTo>
                      <a:pt x="3" y="0"/>
                      <a:pt x="3" y="3"/>
                      <a:pt x="3" y="4"/>
                    </a:cubicBezTo>
                    <a:cubicBezTo>
                      <a:pt x="3" y="6"/>
                      <a:pt x="2" y="4"/>
                      <a:pt x="1" y="7"/>
                    </a:cubicBezTo>
                    <a:cubicBezTo>
                      <a:pt x="0" y="5"/>
                      <a:pt x="3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3" name="Freeform 3870">
                <a:extLst>
                  <a:ext uri="{FF2B5EF4-FFF2-40B4-BE49-F238E27FC236}">
                    <a16:creationId xmlns:a16="http://schemas.microsoft.com/office/drawing/2014/main" id="{D7028693-149A-4628-B5A8-D8600BF88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8" y="5773738"/>
                <a:ext cx="28575" cy="52388"/>
              </a:xfrm>
              <a:custGeom>
                <a:avLst/>
                <a:gdLst>
                  <a:gd name="T0" fmla="*/ 10 w 10"/>
                  <a:gd name="T1" fmla="*/ 7 h 17"/>
                  <a:gd name="T2" fmla="*/ 5 w 10"/>
                  <a:gd name="T3" fmla="*/ 13 h 17"/>
                  <a:gd name="T4" fmla="*/ 6 w 10"/>
                  <a:gd name="T5" fmla="*/ 9 h 17"/>
                  <a:gd name="T6" fmla="*/ 5 w 10"/>
                  <a:gd name="T7" fmla="*/ 7 h 17"/>
                  <a:gd name="T8" fmla="*/ 3 w 10"/>
                  <a:gd name="T9" fmla="*/ 13 h 17"/>
                  <a:gd name="T10" fmla="*/ 2 w 10"/>
                  <a:gd name="T11" fmla="*/ 9 h 17"/>
                  <a:gd name="T12" fmla="*/ 1 w 10"/>
                  <a:gd name="T13" fmla="*/ 12 h 17"/>
                  <a:gd name="T14" fmla="*/ 1 w 10"/>
                  <a:gd name="T15" fmla="*/ 6 h 17"/>
                  <a:gd name="T16" fmla="*/ 7 w 10"/>
                  <a:gd name="T17" fmla="*/ 7 h 17"/>
                  <a:gd name="T18" fmla="*/ 8 w 10"/>
                  <a:gd name="T19" fmla="*/ 3 h 17"/>
                  <a:gd name="T20" fmla="*/ 9 w 10"/>
                  <a:gd name="T21" fmla="*/ 6 h 17"/>
                  <a:gd name="T22" fmla="*/ 8 w 10"/>
                  <a:gd name="T23" fmla="*/ 11 h 17"/>
                  <a:gd name="T24" fmla="*/ 8 w 10"/>
                  <a:gd name="T25" fmla="*/ 11 h 17"/>
                  <a:gd name="T26" fmla="*/ 10 w 10"/>
                  <a:gd name="T27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7">
                    <a:moveTo>
                      <a:pt x="10" y="7"/>
                    </a:moveTo>
                    <a:cubicBezTo>
                      <a:pt x="10" y="12"/>
                      <a:pt x="7" y="17"/>
                      <a:pt x="5" y="13"/>
                    </a:cubicBezTo>
                    <a:cubicBezTo>
                      <a:pt x="6" y="12"/>
                      <a:pt x="6" y="11"/>
                      <a:pt x="6" y="9"/>
                    </a:cubicBezTo>
                    <a:cubicBezTo>
                      <a:pt x="7" y="7"/>
                      <a:pt x="5" y="8"/>
                      <a:pt x="5" y="7"/>
                    </a:cubicBezTo>
                    <a:cubicBezTo>
                      <a:pt x="4" y="8"/>
                      <a:pt x="3" y="9"/>
                      <a:pt x="3" y="13"/>
                    </a:cubicBezTo>
                    <a:cubicBezTo>
                      <a:pt x="1" y="14"/>
                      <a:pt x="2" y="11"/>
                      <a:pt x="2" y="9"/>
                    </a:cubicBezTo>
                    <a:cubicBezTo>
                      <a:pt x="1" y="9"/>
                      <a:pt x="2" y="13"/>
                      <a:pt x="1" y="12"/>
                    </a:cubicBezTo>
                    <a:cubicBezTo>
                      <a:pt x="0" y="13"/>
                      <a:pt x="1" y="8"/>
                      <a:pt x="1" y="6"/>
                    </a:cubicBezTo>
                    <a:cubicBezTo>
                      <a:pt x="3" y="7"/>
                      <a:pt x="6" y="0"/>
                      <a:pt x="7" y="7"/>
                    </a:cubicBezTo>
                    <a:cubicBezTo>
                      <a:pt x="8" y="7"/>
                      <a:pt x="7" y="5"/>
                      <a:pt x="8" y="3"/>
                    </a:cubicBezTo>
                    <a:cubicBezTo>
                      <a:pt x="9" y="3"/>
                      <a:pt x="8" y="9"/>
                      <a:pt x="9" y="6"/>
                    </a:cubicBezTo>
                    <a:cubicBezTo>
                      <a:pt x="10" y="6"/>
                      <a:pt x="8" y="8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0"/>
                      <a:pt x="9" y="9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4" name="Freeform 3871">
                <a:extLst>
                  <a:ext uri="{FF2B5EF4-FFF2-40B4-BE49-F238E27FC236}">
                    <a16:creationId xmlns:a16="http://schemas.microsoft.com/office/drawing/2014/main" id="{FA03D141-7A7C-42E5-99F3-F3B787E97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8" y="5840413"/>
                <a:ext cx="33338" cy="36513"/>
              </a:xfrm>
              <a:custGeom>
                <a:avLst/>
                <a:gdLst>
                  <a:gd name="T0" fmla="*/ 6 w 11"/>
                  <a:gd name="T1" fmla="*/ 3 h 12"/>
                  <a:gd name="T2" fmla="*/ 7 w 11"/>
                  <a:gd name="T3" fmla="*/ 4 h 12"/>
                  <a:gd name="T4" fmla="*/ 11 w 11"/>
                  <a:gd name="T5" fmla="*/ 7 h 12"/>
                  <a:gd name="T6" fmla="*/ 0 w 11"/>
                  <a:gd name="T7" fmla="*/ 8 h 12"/>
                  <a:gd name="T8" fmla="*/ 4 w 11"/>
                  <a:gd name="T9" fmla="*/ 3 h 12"/>
                  <a:gd name="T10" fmla="*/ 6 w 11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6" y="3"/>
                    </a:moveTo>
                    <a:cubicBezTo>
                      <a:pt x="6" y="5"/>
                      <a:pt x="6" y="8"/>
                      <a:pt x="7" y="4"/>
                    </a:cubicBezTo>
                    <a:cubicBezTo>
                      <a:pt x="8" y="8"/>
                      <a:pt x="10" y="4"/>
                      <a:pt x="11" y="7"/>
                    </a:cubicBezTo>
                    <a:cubicBezTo>
                      <a:pt x="7" y="12"/>
                      <a:pt x="4" y="7"/>
                      <a:pt x="0" y="8"/>
                    </a:cubicBezTo>
                    <a:cubicBezTo>
                      <a:pt x="1" y="0"/>
                      <a:pt x="3" y="10"/>
                      <a:pt x="4" y="3"/>
                    </a:cubicBezTo>
                    <a:cubicBezTo>
                      <a:pt x="4" y="6"/>
                      <a:pt x="5" y="7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5" name="Freeform 3872">
                <a:extLst>
                  <a:ext uri="{FF2B5EF4-FFF2-40B4-BE49-F238E27FC236}">
                    <a16:creationId xmlns:a16="http://schemas.microsoft.com/office/drawing/2014/main" id="{4EDCEAB2-8DBD-41BD-821C-C5D3E5B6B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88" y="5972175"/>
                <a:ext cx="6350" cy="25400"/>
              </a:xfrm>
              <a:custGeom>
                <a:avLst/>
                <a:gdLst>
                  <a:gd name="T0" fmla="*/ 2 w 2"/>
                  <a:gd name="T1" fmla="*/ 2 h 8"/>
                  <a:gd name="T2" fmla="*/ 1 w 2"/>
                  <a:gd name="T3" fmla="*/ 3 h 8"/>
                  <a:gd name="T4" fmla="*/ 1 w 2"/>
                  <a:gd name="T5" fmla="*/ 8 h 8"/>
                  <a:gd name="T6" fmla="*/ 0 w 2"/>
                  <a:gd name="T7" fmla="*/ 4 h 8"/>
                  <a:gd name="T8" fmla="*/ 2 w 2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2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1" y="5"/>
                      <a:pt x="1" y="6"/>
                      <a:pt x="1" y="8"/>
                    </a:cubicBezTo>
                    <a:cubicBezTo>
                      <a:pt x="0" y="7"/>
                      <a:pt x="1" y="4"/>
                      <a:pt x="0" y="4"/>
                    </a:cubicBezTo>
                    <a:cubicBezTo>
                      <a:pt x="1" y="0"/>
                      <a:pt x="1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6" name="Freeform 3873">
                <a:extLst>
                  <a:ext uri="{FF2B5EF4-FFF2-40B4-BE49-F238E27FC236}">
                    <a16:creationId xmlns:a16="http://schemas.microsoft.com/office/drawing/2014/main" id="{12794F37-FB85-4316-B4B9-B4BB11DA6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25" y="5699125"/>
                <a:ext cx="9525" cy="33338"/>
              </a:xfrm>
              <a:custGeom>
                <a:avLst/>
                <a:gdLst>
                  <a:gd name="T0" fmla="*/ 1 w 3"/>
                  <a:gd name="T1" fmla="*/ 3 h 11"/>
                  <a:gd name="T2" fmla="*/ 2 w 3"/>
                  <a:gd name="T3" fmla="*/ 0 h 11"/>
                  <a:gd name="T4" fmla="*/ 2 w 3"/>
                  <a:gd name="T5" fmla="*/ 5 h 11"/>
                  <a:gd name="T6" fmla="*/ 0 w 3"/>
                  <a:gd name="T7" fmla="*/ 6 h 11"/>
                  <a:gd name="T8" fmla="*/ 1 w 3"/>
                  <a:gd name="T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1" y="3"/>
                    </a:moveTo>
                    <a:cubicBezTo>
                      <a:pt x="2" y="1"/>
                      <a:pt x="2" y="2"/>
                      <a:pt x="2" y="0"/>
                    </a:cubicBezTo>
                    <a:cubicBezTo>
                      <a:pt x="3" y="2"/>
                      <a:pt x="0" y="6"/>
                      <a:pt x="2" y="5"/>
                    </a:cubicBezTo>
                    <a:cubicBezTo>
                      <a:pt x="1" y="11"/>
                      <a:pt x="0" y="8"/>
                      <a:pt x="0" y="6"/>
                    </a:cubicBezTo>
                    <a:cubicBezTo>
                      <a:pt x="0" y="4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7" name="Freeform 3874">
                <a:extLst>
                  <a:ext uri="{FF2B5EF4-FFF2-40B4-BE49-F238E27FC236}">
                    <a16:creationId xmlns:a16="http://schemas.microsoft.com/office/drawing/2014/main" id="{4E007FF5-D4AC-40F4-9955-19C4664A6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8" y="5773738"/>
                <a:ext cx="14288" cy="46038"/>
              </a:xfrm>
              <a:custGeom>
                <a:avLst/>
                <a:gdLst>
                  <a:gd name="T0" fmla="*/ 5 w 5"/>
                  <a:gd name="T1" fmla="*/ 3 h 15"/>
                  <a:gd name="T2" fmla="*/ 2 w 5"/>
                  <a:gd name="T3" fmla="*/ 7 h 15"/>
                  <a:gd name="T4" fmla="*/ 4 w 5"/>
                  <a:gd name="T5" fmla="*/ 11 h 15"/>
                  <a:gd name="T6" fmla="*/ 0 w 5"/>
                  <a:gd name="T7" fmla="*/ 11 h 15"/>
                  <a:gd name="T8" fmla="*/ 3 w 5"/>
                  <a:gd name="T9" fmla="*/ 0 h 15"/>
                  <a:gd name="T10" fmla="*/ 5 w 5"/>
                  <a:gd name="T1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5">
                    <a:moveTo>
                      <a:pt x="5" y="3"/>
                    </a:moveTo>
                    <a:cubicBezTo>
                      <a:pt x="4" y="7"/>
                      <a:pt x="3" y="4"/>
                      <a:pt x="2" y="7"/>
                    </a:cubicBezTo>
                    <a:cubicBezTo>
                      <a:pt x="2" y="9"/>
                      <a:pt x="4" y="9"/>
                      <a:pt x="4" y="11"/>
                    </a:cubicBezTo>
                    <a:cubicBezTo>
                      <a:pt x="2" y="15"/>
                      <a:pt x="1" y="9"/>
                      <a:pt x="0" y="11"/>
                    </a:cubicBezTo>
                    <a:cubicBezTo>
                      <a:pt x="1" y="6"/>
                      <a:pt x="1" y="4"/>
                      <a:pt x="3" y="0"/>
                    </a:cubicBezTo>
                    <a:cubicBezTo>
                      <a:pt x="3" y="2"/>
                      <a:pt x="3" y="5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8" name="Freeform 3875">
                <a:extLst>
                  <a:ext uri="{FF2B5EF4-FFF2-40B4-BE49-F238E27FC236}">
                    <a16:creationId xmlns:a16="http://schemas.microsoft.com/office/drawing/2014/main" id="{C2632A7D-E77A-4C8C-962D-FD3D83539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025" y="5262563"/>
                <a:ext cx="9525" cy="20638"/>
              </a:xfrm>
              <a:custGeom>
                <a:avLst/>
                <a:gdLst>
                  <a:gd name="T0" fmla="*/ 1 w 3"/>
                  <a:gd name="T1" fmla="*/ 5 h 7"/>
                  <a:gd name="T2" fmla="*/ 2 w 3"/>
                  <a:gd name="T3" fmla="*/ 0 h 7"/>
                  <a:gd name="T4" fmla="*/ 2 w 3"/>
                  <a:gd name="T5" fmla="*/ 5 h 7"/>
                  <a:gd name="T6" fmla="*/ 0 w 3"/>
                  <a:gd name="T7" fmla="*/ 6 h 7"/>
                  <a:gd name="T8" fmla="*/ 1 w 3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1" y="5"/>
                    </a:moveTo>
                    <a:cubicBezTo>
                      <a:pt x="2" y="1"/>
                      <a:pt x="1" y="2"/>
                      <a:pt x="2" y="0"/>
                    </a:cubicBezTo>
                    <a:cubicBezTo>
                      <a:pt x="2" y="1"/>
                      <a:pt x="3" y="2"/>
                      <a:pt x="2" y="5"/>
                    </a:cubicBezTo>
                    <a:cubicBezTo>
                      <a:pt x="1" y="7"/>
                      <a:pt x="2" y="5"/>
                      <a:pt x="0" y="6"/>
                    </a:cubicBezTo>
                    <a:cubicBezTo>
                      <a:pt x="0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49" name="Freeform 3876">
                <a:extLst>
                  <a:ext uri="{FF2B5EF4-FFF2-40B4-BE49-F238E27FC236}">
                    <a16:creationId xmlns:a16="http://schemas.microsoft.com/office/drawing/2014/main" id="{C54273D7-0A3E-4964-BC0B-9120E65C4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3" y="5210175"/>
                <a:ext cx="19050" cy="33338"/>
              </a:xfrm>
              <a:custGeom>
                <a:avLst/>
                <a:gdLst>
                  <a:gd name="T0" fmla="*/ 6 w 6"/>
                  <a:gd name="T1" fmla="*/ 8 h 11"/>
                  <a:gd name="T2" fmla="*/ 0 w 6"/>
                  <a:gd name="T3" fmla="*/ 8 h 11"/>
                  <a:gd name="T4" fmla="*/ 6 w 6"/>
                  <a:gd name="T5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1">
                    <a:moveTo>
                      <a:pt x="6" y="8"/>
                    </a:moveTo>
                    <a:cubicBezTo>
                      <a:pt x="4" y="11"/>
                      <a:pt x="3" y="4"/>
                      <a:pt x="0" y="8"/>
                    </a:cubicBezTo>
                    <a:cubicBezTo>
                      <a:pt x="1" y="0"/>
                      <a:pt x="5" y="7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0" name="Freeform 3877">
                <a:extLst>
                  <a:ext uri="{FF2B5EF4-FFF2-40B4-BE49-F238E27FC236}">
                    <a16:creationId xmlns:a16="http://schemas.microsoft.com/office/drawing/2014/main" id="{3E013B68-8A48-4084-A35B-4357192A4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88" y="5827713"/>
                <a:ext cx="19050" cy="39688"/>
              </a:xfrm>
              <a:custGeom>
                <a:avLst/>
                <a:gdLst>
                  <a:gd name="T0" fmla="*/ 4 w 6"/>
                  <a:gd name="T1" fmla="*/ 11 h 13"/>
                  <a:gd name="T2" fmla="*/ 4 w 6"/>
                  <a:gd name="T3" fmla="*/ 10 h 13"/>
                  <a:gd name="T4" fmla="*/ 0 w 6"/>
                  <a:gd name="T5" fmla="*/ 10 h 13"/>
                  <a:gd name="T6" fmla="*/ 3 w 6"/>
                  <a:gd name="T7" fmla="*/ 7 h 13"/>
                  <a:gd name="T8" fmla="*/ 5 w 6"/>
                  <a:gd name="T9" fmla="*/ 0 h 13"/>
                  <a:gd name="T10" fmla="*/ 4 w 6"/>
                  <a:gd name="T1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3">
                    <a:moveTo>
                      <a:pt x="4" y="11"/>
                    </a:moveTo>
                    <a:cubicBezTo>
                      <a:pt x="3" y="12"/>
                      <a:pt x="3" y="11"/>
                      <a:pt x="4" y="10"/>
                    </a:cubicBezTo>
                    <a:cubicBezTo>
                      <a:pt x="2" y="10"/>
                      <a:pt x="1" y="13"/>
                      <a:pt x="0" y="10"/>
                    </a:cubicBezTo>
                    <a:cubicBezTo>
                      <a:pt x="1" y="4"/>
                      <a:pt x="3" y="5"/>
                      <a:pt x="3" y="7"/>
                    </a:cubicBezTo>
                    <a:cubicBezTo>
                      <a:pt x="4" y="7"/>
                      <a:pt x="4" y="3"/>
                      <a:pt x="5" y="0"/>
                    </a:cubicBezTo>
                    <a:cubicBezTo>
                      <a:pt x="6" y="2"/>
                      <a:pt x="3" y="7"/>
                      <a:pt x="4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1" name="Freeform 3878">
                <a:extLst>
                  <a:ext uri="{FF2B5EF4-FFF2-40B4-BE49-F238E27FC236}">
                    <a16:creationId xmlns:a16="http://schemas.microsoft.com/office/drawing/2014/main" id="{82D7EAEE-5565-4769-860D-103B1B267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" y="5256213"/>
                <a:ext cx="11113" cy="30163"/>
              </a:xfrm>
              <a:custGeom>
                <a:avLst/>
                <a:gdLst>
                  <a:gd name="T0" fmla="*/ 3 w 4"/>
                  <a:gd name="T1" fmla="*/ 0 h 10"/>
                  <a:gd name="T2" fmla="*/ 1 w 4"/>
                  <a:gd name="T3" fmla="*/ 2 h 10"/>
                  <a:gd name="T4" fmla="*/ 2 w 4"/>
                  <a:gd name="T5" fmla="*/ 5 h 10"/>
                  <a:gd name="T6" fmla="*/ 3 w 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0">
                    <a:moveTo>
                      <a:pt x="3" y="0"/>
                    </a:moveTo>
                    <a:cubicBezTo>
                      <a:pt x="4" y="3"/>
                      <a:pt x="0" y="10"/>
                      <a:pt x="1" y="2"/>
                    </a:cubicBezTo>
                    <a:cubicBezTo>
                      <a:pt x="2" y="1"/>
                      <a:pt x="1" y="4"/>
                      <a:pt x="2" y="5"/>
                    </a:cubicBezTo>
                    <a:cubicBezTo>
                      <a:pt x="3" y="3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2" name="Freeform 3879">
                <a:extLst>
                  <a:ext uri="{FF2B5EF4-FFF2-40B4-BE49-F238E27FC236}">
                    <a16:creationId xmlns:a16="http://schemas.microsoft.com/office/drawing/2014/main" id="{F5EF8FC5-98B3-4A77-9D9D-032273216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288" y="5259388"/>
                <a:ext cx="17463" cy="26988"/>
              </a:xfrm>
              <a:custGeom>
                <a:avLst/>
                <a:gdLst>
                  <a:gd name="T0" fmla="*/ 6 w 6"/>
                  <a:gd name="T1" fmla="*/ 2 h 9"/>
                  <a:gd name="T2" fmla="*/ 1 w 6"/>
                  <a:gd name="T3" fmla="*/ 9 h 9"/>
                  <a:gd name="T4" fmla="*/ 0 w 6"/>
                  <a:gd name="T5" fmla="*/ 6 h 9"/>
                  <a:gd name="T6" fmla="*/ 5 w 6"/>
                  <a:gd name="T7" fmla="*/ 2 h 9"/>
                  <a:gd name="T8" fmla="*/ 6 w 6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6" y="2"/>
                    </a:moveTo>
                    <a:cubicBezTo>
                      <a:pt x="5" y="8"/>
                      <a:pt x="3" y="5"/>
                      <a:pt x="1" y="9"/>
                    </a:cubicBezTo>
                    <a:cubicBezTo>
                      <a:pt x="2" y="3"/>
                      <a:pt x="0" y="9"/>
                      <a:pt x="0" y="6"/>
                    </a:cubicBezTo>
                    <a:cubicBezTo>
                      <a:pt x="2" y="2"/>
                      <a:pt x="3" y="6"/>
                      <a:pt x="5" y="2"/>
                    </a:cubicBezTo>
                    <a:cubicBezTo>
                      <a:pt x="4" y="8"/>
                      <a:pt x="6" y="0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3" name="Freeform 3880">
                <a:extLst>
                  <a:ext uri="{FF2B5EF4-FFF2-40B4-BE49-F238E27FC236}">
                    <a16:creationId xmlns:a16="http://schemas.microsoft.com/office/drawing/2014/main" id="{711C6706-5CEA-490E-8F05-0B6448866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13" y="5273675"/>
                <a:ext cx="17463" cy="12700"/>
              </a:xfrm>
              <a:custGeom>
                <a:avLst/>
                <a:gdLst>
                  <a:gd name="T0" fmla="*/ 6 w 6"/>
                  <a:gd name="T1" fmla="*/ 1 h 4"/>
                  <a:gd name="T2" fmla="*/ 0 w 6"/>
                  <a:gd name="T3" fmla="*/ 2 h 4"/>
                  <a:gd name="T4" fmla="*/ 6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4" y="3"/>
                      <a:pt x="2" y="4"/>
                      <a:pt x="0" y="2"/>
                    </a:cubicBezTo>
                    <a:cubicBezTo>
                      <a:pt x="2" y="0"/>
                      <a:pt x="4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4" name="Freeform 3881">
                <a:extLst>
                  <a:ext uri="{FF2B5EF4-FFF2-40B4-BE49-F238E27FC236}">
                    <a16:creationId xmlns:a16="http://schemas.microsoft.com/office/drawing/2014/main" id="{1A867F57-40DD-4AA2-8E35-C91DE963D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63" y="5313363"/>
                <a:ext cx="6350" cy="17463"/>
              </a:xfrm>
              <a:custGeom>
                <a:avLst/>
                <a:gdLst>
                  <a:gd name="T0" fmla="*/ 0 w 2"/>
                  <a:gd name="T1" fmla="*/ 2 h 6"/>
                  <a:gd name="T2" fmla="*/ 1 w 2"/>
                  <a:gd name="T3" fmla="*/ 0 h 6"/>
                  <a:gd name="T4" fmla="*/ 1 w 2"/>
                  <a:gd name="T5" fmla="*/ 5 h 6"/>
                  <a:gd name="T6" fmla="*/ 0 w 2"/>
                  <a:gd name="T7" fmla="*/ 2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2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2" y="0"/>
                      <a:pt x="2" y="2"/>
                      <a:pt x="1" y="5"/>
                    </a:cubicBezTo>
                    <a:cubicBezTo>
                      <a:pt x="0" y="6"/>
                      <a:pt x="1" y="2"/>
                      <a:pt x="0" y="2"/>
                    </a:cubicBezTo>
                    <a:cubicBezTo>
                      <a:pt x="0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5" name="Freeform 3882">
                <a:extLst>
                  <a:ext uri="{FF2B5EF4-FFF2-40B4-BE49-F238E27FC236}">
                    <a16:creationId xmlns:a16="http://schemas.microsoft.com/office/drawing/2014/main" id="{762F2C22-53E7-4019-9F33-8A4AF132E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9763" y="5276850"/>
                <a:ext cx="31750" cy="201613"/>
              </a:xfrm>
              <a:custGeom>
                <a:avLst/>
                <a:gdLst>
                  <a:gd name="T0" fmla="*/ 10 w 11"/>
                  <a:gd name="T1" fmla="*/ 27 h 67"/>
                  <a:gd name="T2" fmla="*/ 7 w 11"/>
                  <a:gd name="T3" fmla="*/ 32 h 67"/>
                  <a:gd name="T4" fmla="*/ 5 w 11"/>
                  <a:gd name="T5" fmla="*/ 47 h 67"/>
                  <a:gd name="T6" fmla="*/ 0 w 11"/>
                  <a:gd name="T7" fmla="*/ 64 h 67"/>
                  <a:gd name="T8" fmla="*/ 3 w 11"/>
                  <a:gd name="T9" fmla="*/ 41 h 67"/>
                  <a:gd name="T10" fmla="*/ 4 w 11"/>
                  <a:gd name="T11" fmla="*/ 38 h 67"/>
                  <a:gd name="T12" fmla="*/ 7 w 11"/>
                  <a:gd name="T13" fmla="*/ 9 h 67"/>
                  <a:gd name="T14" fmla="*/ 8 w 11"/>
                  <a:gd name="T15" fmla="*/ 0 h 67"/>
                  <a:gd name="T16" fmla="*/ 11 w 11"/>
                  <a:gd name="T17" fmla="*/ 3 h 67"/>
                  <a:gd name="T18" fmla="*/ 9 w 11"/>
                  <a:gd name="T19" fmla="*/ 7 h 67"/>
                  <a:gd name="T20" fmla="*/ 9 w 11"/>
                  <a:gd name="T21" fmla="*/ 17 h 67"/>
                  <a:gd name="T22" fmla="*/ 10 w 11"/>
                  <a:gd name="T23" fmla="*/ 19 h 67"/>
                  <a:gd name="T24" fmla="*/ 10 w 11"/>
                  <a:gd name="T25" fmla="*/ 2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67">
                    <a:moveTo>
                      <a:pt x="10" y="27"/>
                    </a:moveTo>
                    <a:cubicBezTo>
                      <a:pt x="9" y="30"/>
                      <a:pt x="8" y="30"/>
                      <a:pt x="7" y="32"/>
                    </a:cubicBezTo>
                    <a:cubicBezTo>
                      <a:pt x="9" y="33"/>
                      <a:pt x="5" y="46"/>
                      <a:pt x="5" y="47"/>
                    </a:cubicBezTo>
                    <a:cubicBezTo>
                      <a:pt x="4" y="54"/>
                      <a:pt x="3" y="67"/>
                      <a:pt x="0" y="64"/>
                    </a:cubicBezTo>
                    <a:cubicBezTo>
                      <a:pt x="2" y="58"/>
                      <a:pt x="2" y="51"/>
                      <a:pt x="3" y="41"/>
                    </a:cubicBezTo>
                    <a:cubicBezTo>
                      <a:pt x="3" y="39"/>
                      <a:pt x="4" y="38"/>
                      <a:pt x="4" y="38"/>
                    </a:cubicBezTo>
                    <a:cubicBezTo>
                      <a:pt x="6" y="27"/>
                      <a:pt x="6" y="14"/>
                      <a:pt x="7" y="9"/>
                    </a:cubicBezTo>
                    <a:cubicBezTo>
                      <a:pt x="8" y="4"/>
                      <a:pt x="8" y="6"/>
                      <a:pt x="8" y="0"/>
                    </a:cubicBezTo>
                    <a:cubicBezTo>
                      <a:pt x="10" y="0"/>
                      <a:pt x="9" y="5"/>
                      <a:pt x="11" y="3"/>
                    </a:cubicBezTo>
                    <a:cubicBezTo>
                      <a:pt x="11" y="7"/>
                      <a:pt x="10" y="4"/>
                      <a:pt x="9" y="7"/>
                    </a:cubicBezTo>
                    <a:cubicBezTo>
                      <a:pt x="9" y="11"/>
                      <a:pt x="10" y="14"/>
                      <a:pt x="9" y="17"/>
                    </a:cubicBezTo>
                    <a:cubicBezTo>
                      <a:pt x="8" y="20"/>
                      <a:pt x="10" y="16"/>
                      <a:pt x="10" y="19"/>
                    </a:cubicBezTo>
                    <a:cubicBezTo>
                      <a:pt x="8" y="24"/>
                      <a:pt x="10" y="22"/>
                      <a:pt x="1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6" name="Freeform 3883">
                <a:extLst>
                  <a:ext uri="{FF2B5EF4-FFF2-40B4-BE49-F238E27FC236}">
                    <a16:creationId xmlns:a16="http://schemas.microsoft.com/office/drawing/2014/main" id="{502C7AD1-B171-4B76-B3CC-1C4FE0802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575" y="5229225"/>
                <a:ext cx="23813" cy="47625"/>
              </a:xfrm>
              <a:custGeom>
                <a:avLst/>
                <a:gdLst>
                  <a:gd name="T0" fmla="*/ 8 w 8"/>
                  <a:gd name="T1" fmla="*/ 11 h 16"/>
                  <a:gd name="T2" fmla="*/ 6 w 8"/>
                  <a:gd name="T3" fmla="*/ 15 h 16"/>
                  <a:gd name="T4" fmla="*/ 3 w 8"/>
                  <a:gd name="T5" fmla="*/ 12 h 16"/>
                  <a:gd name="T6" fmla="*/ 4 w 8"/>
                  <a:gd name="T7" fmla="*/ 13 h 16"/>
                  <a:gd name="T8" fmla="*/ 0 w 8"/>
                  <a:gd name="T9" fmla="*/ 11 h 16"/>
                  <a:gd name="T10" fmla="*/ 7 w 8"/>
                  <a:gd name="T11" fmla="*/ 1 h 16"/>
                  <a:gd name="T12" fmla="*/ 3 w 8"/>
                  <a:gd name="T13" fmla="*/ 8 h 16"/>
                  <a:gd name="T14" fmla="*/ 4 w 8"/>
                  <a:gd name="T15" fmla="*/ 11 h 16"/>
                  <a:gd name="T16" fmla="*/ 6 w 8"/>
                  <a:gd name="T17" fmla="*/ 7 h 16"/>
                  <a:gd name="T18" fmla="*/ 8 w 8"/>
                  <a:gd name="T1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6">
                    <a:moveTo>
                      <a:pt x="8" y="11"/>
                    </a:moveTo>
                    <a:cubicBezTo>
                      <a:pt x="7" y="15"/>
                      <a:pt x="6" y="10"/>
                      <a:pt x="6" y="15"/>
                    </a:cubicBezTo>
                    <a:cubicBezTo>
                      <a:pt x="6" y="12"/>
                      <a:pt x="5" y="12"/>
                      <a:pt x="3" y="12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2" y="16"/>
                      <a:pt x="2" y="9"/>
                      <a:pt x="0" y="11"/>
                    </a:cubicBezTo>
                    <a:cubicBezTo>
                      <a:pt x="2" y="8"/>
                      <a:pt x="5" y="0"/>
                      <a:pt x="7" y="1"/>
                    </a:cubicBezTo>
                    <a:cubicBezTo>
                      <a:pt x="6" y="5"/>
                      <a:pt x="4" y="6"/>
                      <a:pt x="3" y="8"/>
                    </a:cubicBezTo>
                    <a:cubicBezTo>
                      <a:pt x="3" y="9"/>
                      <a:pt x="4" y="9"/>
                      <a:pt x="4" y="11"/>
                    </a:cubicBezTo>
                    <a:cubicBezTo>
                      <a:pt x="4" y="11"/>
                      <a:pt x="5" y="8"/>
                      <a:pt x="6" y="7"/>
                    </a:cubicBezTo>
                    <a:cubicBezTo>
                      <a:pt x="7" y="11"/>
                      <a:pt x="7" y="9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7" name="Freeform 3884">
                <a:extLst>
                  <a:ext uri="{FF2B5EF4-FFF2-40B4-BE49-F238E27FC236}">
                    <a16:creationId xmlns:a16="http://schemas.microsoft.com/office/drawing/2014/main" id="{3C36A1E2-999B-43B7-99E5-62A181DCE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600" y="5292725"/>
                <a:ext cx="20638" cy="34925"/>
              </a:xfrm>
              <a:custGeom>
                <a:avLst/>
                <a:gdLst>
                  <a:gd name="T0" fmla="*/ 6 w 7"/>
                  <a:gd name="T1" fmla="*/ 7 h 12"/>
                  <a:gd name="T2" fmla="*/ 2 w 7"/>
                  <a:gd name="T3" fmla="*/ 11 h 12"/>
                  <a:gd name="T4" fmla="*/ 0 w 7"/>
                  <a:gd name="T5" fmla="*/ 7 h 12"/>
                  <a:gd name="T6" fmla="*/ 7 w 7"/>
                  <a:gd name="T7" fmla="*/ 0 h 12"/>
                  <a:gd name="T8" fmla="*/ 6 w 7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2">
                    <a:moveTo>
                      <a:pt x="6" y="7"/>
                    </a:moveTo>
                    <a:cubicBezTo>
                      <a:pt x="5" y="12"/>
                      <a:pt x="4" y="8"/>
                      <a:pt x="2" y="11"/>
                    </a:cubicBezTo>
                    <a:cubicBezTo>
                      <a:pt x="3" y="5"/>
                      <a:pt x="0" y="10"/>
                      <a:pt x="0" y="7"/>
                    </a:cubicBezTo>
                    <a:cubicBezTo>
                      <a:pt x="2" y="0"/>
                      <a:pt x="4" y="6"/>
                      <a:pt x="7" y="0"/>
                    </a:cubicBezTo>
                    <a:cubicBezTo>
                      <a:pt x="7" y="2"/>
                      <a:pt x="6" y="3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8" name="Freeform 3885">
                <a:extLst>
                  <a:ext uri="{FF2B5EF4-FFF2-40B4-BE49-F238E27FC236}">
                    <a16:creationId xmlns:a16="http://schemas.microsoft.com/office/drawing/2014/main" id="{8214C5CA-3645-4691-89BB-6653B71B4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2038" y="5360988"/>
                <a:ext cx="30163" cy="33338"/>
              </a:xfrm>
              <a:custGeom>
                <a:avLst/>
                <a:gdLst>
                  <a:gd name="T0" fmla="*/ 0 w 10"/>
                  <a:gd name="T1" fmla="*/ 1 h 11"/>
                  <a:gd name="T2" fmla="*/ 10 w 10"/>
                  <a:gd name="T3" fmla="*/ 3 h 11"/>
                  <a:gd name="T4" fmla="*/ 8 w 10"/>
                  <a:gd name="T5" fmla="*/ 5 h 11"/>
                  <a:gd name="T6" fmla="*/ 9 w 10"/>
                  <a:gd name="T7" fmla="*/ 8 h 11"/>
                  <a:gd name="T8" fmla="*/ 2 w 10"/>
                  <a:gd name="T9" fmla="*/ 11 h 11"/>
                  <a:gd name="T10" fmla="*/ 3 w 10"/>
                  <a:gd name="T11" fmla="*/ 6 h 11"/>
                  <a:gd name="T12" fmla="*/ 0 w 10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1">
                    <a:moveTo>
                      <a:pt x="0" y="1"/>
                    </a:moveTo>
                    <a:cubicBezTo>
                      <a:pt x="4" y="1"/>
                      <a:pt x="8" y="0"/>
                      <a:pt x="10" y="3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8"/>
                      <a:pt x="9" y="5"/>
                      <a:pt x="9" y="8"/>
                    </a:cubicBezTo>
                    <a:cubicBezTo>
                      <a:pt x="7" y="11"/>
                      <a:pt x="5" y="8"/>
                      <a:pt x="2" y="11"/>
                    </a:cubicBezTo>
                    <a:cubicBezTo>
                      <a:pt x="2" y="8"/>
                      <a:pt x="3" y="9"/>
                      <a:pt x="3" y="6"/>
                    </a:cubicBezTo>
                    <a:cubicBezTo>
                      <a:pt x="2" y="6"/>
                      <a:pt x="0" y="6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9" name="Freeform 3886">
                <a:extLst>
                  <a:ext uri="{FF2B5EF4-FFF2-40B4-BE49-F238E27FC236}">
                    <a16:creationId xmlns:a16="http://schemas.microsoft.com/office/drawing/2014/main" id="{2B06BBDD-C2F3-4FE5-AF6F-A7A3899D2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088" y="5424488"/>
                <a:ext cx="20638" cy="47625"/>
              </a:xfrm>
              <a:custGeom>
                <a:avLst/>
                <a:gdLst>
                  <a:gd name="T0" fmla="*/ 6 w 7"/>
                  <a:gd name="T1" fmla="*/ 10 h 16"/>
                  <a:gd name="T2" fmla="*/ 3 w 7"/>
                  <a:gd name="T3" fmla="*/ 10 h 16"/>
                  <a:gd name="T4" fmla="*/ 4 w 7"/>
                  <a:gd name="T5" fmla="*/ 11 h 16"/>
                  <a:gd name="T6" fmla="*/ 2 w 7"/>
                  <a:gd name="T7" fmla="*/ 14 h 16"/>
                  <a:gd name="T8" fmla="*/ 3 w 7"/>
                  <a:gd name="T9" fmla="*/ 7 h 16"/>
                  <a:gd name="T10" fmla="*/ 2 w 7"/>
                  <a:gd name="T11" fmla="*/ 7 h 16"/>
                  <a:gd name="T12" fmla="*/ 1 w 7"/>
                  <a:gd name="T13" fmla="*/ 11 h 16"/>
                  <a:gd name="T14" fmla="*/ 3 w 7"/>
                  <a:gd name="T15" fmla="*/ 2 h 16"/>
                  <a:gd name="T16" fmla="*/ 6 w 7"/>
                  <a:gd name="T17" fmla="*/ 1 h 16"/>
                  <a:gd name="T18" fmla="*/ 6 w 7"/>
                  <a:gd name="T1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6">
                    <a:moveTo>
                      <a:pt x="6" y="10"/>
                    </a:moveTo>
                    <a:cubicBezTo>
                      <a:pt x="5" y="7"/>
                      <a:pt x="5" y="10"/>
                      <a:pt x="3" y="10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3" y="16"/>
                      <a:pt x="3" y="10"/>
                      <a:pt x="2" y="14"/>
                    </a:cubicBezTo>
                    <a:cubicBezTo>
                      <a:pt x="2" y="12"/>
                      <a:pt x="3" y="11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9"/>
                      <a:pt x="1" y="11"/>
                    </a:cubicBezTo>
                    <a:cubicBezTo>
                      <a:pt x="0" y="10"/>
                      <a:pt x="2" y="6"/>
                      <a:pt x="3" y="2"/>
                    </a:cubicBezTo>
                    <a:cubicBezTo>
                      <a:pt x="3" y="6"/>
                      <a:pt x="5" y="0"/>
                      <a:pt x="6" y="1"/>
                    </a:cubicBezTo>
                    <a:cubicBezTo>
                      <a:pt x="7" y="3"/>
                      <a:pt x="6" y="6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0" name="Freeform 3887">
                <a:extLst>
                  <a:ext uri="{FF2B5EF4-FFF2-40B4-BE49-F238E27FC236}">
                    <a16:creationId xmlns:a16="http://schemas.microsoft.com/office/drawing/2014/main" id="{0DA69999-22A7-4BB6-A8F6-C6D65D43E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663" y="5948363"/>
                <a:ext cx="14288" cy="42863"/>
              </a:xfrm>
              <a:custGeom>
                <a:avLst/>
                <a:gdLst>
                  <a:gd name="T0" fmla="*/ 3 w 5"/>
                  <a:gd name="T1" fmla="*/ 11 h 14"/>
                  <a:gd name="T2" fmla="*/ 0 w 5"/>
                  <a:gd name="T3" fmla="*/ 12 h 14"/>
                  <a:gd name="T4" fmla="*/ 2 w 5"/>
                  <a:gd name="T5" fmla="*/ 10 h 14"/>
                  <a:gd name="T6" fmla="*/ 1 w 5"/>
                  <a:gd name="T7" fmla="*/ 7 h 14"/>
                  <a:gd name="T8" fmla="*/ 3 w 5"/>
                  <a:gd name="T9" fmla="*/ 4 h 14"/>
                  <a:gd name="T10" fmla="*/ 2 w 5"/>
                  <a:gd name="T11" fmla="*/ 2 h 14"/>
                  <a:gd name="T12" fmla="*/ 5 w 5"/>
                  <a:gd name="T13" fmla="*/ 0 h 14"/>
                  <a:gd name="T14" fmla="*/ 3 w 5"/>
                  <a:gd name="T15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4">
                    <a:moveTo>
                      <a:pt x="3" y="11"/>
                    </a:moveTo>
                    <a:cubicBezTo>
                      <a:pt x="2" y="14"/>
                      <a:pt x="1" y="11"/>
                      <a:pt x="0" y="12"/>
                    </a:cubicBezTo>
                    <a:cubicBezTo>
                      <a:pt x="1" y="8"/>
                      <a:pt x="1" y="11"/>
                      <a:pt x="2" y="10"/>
                    </a:cubicBezTo>
                    <a:cubicBezTo>
                      <a:pt x="2" y="6"/>
                      <a:pt x="0" y="9"/>
                      <a:pt x="1" y="7"/>
                    </a:cubicBezTo>
                    <a:cubicBezTo>
                      <a:pt x="2" y="2"/>
                      <a:pt x="2" y="7"/>
                      <a:pt x="3" y="4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" y="5"/>
                      <a:pt x="1" y="8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1" name="Freeform 3888">
                <a:extLst>
                  <a:ext uri="{FF2B5EF4-FFF2-40B4-BE49-F238E27FC236}">
                    <a16:creationId xmlns:a16="http://schemas.microsoft.com/office/drawing/2014/main" id="{043B95CE-28C6-41CC-84CF-8BDFE7C16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263" y="5337175"/>
                <a:ext cx="20638" cy="42863"/>
              </a:xfrm>
              <a:custGeom>
                <a:avLst/>
                <a:gdLst>
                  <a:gd name="T0" fmla="*/ 7 w 7"/>
                  <a:gd name="T1" fmla="*/ 6 h 14"/>
                  <a:gd name="T2" fmla="*/ 6 w 7"/>
                  <a:gd name="T3" fmla="*/ 9 h 14"/>
                  <a:gd name="T4" fmla="*/ 0 w 7"/>
                  <a:gd name="T5" fmla="*/ 6 h 14"/>
                  <a:gd name="T6" fmla="*/ 7 w 7"/>
                  <a:gd name="T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4">
                    <a:moveTo>
                      <a:pt x="7" y="6"/>
                    </a:moveTo>
                    <a:cubicBezTo>
                      <a:pt x="7" y="8"/>
                      <a:pt x="6" y="8"/>
                      <a:pt x="6" y="9"/>
                    </a:cubicBezTo>
                    <a:cubicBezTo>
                      <a:pt x="4" y="5"/>
                      <a:pt x="0" y="14"/>
                      <a:pt x="0" y="6"/>
                    </a:cubicBezTo>
                    <a:cubicBezTo>
                      <a:pt x="2" y="6"/>
                      <a:pt x="6" y="0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2" name="Freeform 3889">
                <a:extLst>
                  <a:ext uri="{FF2B5EF4-FFF2-40B4-BE49-F238E27FC236}">
                    <a16:creationId xmlns:a16="http://schemas.microsoft.com/office/drawing/2014/main" id="{9997CFB3-50C7-4AC7-A95A-34638919E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0" y="5418138"/>
                <a:ext cx="23813" cy="49213"/>
              </a:xfrm>
              <a:custGeom>
                <a:avLst/>
                <a:gdLst>
                  <a:gd name="T0" fmla="*/ 8 w 8"/>
                  <a:gd name="T1" fmla="*/ 5 h 16"/>
                  <a:gd name="T2" fmla="*/ 7 w 8"/>
                  <a:gd name="T3" fmla="*/ 11 h 16"/>
                  <a:gd name="T4" fmla="*/ 0 w 8"/>
                  <a:gd name="T5" fmla="*/ 11 h 16"/>
                  <a:gd name="T6" fmla="*/ 2 w 8"/>
                  <a:gd name="T7" fmla="*/ 11 h 16"/>
                  <a:gd name="T8" fmla="*/ 4 w 8"/>
                  <a:gd name="T9" fmla="*/ 6 h 16"/>
                  <a:gd name="T10" fmla="*/ 8 w 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6">
                    <a:moveTo>
                      <a:pt x="8" y="5"/>
                    </a:moveTo>
                    <a:cubicBezTo>
                      <a:pt x="8" y="6"/>
                      <a:pt x="7" y="8"/>
                      <a:pt x="7" y="11"/>
                    </a:cubicBezTo>
                    <a:cubicBezTo>
                      <a:pt x="4" y="16"/>
                      <a:pt x="3" y="12"/>
                      <a:pt x="0" y="11"/>
                    </a:cubicBezTo>
                    <a:cubicBezTo>
                      <a:pt x="1" y="10"/>
                      <a:pt x="3" y="8"/>
                      <a:pt x="2" y="11"/>
                    </a:cubicBezTo>
                    <a:cubicBezTo>
                      <a:pt x="3" y="10"/>
                      <a:pt x="4" y="8"/>
                      <a:pt x="4" y="6"/>
                    </a:cubicBezTo>
                    <a:cubicBezTo>
                      <a:pt x="4" y="11"/>
                      <a:pt x="7" y="0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3" name="Freeform 3890">
                <a:extLst>
                  <a:ext uri="{FF2B5EF4-FFF2-40B4-BE49-F238E27FC236}">
                    <a16:creationId xmlns:a16="http://schemas.microsoft.com/office/drawing/2014/main" id="{A8CC84C3-0C04-4810-817F-61F2BF8B8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300" y="5964238"/>
                <a:ext cx="46038" cy="53975"/>
              </a:xfrm>
              <a:custGeom>
                <a:avLst/>
                <a:gdLst>
                  <a:gd name="T0" fmla="*/ 15 w 15"/>
                  <a:gd name="T1" fmla="*/ 12 h 18"/>
                  <a:gd name="T2" fmla="*/ 14 w 15"/>
                  <a:gd name="T3" fmla="*/ 16 h 18"/>
                  <a:gd name="T4" fmla="*/ 12 w 15"/>
                  <a:gd name="T5" fmla="*/ 17 h 18"/>
                  <a:gd name="T6" fmla="*/ 13 w 15"/>
                  <a:gd name="T7" fmla="*/ 16 h 18"/>
                  <a:gd name="T8" fmla="*/ 7 w 15"/>
                  <a:gd name="T9" fmla="*/ 16 h 18"/>
                  <a:gd name="T10" fmla="*/ 9 w 15"/>
                  <a:gd name="T11" fmla="*/ 13 h 18"/>
                  <a:gd name="T12" fmla="*/ 5 w 15"/>
                  <a:gd name="T13" fmla="*/ 16 h 18"/>
                  <a:gd name="T14" fmla="*/ 4 w 15"/>
                  <a:gd name="T15" fmla="*/ 17 h 18"/>
                  <a:gd name="T16" fmla="*/ 0 w 15"/>
                  <a:gd name="T17" fmla="*/ 10 h 18"/>
                  <a:gd name="T18" fmla="*/ 4 w 15"/>
                  <a:gd name="T19" fmla="*/ 5 h 18"/>
                  <a:gd name="T20" fmla="*/ 4 w 15"/>
                  <a:gd name="T21" fmla="*/ 9 h 18"/>
                  <a:gd name="T22" fmla="*/ 10 w 15"/>
                  <a:gd name="T23" fmla="*/ 8 h 18"/>
                  <a:gd name="T24" fmla="*/ 12 w 15"/>
                  <a:gd name="T25" fmla="*/ 7 h 18"/>
                  <a:gd name="T26" fmla="*/ 14 w 15"/>
                  <a:gd name="T27" fmla="*/ 3 h 18"/>
                  <a:gd name="T28" fmla="*/ 15 w 15"/>
                  <a:gd name="T29" fmla="*/ 6 h 18"/>
                  <a:gd name="T30" fmla="*/ 15 w 15"/>
                  <a:gd name="T31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8">
                    <a:moveTo>
                      <a:pt x="15" y="12"/>
                    </a:moveTo>
                    <a:cubicBezTo>
                      <a:pt x="15" y="14"/>
                      <a:pt x="13" y="16"/>
                      <a:pt x="14" y="16"/>
                    </a:cubicBezTo>
                    <a:cubicBezTo>
                      <a:pt x="13" y="18"/>
                      <a:pt x="12" y="18"/>
                      <a:pt x="12" y="17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6"/>
                      <a:pt x="10" y="14"/>
                      <a:pt x="7" y="16"/>
                    </a:cubicBezTo>
                    <a:cubicBezTo>
                      <a:pt x="7" y="13"/>
                      <a:pt x="8" y="14"/>
                      <a:pt x="9" y="13"/>
                    </a:cubicBezTo>
                    <a:cubicBezTo>
                      <a:pt x="9" y="10"/>
                      <a:pt x="6" y="11"/>
                      <a:pt x="5" y="16"/>
                    </a:cubicBezTo>
                    <a:cubicBezTo>
                      <a:pt x="5" y="16"/>
                      <a:pt x="5" y="13"/>
                      <a:pt x="4" y="17"/>
                    </a:cubicBezTo>
                    <a:cubicBezTo>
                      <a:pt x="4" y="10"/>
                      <a:pt x="3" y="6"/>
                      <a:pt x="0" y="10"/>
                    </a:cubicBezTo>
                    <a:cubicBezTo>
                      <a:pt x="1" y="6"/>
                      <a:pt x="2" y="7"/>
                      <a:pt x="4" y="5"/>
                    </a:cubicBezTo>
                    <a:cubicBezTo>
                      <a:pt x="3" y="7"/>
                      <a:pt x="3" y="9"/>
                      <a:pt x="4" y="9"/>
                    </a:cubicBezTo>
                    <a:cubicBezTo>
                      <a:pt x="6" y="5"/>
                      <a:pt x="9" y="6"/>
                      <a:pt x="10" y="8"/>
                    </a:cubicBezTo>
                    <a:cubicBezTo>
                      <a:pt x="10" y="4"/>
                      <a:pt x="12" y="0"/>
                      <a:pt x="12" y="7"/>
                    </a:cubicBezTo>
                    <a:cubicBezTo>
                      <a:pt x="13" y="5"/>
                      <a:pt x="13" y="5"/>
                      <a:pt x="14" y="3"/>
                    </a:cubicBezTo>
                    <a:cubicBezTo>
                      <a:pt x="15" y="4"/>
                      <a:pt x="14" y="7"/>
                      <a:pt x="15" y="6"/>
                    </a:cubicBezTo>
                    <a:cubicBezTo>
                      <a:pt x="14" y="9"/>
                      <a:pt x="13" y="14"/>
                      <a:pt x="1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4" name="Freeform 3891">
                <a:extLst>
                  <a:ext uri="{FF2B5EF4-FFF2-40B4-BE49-F238E27FC236}">
                    <a16:creationId xmlns:a16="http://schemas.microsoft.com/office/drawing/2014/main" id="{460A497F-9D39-4365-9AB2-80C4D4594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5324475"/>
                <a:ext cx="22225" cy="39688"/>
              </a:xfrm>
              <a:custGeom>
                <a:avLst/>
                <a:gdLst>
                  <a:gd name="T0" fmla="*/ 7 w 7"/>
                  <a:gd name="T1" fmla="*/ 10 h 13"/>
                  <a:gd name="T2" fmla="*/ 0 w 7"/>
                  <a:gd name="T3" fmla="*/ 12 h 13"/>
                  <a:gd name="T4" fmla="*/ 2 w 7"/>
                  <a:gd name="T5" fmla="*/ 3 h 13"/>
                  <a:gd name="T6" fmla="*/ 4 w 7"/>
                  <a:gd name="T7" fmla="*/ 1 h 13"/>
                  <a:gd name="T8" fmla="*/ 3 w 7"/>
                  <a:gd name="T9" fmla="*/ 8 h 13"/>
                  <a:gd name="T10" fmla="*/ 7 w 7"/>
                  <a:gd name="T1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7" y="10"/>
                    </a:moveTo>
                    <a:cubicBezTo>
                      <a:pt x="4" y="13"/>
                      <a:pt x="3" y="10"/>
                      <a:pt x="0" y="12"/>
                    </a:cubicBezTo>
                    <a:cubicBezTo>
                      <a:pt x="1" y="9"/>
                      <a:pt x="1" y="7"/>
                      <a:pt x="2" y="3"/>
                    </a:cubicBezTo>
                    <a:cubicBezTo>
                      <a:pt x="3" y="2"/>
                      <a:pt x="3" y="0"/>
                      <a:pt x="4" y="1"/>
                    </a:cubicBezTo>
                    <a:cubicBezTo>
                      <a:pt x="4" y="2"/>
                      <a:pt x="3" y="7"/>
                      <a:pt x="3" y="8"/>
                    </a:cubicBezTo>
                    <a:cubicBezTo>
                      <a:pt x="5" y="9"/>
                      <a:pt x="6" y="5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5" name="Freeform 3892">
                <a:extLst>
                  <a:ext uri="{FF2B5EF4-FFF2-40B4-BE49-F238E27FC236}">
                    <a16:creationId xmlns:a16="http://schemas.microsoft.com/office/drawing/2014/main" id="{47E198C0-A8D1-466C-9F32-0D3A4BC4F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138" y="5765800"/>
                <a:ext cx="47625" cy="47625"/>
              </a:xfrm>
              <a:custGeom>
                <a:avLst/>
                <a:gdLst>
                  <a:gd name="T0" fmla="*/ 16 w 16"/>
                  <a:gd name="T1" fmla="*/ 6 h 16"/>
                  <a:gd name="T2" fmla="*/ 12 w 16"/>
                  <a:gd name="T3" fmla="*/ 14 h 16"/>
                  <a:gd name="T4" fmla="*/ 3 w 16"/>
                  <a:gd name="T5" fmla="*/ 14 h 16"/>
                  <a:gd name="T6" fmla="*/ 3 w 16"/>
                  <a:gd name="T7" fmla="*/ 7 h 16"/>
                  <a:gd name="T8" fmla="*/ 2 w 16"/>
                  <a:gd name="T9" fmla="*/ 10 h 16"/>
                  <a:gd name="T10" fmla="*/ 1 w 16"/>
                  <a:gd name="T11" fmla="*/ 2 h 16"/>
                  <a:gd name="T12" fmla="*/ 4 w 16"/>
                  <a:gd name="T13" fmla="*/ 0 h 16"/>
                  <a:gd name="T14" fmla="*/ 5 w 16"/>
                  <a:gd name="T15" fmla="*/ 6 h 16"/>
                  <a:gd name="T16" fmla="*/ 9 w 16"/>
                  <a:gd name="T17" fmla="*/ 7 h 16"/>
                  <a:gd name="T18" fmla="*/ 9 w 16"/>
                  <a:gd name="T19" fmla="*/ 3 h 16"/>
                  <a:gd name="T20" fmla="*/ 16 w 16"/>
                  <a:gd name="T2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16">
                    <a:moveTo>
                      <a:pt x="16" y="6"/>
                    </a:moveTo>
                    <a:cubicBezTo>
                      <a:pt x="15" y="8"/>
                      <a:pt x="14" y="7"/>
                      <a:pt x="12" y="14"/>
                    </a:cubicBezTo>
                    <a:cubicBezTo>
                      <a:pt x="8" y="16"/>
                      <a:pt x="8" y="4"/>
                      <a:pt x="3" y="14"/>
                    </a:cubicBezTo>
                    <a:cubicBezTo>
                      <a:pt x="5" y="10"/>
                      <a:pt x="2" y="10"/>
                      <a:pt x="3" y="7"/>
                    </a:cubicBezTo>
                    <a:cubicBezTo>
                      <a:pt x="2" y="7"/>
                      <a:pt x="2" y="10"/>
                      <a:pt x="2" y="10"/>
                    </a:cubicBezTo>
                    <a:cubicBezTo>
                      <a:pt x="1" y="8"/>
                      <a:pt x="0" y="8"/>
                      <a:pt x="1" y="2"/>
                    </a:cubicBezTo>
                    <a:cubicBezTo>
                      <a:pt x="2" y="2"/>
                      <a:pt x="3" y="2"/>
                      <a:pt x="4" y="0"/>
                    </a:cubicBezTo>
                    <a:cubicBezTo>
                      <a:pt x="5" y="2"/>
                      <a:pt x="4" y="5"/>
                      <a:pt x="5" y="6"/>
                    </a:cubicBezTo>
                    <a:cubicBezTo>
                      <a:pt x="6" y="8"/>
                      <a:pt x="9" y="1"/>
                      <a:pt x="9" y="7"/>
                    </a:cubicBezTo>
                    <a:cubicBezTo>
                      <a:pt x="9" y="6"/>
                      <a:pt x="9" y="5"/>
                      <a:pt x="9" y="3"/>
                    </a:cubicBezTo>
                    <a:cubicBezTo>
                      <a:pt x="11" y="8"/>
                      <a:pt x="14" y="1"/>
                      <a:pt x="1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498D8FF-F44E-4E9F-AD2E-7E9138CA98F8}"/>
                </a:ext>
              </a:extLst>
            </p:cNvPr>
            <p:cNvSpPr txBox="1"/>
            <p:nvPr/>
          </p:nvSpPr>
          <p:spPr>
            <a:xfrm>
              <a:off x="4324904" y="665905"/>
              <a:ext cx="3407548" cy="5584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우주소년" panose="02020600000000000000" pitchFamily="18" charset="-127"/>
                  <a:ea typeface="a우주소년" panose="02020600000000000000" pitchFamily="18" charset="-127"/>
                  <a:cs typeface="+mn-cs"/>
                </a:rPr>
                <a:t>개발 환경 및 적용 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033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E1D262-6584-44DB-A426-8AEDC9C47192}"/>
              </a:ext>
            </a:extLst>
          </p:cNvPr>
          <p:cNvGrpSpPr/>
          <p:nvPr/>
        </p:nvGrpSpPr>
        <p:grpSpPr>
          <a:xfrm>
            <a:off x="4116131" y="2730753"/>
            <a:ext cx="3959738" cy="1396494"/>
            <a:chOff x="4116131" y="2386449"/>
            <a:chExt cx="3959738" cy="139649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466814-9E70-48AB-9F53-390E7F21019E}"/>
                </a:ext>
              </a:extLst>
            </p:cNvPr>
            <p:cNvSpPr/>
            <p:nvPr/>
          </p:nvSpPr>
          <p:spPr>
            <a:xfrm>
              <a:off x="4116131" y="3075057"/>
              <a:ext cx="395973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0" i="0" u="none" strike="noStrike" kern="1200" cap="none" spc="600" normalizeH="0" baseline="0" noProof="0" dirty="0">
                  <a:ln>
                    <a:solidFill>
                      <a:srgbClr val="F6F7F9">
                        <a:alpha val="30000"/>
                      </a:srgbClr>
                    </a:solidFill>
                  </a:ln>
                  <a:solidFill>
                    <a:srgbClr val="F6F7F9"/>
                  </a:solidFill>
                  <a:effectLst/>
                  <a:uLnTx/>
                  <a:uFillTx/>
                  <a:latin typeface="THE정고딕160" panose="02020603020101020101" pitchFamily="18" charset="-127"/>
                  <a:ea typeface="THE정고딕160" panose="02020603020101020101" pitchFamily="18" charset="-127"/>
                  <a:cs typeface="+mn-cs"/>
                </a:rPr>
                <a:t>CONTINUED</a:t>
              </a:r>
              <a:endParaRPr kumimoji="0" lang="ko-KR" altLang="en-US" sz="4000" b="0" i="0" u="none" strike="noStrike" kern="1200" cap="none" spc="60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60" panose="02020603020101020101" pitchFamily="18" charset="-127"/>
                <a:ea typeface="THE정고딕160" panose="02020603020101020101" pitchFamily="18" charset="-127"/>
                <a:cs typeface="+mn-cs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6DEBF6D-3E2C-4391-8DD0-E1C1777337CF}"/>
                </a:ext>
              </a:extLst>
            </p:cNvPr>
            <p:cNvCxnSpPr>
              <a:cxnSpLocks/>
            </p:cNvCxnSpPr>
            <p:nvPr/>
          </p:nvCxnSpPr>
          <p:spPr>
            <a:xfrm>
              <a:off x="4856085" y="3053918"/>
              <a:ext cx="22194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AEF750D-EA6D-47C3-8539-5695816FB063}"/>
                </a:ext>
              </a:extLst>
            </p:cNvPr>
            <p:cNvSpPr/>
            <p:nvPr/>
          </p:nvSpPr>
          <p:spPr>
            <a:xfrm>
              <a:off x="5109053" y="2386449"/>
              <a:ext cx="17134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0" i="0" u="none" strike="noStrike" kern="1200" cap="none" spc="300" normalizeH="0" baseline="0" noProof="0" dirty="0">
                  <a:ln>
                    <a:solidFill>
                      <a:srgbClr val="F6F7F9">
                        <a:alpha val="30000"/>
                      </a:srgbClr>
                    </a:solidFill>
                  </a:ln>
                  <a:solidFill>
                    <a:srgbClr val="F6F7F9"/>
                  </a:solidFill>
                  <a:effectLst/>
                  <a:uLnTx/>
                  <a:uFillTx/>
                  <a:latin typeface="THE정고딕110" panose="02020603020101020101" pitchFamily="18" charset="-127"/>
                  <a:ea typeface="THE정고딕110" panose="02020603020101020101" pitchFamily="18" charset="-127"/>
                  <a:cs typeface="+mn-cs"/>
                </a:rPr>
                <a:t>To Be</a:t>
              </a:r>
              <a:endParaRPr kumimoji="0" lang="ko-KR" altLang="en-US" sz="3600" b="0" i="0" u="none" strike="noStrike" kern="1200" cap="none" spc="30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06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esktop\tumblr_nk8msqQyQM1slhhf0o1_12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3"/>
            <a:ext cx="12190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743"/>
            <a:ext cx="436780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DB646-FBB7-4DF6-A7D3-2FAF7CC67FE2}"/>
              </a:ext>
            </a:extLst>
          </p:cNvPr>
          <p:cNvSpPr/>
          <p:nvPr/>
        </p:nvSpPr>
        <p:spPr>
          <a:xfrm>
            <a:off x="194318" y="1433233"/>
            <a:ext cx="3996928" cy="501675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프로젝트 주제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F6F7F9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THE정고딕120" panose="02020603020101020101" pitchFamily="18" charset="-127"/>
              <a:ea typeface="THE정고딕120" panose="0202060302010102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주제 타당성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F6F7F9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THE정고딕120" panose="02020603020101020101" pitchFamily="18" charset="-127"/>
              <a:ea typeface="THE정고딕120" panose="0202060302010102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비즈니스 모델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(Lean Canvas)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작업 분할 구조도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(WBS)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개발 세부 일정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(Gantt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Chart)</a:t>
            </a: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팀 구성 및 역할 분담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F6F7F9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THE정고딕120" panose="02020603020101020101" pitchFamily="18" charset="-127"/>
              <a:ea typeface="THE정고딕120" panose="0202060302010102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개발 환경 및 적용 기술</a:t>
            </a:r>
            <a:endParaRPr kumimoji="0" lang="en-US" altLang="ko-KR" sz="2000" b="1" i="0" u="none" strike="noStrike" kern="1200" cap="none" spc="0" normalizeH="0" baseline="0" noProof="0" dirty="0">
              <a:ln>
                <a:solidFill>
                  <a:srgbClr val="F6F7F9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THE정고딕120" panose="02020603020101020101" pitchFamily="18" charset="-127"/>
              <a:ea typeface="THE정고딕120" panose="02020603020101020101" pitchFamily="18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스토리 보드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51D764-7225-486A-AEF9-DB18CE9F04BD}"/>
              </a:ext>
            </a:extLst>
          </p:cNvPr>
          <p:cNvSpPr/>
          <p:nvPr/>
        </p:nvSpPr>
        <p:spPr>
          <a:xfrm>
            <a:off x="1829772" y="648390"/>
            <a:ext cx="2199550" cy="45341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`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2AFF68-BDE3-4D97-9598-D6CF585E5C6B}"/>
              </a:ext>
            </a:extLst>
          </p:cNvPr>
          <p:cNvGrpSpPr/>
          <p:nvPr/>
        </p:nvGrpSpPr>
        <p:grpSpPr>
          <a:xfrm>
            <a:off x="1469732" y="414701"/>
            <a:ext cx="2636116" cy="1070083"/>
            <a:chOff x="94468" y="99860"/>
            <a:chExt cx="2636116" cy="107008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8C15057-10E6-49EC-834A-755ACD3B2371}"/>
                </a:ext>
              </a:extLst>
            </p:cNvPr>
            <p:cNvSpPr/>
            <p:nvPr/>
          </p:nvSpPr>
          <p:spPr>
            <a:xfrm>
              <a:off x="143016" y="99860"/>
              <a:ext cx="258756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-150" normalizeH="0" baseline="0" noProof="0" dirty="0">
                  <a:ln>
                    <a:solidFill>
                      <a:srgbClr val="F6F7F9">
                        <a:alpha val="30000"/>
                      </a:srgbClr>
                    </a:solidFill>
                  </a:ln>
                  <a:solidFill>
                    <a:srgbClr val="354555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+mn-cs"/>
                </a:rPr>
                <a:t>INDEX</a:t>
              </a:r>
              <a:endParaRPr kumimoji="0" lang="ko-KR" altLang="en-US" sz="6000" b="1" i="0" u="none" strike="noStrike" kern="1200" cap="none" spc="-15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354555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A415D3-BB49-4853-8CB3-796B7E9847DF}"/>
                </a:ext>
              </a:extLst>
            </p:cNvPr>
            <p:cNvSpPr/>
            <p:nvPr/>
          </p:nvSpPr>
          <p:spPr>
            <a:xfrm>
              <a:off x="94468" y="154280"/>
              <a:ext cx="258756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1200" cap="none" spc="-150" normalizeH="0" baseline="0" noProof="0" dirty="0">
                  <a:ln>
                    <a:solidFill>
                      <a:srgbClr val="F6F7F9">
                        <a:alpha val="3000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+mn-cs"/>
                </a:rPr>
                <a:t>INDEX</a:t>
              </a:r>
              <a:endParaRPr kumimoji="0" lang="ko-KR" altLang="en-US" sz="6000" b="1" i="0" u="none" strike="noStrike" kern="1200" cap="none" spc="-15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210 콤퓨타세탁 R" panose="02020603020101020101" pitchFamily="18" charset="-127"/>
                <a:ea typeface="210 콤퓨타세탁 R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8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C:\Users\이용섭\Desktop\QDSMoAMTYaZoXpcwBjsL__DSC0104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3488" r="10706" b="216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E46">
              <a:alpha val="70000"/>
            </a:srgbClr>
          </a:solidFill>
          <a:ln w="3175">
            <a:solidFill>
              <a:srgbClr val="102E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C2E731-6F3E-4A94-8817-04B786DBF914}"/>
              </a:ext>
            </a:extLst>
          </p:cNvPr>
          <p:cNvGrpSpPr/>
          <p:nvPr/>
        </p:nvGrpSpPr>
        <p:grpSpPr>
          <a:xfrm>
            <a:off x="4076699" y="2616200"/>
            <a:ext cx="4038600" cy="1969075"/>
            <a:chOff x="4076699" y="2413000"/>
            <a:chExt cx="4038600" cy="19690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ABCEAA-5F28-4A0A-9500-A69276DAB424}"/>
                </a:ext>
              </a:extLst>
            </p:cNvPr>
            <p:cNvSpPr txBox="1"/>
            <p:nvPr/>
          </p:nvSpPr>
          <p:spPr>
            <a:xfrm>
              <a:off x="5600700" y="2413000"/>
              <a:ext cx="172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-윤고딕350" panose="02030504000101010101" pitchFamily="18" charset="-127"/>
                  <a:ea typeface="-윤고딕350" panose="02030504000101010101" pitchFamily="18" charset="-127"/>
                  <a:cs typeface="+mn-cs"/>
                </a:rPr>
                <a:t>“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391461-9CC8-45FE-9D4F-72298A091D12}"/>
                </a:ext>
              </a:extLst>
            </p:cNvPr>
            <p:cNvSpPr/>
            <p:nvPr/>
          </p:nvSpPr>
          <p:spPr>
            <a:xfrm>
              <a:off x="5888251" y="3612634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-윤고딕350" panose="02030504000101010101" pitchFamily="18" charset="-127"/>
                  <a:ea typeface="-윤고딕350" panose="02030504000101010101" pitchFamily="18" charset="-127"/>
                  <a:cs typeface="+mn-cs"/>
                </a:rPr>
                <a:t>”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9BB9BD-7ADD-4D69-840A-9D0974F2FAB2}"/>
                </a:ext>
              </a:extLst>
            </p:cNvPr>
            <p:cNvSpPr txBox="1"/>
            <p:nvPr/>
          </p:nvSpPr>
          <p:spPr>
            <a:xfrm>
              <a:off x="4076699" y="2859037"/>
              <a:ext cx="4038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0" normalizeH="0" baseline="0" noProof="0" dirty="0">
                  <a:ln>
                    <a:solidFill>
                      <a:prstClr val="white">
                        <a:alpha val="3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Agile</a:t>
              </a:r>
              <a:r>
                <a:rPr kumimoji="0" lang="ko-KR" altLang="en-US" sz="4400" b="0" i="0" u="none" strike="noStrike" kern="1200" cap="none" spc="0" normalizeH="0" baseline="0" noProof="0" dirty="0">
                  <a:ln>
                    <a:solidFill>
                      <a:prstClr val="white">
                        <a:alpha val="3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 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solidFill>
                      <a:prstClr val="white">
                        <a:alpha val="3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Scrum?</a:t>
              </a:r>
              <a:endParaRPr kumimoji="0" lang="ko-KR" altLang="en-US" sz="4400" b="0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20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4E6C72-D663-4CA7-9010-FD56EF113917}"/>
              </a:ext>
            </a:extLst>
          </p:cNvPr>
          <p:cNvSpPr/>
          <p:nvPr/>
        </p:nvSpPr>
        <p:spPr>
          <a:xfrm>
            <a:off x="4668858" y="2926956"/>
            <a:ext cx="5990097" cy="31631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mpd="dbl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88FF9-CAD1-4F8E-AE2E-080472DCD694}"/>
              </a:ext>
            </a:extLst>
          </p:cNvPr>
          <p:cNvSpPr txBox="1"/>
          <p:nvPr/>
        </p:nvSpPr>
        <p:spPr>
          <a:xfrm>
            <a:off x="4401638" y="1304355"/>
            <a:ext cx="53158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고객의 요구에 민첩하게 대응하고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그때그때 주어지는 문제를 풀어나가는 개발 방법론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4436A9-2F7C-4AD5-B6C2-56216D280FB8}"/>
              </a:ext>
            </a:extLst>
          </p:cNvPr>
          <p:cNvGrpSpPr/>
          <p:nvPr/>
        </p:nvGrpSpPr>
        <p:grpSpPr>
          <a:xfrm>
            <a:off x="2996221" y="222382"/>
            <a:ext cx="6199559" cy="830997"/>
            <a:chOff x="2996221" y="222382"/>
            <a:chExt cx="6199559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8189B7-DC37-4243-8BC1-445723CF7855}"/>
                </a:ext>
              </a:extLst>
            </p:cNvPr>
            <p:cNvSpPr txBox="1"/>
            <p:nvPr/>
          </p:nvSpPr>
          <p:spPr>
            <a:xfrm>
              <a:off x="2996221" y="581861"/>
              <a:ext cx="6199559" cy="26853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110780" tIns="55390" rIns="110780" bIns="55390" rtlCol="0" anchor="ctr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 Regular" pitchFamily="34" charset="-127"/>
                <a:ea typeface="Noto Sans CJK KR Regular" pitchFamily="34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75282A-FA4A-4BFD-948F-F4A63FF9F5C6}"/>
                </a:ext>
              </a:extLst>
            </p:cNvPr>
            <p:cNvSpPr txBox="1"/>
            <p:nvPr/>
          </p:nvSpPr>
          <p:spPr>
            <a:xfrm>
              <a:off x="4095997" y="222382"/>
              <a:ext cx="40000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E7392E"/>
                  </a:solidFill>
                  <a:effectLst/>
                  <a:uLnTx/>
                  <a:uFillTx/>
                  <a:latin typeface="a치어리더" panose="02020600000000000000" pitchFamily="18" charset="-127"/>
                  <a:ea typeface="a치어리더" panose="02020600000000000000" pitchFamily="18" charset="-127"/>
                  <a:cs typeface="+mn-cs"/>
                </a:rPr>
                <a:t>Agile</a:t>
              </a:r>
              <a:r>
                <a:rPr kumimoji="0" lang="en-US" altLang="ko-KR" sz="4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치어리더" panose="02020600000000000000" pitchFamily="18" charset="-127"/>
                  <a:ea typeface="a치어리더" panose="02020600000000000000" pitchFamily="18" charset="-127"/>
                  <a:cs typeface="+mn-cs"/>
                </a:rPr>
                <a:t> </a:t>
              </a:r>
              <a:r>
                <a:rPr kumimoji="0" lang="en-US" altLang="ko-KR" sz="4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치어리더" panose="02020600000000000000" pitchFamily="18" charset="-127"/>
                  <a:ea typeface="a치어리더" panose="02020600000000000000" pitchFamily="18" charset="-127"/>
                  <a:cs typeface="+mn-cs"/>
                </a:rPr>
                <a:t>Process</a:t>
              </a:r>
              <a:endParaRPr kumimoji="0" lang="ko-KR" altLang="en-US" sz="4400" b="0" i="0" u="none" strike="noStrike" kern="1200" cap="none" spc="-150" normalizeH="0" baseline="0" noProof="0" dirty="0">
                <a:ln>
                  <a:noFill/>
                </a:ln>
                <a:solidFill>
                  <a:srgbClr val="E7392E"/>
                </a:solidFill>
                <a:effectLst/>
                <a:uLnTx/>
                <a:uFillTx/>
                <a:latin typeface="a치어리더" panose="02020600000000000000" pitchFamily="18" charset="-127"/>
                <a:ea typeface="a치어리더" panose="02020600000000000000" pitchFamily="18" charset="-127"/>
                <a:cs typeface="+mn-cs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874229-1B5C-474C-9943-B63162351376}"/>
              </a:ext>
            </a:extLst>
          </p:cNvPr>
          <p:cNvSpPr/>
          <p:nvPr/>
        </p:nvSpPr>
        <p:spPr>
          <a:xfrm>
            <a:off x="4355563" y="2537482"/>
            <a:ext cx="1529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srgbClr val="E7392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치어리더" panose="02020600000000000000" pitchFamily="18" charset="-127"/>
                <a:ea typeface="a치어리더" panose="02020600000000000000" pitchFamily="18" charset="-127"/>
                <a:cs typeface="+mn-cs"/>
              </a:rPr>
              <a:t>Scrum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CDDB0-F938-4F70-AE86-2342DA01C83F}"/>
              </a:ext>
            </a:extLst>
          </p:cNvPr>
          <p:cNvSpPr txBox="1"/>
          <p:nvPr/>
        </p:nvSpPr>
        <p:spPr>
          <a:xfrm>
            <a:off x="4974545" y="3224160"/>
            <a:ext cx="54954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짧은 시간에 개발을 하는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소규모 단위의 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을 위한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소프트웨어 개발 방법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계획은 변경된다“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  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개발은 미리 예상이 어렵다＂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문서 중심이 아닌 실행 가능한 소프트웨어 개발에 가치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+mn-cs"/>
              </a:rPr>
              <a:t>팀원 간의 의사소통을 향상하고 협업을 극대화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6C427C-5E54-42D5-8029-EA71F34F3C64}"/>
              </a:ext>
            </a:extLst>
          </p:cNvPr>
          <p:cNvGrpSpPr/>
          <p:nvPr/>
        </p:nvGrpSpPr>
        <p:grpSpPr>
          <a:xfrm>
            <a:off x="10273228" y="5651500"/>
            <a:ext cx="405308" cy="468390"/>
            <a:chOff x="5660530" y="4411368"/>
            <a:chExt cx="405308" cy="468390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85388C7C-0545-4934-8B3D-9D247660C667}"/>
                </a:ext>
              </a:extLst>
            </p:cNvPr>
            <p:cNvSpPr/>
            <p:nvPr/>
          </p:nvSpPr>
          <p:spPr>
            <a:xfrm rot="18379976">
              <a:off x="5634449" y="4477201"/>
              <a:ext cx="362988" cy="310825"/>
            </a:xfrm>
            <a:prstGeom prst="triangle">
              <a:avLst>
                <a:gd name="adj" fmla="val 4990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78224944-7320-4B65-991A-C01B0E8EE1B9}"/>
                </a:ext>
              </a:extLst>
            </p:cNvPr>
            <p:cNvSpPr/>
            <p:nvPr/>
          </p:nvSpPr>
          <p:spPr>
            <a:xfrm rot="18558167">
              <a:off x="5658403" y="4437449"/>
              <a:ext cx="362988" cy="310825"/>
            </a:xfrm>
            <a:prstGeom prst="triangle">
              <a:avLst>
                <a:gd name="adj" fmla="val 4990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자유형 34">
              <a:extLst>
                <a:ext uri="{FF2B5EF4-FFF2-40B4-BE49-F238E27FC236}">
                  <a16:creationId xmlns:a16="http://schemas.microsoft.com/office/drawing/2014/main" id="{43C7B860-5481-48EB-AE59-6B63267440B4}"/>
                </a:ext>
              </a:extLst>
            </p:cNvPr>
            <p:cNvSpPr/>
            <p:nvPr/>
          </p:nvSpPr>
          <p:spPr>
            <a:xfrm>
              <a:off x="5857262" y="4525531"/>
              <a:ext cx="208576" cy="354227"/>
            </a:xfrm>
            <a:custGeom>
              <a:avLst/>
              <a:gdLst>
                <a:gd name="connsiteX0" fmla="*/ 203887 w 210065"/>
                <a:gd name="connsiteY0" fmla="*/ 0 h 296562"/>
                <a:gd name="connsiteX1" fmla="*/ 0 w 210065"/>
                <a:gd name="connsiteY1" fmla="*/ 296562 h 296562"/>
                <a:gd name="connsiteX2" fmla="*/ 210065 w 210065"/>
                <a:gd name="connsiteY2" fmla="*/ 278027 h 296562"/>
                <a:gd name="connsiteX3" fmla="*/ 203887 w 210065"/>
                <a:gd name="connsiteY3" fmla="*/ 0 h 296562"/>
                <a:gd name="connsiteX0" fmla="*/ 203887 w 203887"/>
                <a:gd name="connsiteY0" fmla="*/ 0 h 332891"/>
                <a:gd name="connsiteX1" fmla="*/ 0 w 203887"/>
                <a:gd name="connsiteY1" fmla="*/ 296562 h 332891"/>
                <a:gd name="connsiteX2" fmla="*/ 200921 w 203887"/>
                <a:gd name="connsiteY2" fmla="*/ 332891 h 332891"/>
                <a:gd name="connsiteX3" fmla="*/ 203887 w 203887"/>
                <a:gd name="connsiteY3" fmla="*/ 0 h 332891"/>
                <a:gd name="connsiteX0" fmla="*/ 209983 w 209983"/>
                <a:gd name="connsiteY0" fmla="*/ 0 h 354227"/>
                <a:gd name="connsiteX1" fmla="*/ 0 w 209983"/>
                <a:gd name="connsiteY1" fmla="*/ 317898 h 354227"/>
                <a:gd name="connsiteX2" fmla="*/ 200921 w 209983"/>
                <a:gd name="connsiteY2" fmla="*/ 354227 h 354227"/>
                <a:gd name="connsiteX3" fmla="*/ 209983 w 209983"/>
                <a:gd name="connsiteY3" fmla="*/ 0 h 35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83" h="354227">
                  <a:moveTo>
                    <a:pt x="209983" y="0"/>
                  </a:moveTo>
                  <a:lnTo>
                    <a:pt x="0" y="317898"/>
                  </a:lnTo>
                  <a:lnTo>
                    <a:pt x="200921" y="354227"/>
                  </a:lnTo>
                  <a:cubicBezTo>
                    <a:pt x="201910" y="243263"/>
                    <a:pt x="208994" y="110964"/>
                    <a:pt x="2099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233D6E-7E27-4053-BF1C-5A242FB17BCB}"/>
              </a:ext>
            </a:extLst>
          </p:cNvPr>
          <p:cNvGrpSpPr/>
          <p:nvPr/>
        </p:nvGrpSpPr>
        <p:grpSpPr>
          <a:xfrm>
            <a:off x="667037" y="2400352"/>
            <a:ext cx="3035615" cy="2802286"/>
            <a:chOff x="604893" y="2453618"/>
            <a:chExt cx="3035615" cy="280228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64C4B42-FE49-49E7-A615-23A3430E4EDA}"/>
                </a:ext>
              </a:extLst>
            </p:cNvPr>
            <p:cNvSpPr/>
            <p:nvPr/>
          </p:nvSpPr>
          <p:spPr>
            <a:xfrm rot="19174912">
              <a:off x="653193" y="2453618"/>
              <a:ext cx="2802286" cy="2802286"/>
            </a:xfrm>
            <a:prstGeom prst="rect">
              <a:avLst/>
            </a:prstGeom>
            <a:noFill/>
            <a:ln w="25400">
              <a:solidFill>
                <a:schemeClr val="tx1">
                  <a:lumMod val="65000"/>
                  <a:lumOff val="3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52" name="Picture 4" descr="관련 이미지">
              <a:extLst>
                <a:ext uri="{FF2B5EF4-FFF2-40B4-BE49-F238E27FC236}">
                  <a16:creationId xmlns:a16="http://schemas.microsoft.com/office/drawing/2014/main" id="{DC9B661A-3E70-4B46-BE02-DA2E98A2ED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33"/>
            <a:stretch/>
          </p:blipFill>
          <p:spPr bwMode="auto">
            <a:xfrm rot="20478637">
              <a:off x="604893" y="2476624"/>
              <a:ext cx="3035615" cy="27118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481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3699076"/>
            <a:ext cx="12192000" cy="16146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3278" y="3909668"/>
            <a:ext cx="6944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rPr>
              <a:t>“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붓" panose="03060600000000000000" pitchFamily="66" charset="-127"/>
              <a:ea typeface="나눔손글씨 붓" panose="03060600000000000000" pitchFamily="66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28524" y="4205469"/>
            <a:ext cx="532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rPr>
              <a:t>”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붓" panose="03060600000000000000" pitchFamily="66" charset="-127"/>
              <a:ea typeface="나눔손글씨 붓" panose="03060600000000000000" pitchFamily="66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2445" y="4244800"/>
            <a:ext cx="7088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쉽게 기록하고 보관할 수 있는 방법이 없을까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?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4835" y="3118568"/>
            <a:ext cx="66880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solidFill>
                    <a:srgbClr val="BFBFBF">
                      <a:alpha val="30000"/>
                    </a:srgbClr>
                  </a:solidFill>
                </a:ln>
                <a:solidFill>
                  <a:srgbClr val="BFBFBF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일회용에 불과한 기존 방법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20856"/>
          <a:stretch/>
        </p:blipFill>
        <p:spPr>
          <a:xfrm>
            <a:off x="9162026" y="1817225"/>
            <a:ext cx="1852863" cy="504077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7B1207C-149A-4AAF-85BA-9CD68E38E3EA}"/>
              </a:ext>
            </a:extLst>
          </p:cNvPr>
          <p:cNvGrpSpPr/>
          <p:nvPr/>
        </p:nvGrpSpPr>
        <p:grpSpPr>
          <a:xfrm>
            <a:off x="4145560" y="603891"/>
            <a:ext cx="2044707" cy="1951746"/>
            <a:chOff x="5279795" y="382333"/>
            <a:chExt cx="2383200" cy="2274850"/>
          </a:xfrm>
        </p:grpSpPr>
        <p:pic>
          <p:nvPicPr>
            <p:cNvPr id="3074" name="Picture 2" descr="agile scrum에 대한 이미지 검색결과">
              <a:extLst>
                <a:ext uri="{FF2B5EF4-FFF2-40B4-BE49-F238E27FC236}">
                  <a16:creationId xmlns:a16="http://schemas.microsoft.com/office/drawing/2014/main" id="{1B6577CC-5A7C-49FA-9E42-B4CB610A82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861"/>
            <a:stretch/>
          </p:blipFill>
          <p:spPr bwMode="auto">
            <a:xfrm>
              <a:off x="5279795" y="391174"/>
              <a:ext cx="2377800" cy="2142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A72BACB-E05D-4C8D-B24A-7D6E3FFD2F78}"/>
                </a:ext>
              </a:extLst>
            </p:cNvPr>
            <p:cNvGrpSpPr/>
            <p:nvPr/>
          </p:nvGrpSpPr>
          <p:grpSpPr>
            <a:xfrm>
              <a:off x="5279795" y="382333"/>
              <a:ext cx="2383200" cy="2274850"/>
              <a:chOff x="8631689" y="-12247"/>
              <a:chExt cx="2383200" cy="227485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0B49ED9-3AA8-44DD-B1D5-EA86F9B8BE60}"/>
                  </a:ext>
                </a:extLst>
              </p:cNvPr>
              <p:cNvSpPr/>
              <p:nvPr/>
            </p:nvSpPr>
            <p:spPr>
              <a:xfrm>
                <a:off x="8637089" y="-12247"/>
                <a:ext cx="2372400" cy="2232248"/>
              </a:xfrm>
              <a:prstGeom prst="rect">
                <a:avLst/>
              </a:prstGeom>
              <a:noFill/>
              <a:ln w="19050">
                <a:solidFill>
                  <a:srgbClr val="3524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1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478BA74-BFE0-4D30-A4B4-586B8B233D68}"/>
                  </a:ext>
                </a:extLst>
              </p:cNvPr>
              <p:cNvSpPr/>
              <p:nvPr/>
            </p:nvSpPr>
            <p:spPr>
              <a:xfrm>
                <a:off x="8631689" y="2037815"/>
                <a:ext cx="2383200" cy="224788"/>
              </a:xfrm>
              <a:prstGeom prst="rect">
                <a:avLst/>
              </a:prstGeom>
              <a:solidFill>
                <a:srgbClr val="35241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E85A14-8417-42AD-B3BF-CA107A3E48FC}"/>
              </a:ext>
            </a:extLst>
          </p:cNvPr>
          <p:cNvGrpSpPr/>
          <p:nvPr/>
        </p:nvGrpSpPr>
        <p:grpSpPr>
          <a:xfrm>
            <a:off x="1330802" y="607316"/>
            <a:ext cx="2044707" cy="1960659"/>
            <a:chOff x="1499103" y="312384"/>
            <a:chExt cx="2383200" cy="228523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CA7B1D6-548A-4335-852A-C69821CF7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559" r="10202"/>
            <a:stretch/>
          </p:blipFill>
          <p:spPr>
            <a:xfrm>
              <a:off x="1499103" y="312384"/>
              <a:ext cx="2383200" cy="2060450"/>
            </a:xfrm>
            <a:prstGeom prst="rect">
              <a:avLst/>
            </a:prstGeom>
            <a:noFill/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2CD9D6-3C7B-4FAC-80F6-C0FB3695F36A}"/>
                </a:ext>
              </a:extLst>
            </p:cNvPr>
            <p:cNvSpPr/>
            <p:nvPr/>
          </p:nvSpPr>
          <p:spPr>
            <a:xfrm>
              <a:off x="1509903" y="322772"/>
              <a:ext cx="2372400" cy="2232248"/>
            </a:xfrm>
            <a:prstGeom prst="rect">
              <a:avLst/>
            </a:prstGeom>
            <a:noFill/>
            <a:ln w="19050">
              <a:solidFill>
                <a:srgbClr val="3524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BB2D5AF-7D9A-4C59-A58E-8653784CF6E6}"/>
                </a:ext>
              </a:extLst>
            </p:cNvPr>
            <p:cNvSpPr/>
            <p:nvPr/>
          </p:nvSpPr>
          <p:spPr>
            <a:xfrm>
              <a:off x="1499103" y="2372834"/>
              <a:ext cx="2383200" cy="224788"/>
            </a:xfrm>
            <a:prstGeom prst="rect">
              <a:avLst/>
            </a:prstGeom>
            <a:solidFill>
              <a:srgbClr val="35241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346341-1CF4-4367-968E-8ED109D91E36}"/>
              </a:ext>
            </a:extLst>
          </p:cNvPr>
          <p:cNvGrpSpPr/>
          <p:nvPr/>
        </p:nvGrpSpPr>
        <p:grpSpPr>
          <a:xfrm>
            <a:off x="6964564" y="598438"/>
            <a:ext cx="2049582" cy="1951746"/>
            <a:chOff x="6372160" y="437085"/>
            <a:chExt cx="2388882" cy="2274850"/>
          </a:xfrm>
        </p:grpSpPr>
        <p:pic>
          <p:nvPicPr>
            <p:cNvPr id="3076" name="Picture 4" descr="agile scrum에 대한 이미지 검색결과">
              <a:extLst>
                <a:ext uri="{FF2B5EF4-FFF2-40B4-BE49-F238E27FC236}">
                  <a16:creationId xmlns:a16="http://schemas.microsoft.com/office/drawing/2014/main" id="{8494B46A-4FF3-4B90-80C4-4A4E2BB9F2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29" b="3699"/>
            <a:stretch/>
          </p:blipFill>
          <p:spPr bwMode="auto">
            <a:xfrm>
              <a:off x="6372160" y="437085"/>
              <a:ext cx="2383200" cy="224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21D315E-34BB-48CB-938D-DF33AD0EB3FA}"/>
                </a:ext>
              </a:extLst>
            </p:cNvPr>
            <p:cNvGrpSpPr/>
            <p:nvPr/>
          </p:nvGrpSpPr>
          <p:grpSpPr>
            <a:xfrm>
              <a:off x="6377842" y="437085"/>
              <a:ext cx="2383200" cy="2274850"/>
              <a:chOff x="8631689" y="-12247"/>
              <a:chExt cx="2383200" cy="227485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B12FCBA-DE30-4EC3-AADB-D9737E60180C}"/>
                  </a:ext>
                </a:extLst>
              </p:cNvPr>
              <p:cNvSpPr/>
              <p:nvPr/>
            </p:nvSpPr>
            <p:spPr>
              <a:xfrm>
                <a:off x="8637089" y="-12247"/>
                <a:ext cx="2372400" cy="2232248"/>
              </a:xfrm>
              <a:prstGeom prst="rect">
                <a:avLst/>
              </a:prstGeom>
              <a:noFill/>
              <a:ln w="19050">
                <a:solidFill>
                  <a:srgbClr val="3524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1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BDBAC12-B51B-4C2C-BA5F-9CF50BA30B2B}"/>
                  </a:ext>
                </a:extLst>
              </p:cNvPr>
              <p:cNvSpPr/>
              <p:nvPr/>
            </p:nvSpPr>
            <p:spPr>
              <a:xfrm>
                <a:off x="8631689" y="2037815"/>
                <a:ext cx="2383200" cy="224788"/>
              </a:xfrm>
              <a:prstGeom prst="rect">
                <a:avLst/>
              </a:prstGeom>
              <a:solidFill>
                <a:srgbClr val="35241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188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FAF0ED8-6EFC-4745-A594-B8CB673B16D6}"/>
              </a:ext>
            </a:extLst>
          </p:cNvPr>
          <p:cNvGrpSpPr/>
          <p:nvPr/>
        </p:nvGrpSpPr>
        <p:grpSpPr>
          <a:xfrm>
            <a:off x="1542884" y="2189411"/>
            <a:ext cx="9115279" cy="4419022"/>
            <a:chOff x="0" y="2594363"/>
            <a:chExt cx="8794760" cy="4263637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C9120E0-A278-4660-B17E-5CECCE38F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47" b="17079"/>
            <a:stretch/>
          </p:blipFill>
          <p:spPr>
            <a:xfrm>
              <a:off x="0" y="2594363"/>
              <a:ext cx="8794760" cy="4263637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8E7CB8-B6B2-421B-B95A-A21030F431D0}"/>
                </a:ext>
              </a:extLst>
            </p:cNvPr>
            <p:cNvSpPr/>
            <p:nvPr/>
          </p:nvSpPr>
          <p:spPr>
            <a:xfrm>
              <a:off x="0" y="2594363"/>
              <a:ext cx="8794760" cy="4263637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0" y="164327"/>
            <a:ext cx="12192000" cy="1816873"/>
            <a:chOff x="0" y="773927"/>
            <a:chExt cx="12192000" cy="1816873"/>
          </a:xfrm>
        </p:grpSpPr>
        <p:sp>
          <p:nvSpPr>
            <p:cNvPr id="5" name="직사각형 4"/>
            <p:cNvSpPr/>
            <p:nvPr/>
          </p:nvSpPr>
          <p:spPr>
            <a:xfrm>
              <a:off x="0" y="1138756"/>
              <a:ext cx="12192000" cy="14520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b="33106"/>
            <a:stretch/>
          </p:blipFill>
          <p:spPr>
            <a:xfrm>
              <a:off x="10634744" y="773927"/>
              <a:ext cx="866599" cy="1816873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1242741" y="587496"/>
            <a:ext cx="8220282" cy="1865461"/>
            <a:chOff x="1416293" y="1014068"/>
            <a:chExt cx="8220282" cy="1865461"/>
          </a:xfrm>
        </p:grpSpPr>
        <p:sp>
          <p:nvSpPr>
            <p:cNvPr id="7" name="TextBox 6"/>
            <p:cNvSpPr txBox="1"/>
            <p:nvPr/>
          </p:nvSpPr>
          <p:spPr>
            <a:xfrm>
              <a:off x="1416293" y="1014068"/>
              <a:ext cx="6944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붓" panose="03060600000000000000" pitchFamily="66" charset="-127"/>
                  <a:ea typeface="나눔손글씨 붓" panose="03060600000000000000" pitchFamily="66" charset="-127"/>
                  <a:cs typeface="+mn-cs"/>
                </a:rPr>
                <a:t>“</a:t>
              </a:r>
              <a:endParaRPr kumimoji="0" lang="ko-KR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04057" y="1309869"/>
              <a:ext cx="532518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붓" panose="03060600000000000000" pitchFamily="66" charset="-127"/>
                  <a:ea typeface="나눔손글씨 붓" panose="03060600000000000000" pitchFamily="66" charset="-127"/>
                  <a:cs typeface="+mn-cs"/>
                </a:rPr>
                <a:t>”</a:t>
              </a:r>
              <a:endParaRPr kumimoji="0" lang="ko-KR" alt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FAA214F-A351-46D8-9FA3-BB4321D01518}"/>
              </a:ext>
            </a:extLst>
          </p:cNvPr>
          <p:cNvSpPr txBox="1"/>
          <p:nvPr/>
        </p:nvSpPr>
        <p:spPr>
          <a:xfrm>
            <a:off x="1979244" y="887036"/>
            <a:ext cx="6813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한글로 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,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직관적이고 쉬운 서비스는 없을까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?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12롯데마트드림Bold" panose="02020603020101020101" pitchFamily="18" charset="-127"/>
              <a:ea typeface="12롯데마트드림Bold" panose="02020603020101020101" pitchFamily="18" charset="-127"/>
              <a:cs typeface="+mn-cs"/>
            </a:endParaRPr>
          </a:p>
        </p:txBody>
      </p:sp>
      <p:pic>
        <p:nvPicPr>
          <p:cNvPr id="4098" name="Picture 2" descr="trello에 대한 이미지 검색결과">
            <a:extLst>
              <a:ext uri="{FF2B5EF4-FFF2-40B4-BE49-F238E27FC236}">
                <a16:creationId xmlns:a16="http://schemas.microsoft.com/office/drawing/2014/main" id="{BD873308-D0E9-4F13-B086-A0CC4723B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909" y="3123504"/>
            <a:ext cx="3135996" cy="2220174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관련 이미지">
            <a:extLst>
              <a:ext uri="{FF2B5EF4-FFF2-40B4-BE49-F238E27FC236}">
                <a16:creationId xmlns:a16="http://schemas.microsoft.com/office/drawing/2014/main" id="{6F3209FC-0093-4F82-A858-E8124EE82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864" y="1271076"/>
            <a:ext cx="1988240" cy="99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DC9D418-26C6-4EBD-94AF-C27BCAEAE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9" b="89706" l="7345" r="98305">
                        <a14:foregroundMark x1="38983" y1="22059" x2="43616" y2="19485"/>
                        <a14:foregroundMark x1="88927" y1="69853" x2="89266" y2="67279"/>
                        <a14:foregroundMark x1="7345" y1="18015" x2="25311" y2="71691"/>
                        <a14:foregroundMark x1="73898" y1="20221" x2="74350" y2="18750"/>
                        <a14:foregroundMark x1="82147" y1="22794" x2="82599" y2="22426"/>
                        <a14:foregroundMark x1="92203" y1="40074" x2="92542" y2="41544"/>
                        <a14:foregroundMark x1="95141" y1="42279" x2="95367" y2="42279"/>
                        <a14:foregroundMark x1="98192" y1="42647" x2="98305" y2="42647"/>
                        <a14:foregroundMark x1="75480" y1="13235" x2="75932" y2="12132"/>
                        <a14:foregroundMark x1="83955" y1="13603" x2="84294" y2="136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7286" y="1519100"/>
            <a:ext cx="2128500" cy="6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5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C9F7F7-DA64-484B-911A-6B3BB5FC8070}"/>
              </a:ext>
            </a:extLst>
          </p:cNvPr>
          <p:cNvSpPr/>
          <p:nvPr/>
        </p:nvSpPr>
        <p:spPr>
          <a:xfrm>
            <a:off x="4610414" y="3730727"/>
            <a:ext cx="3414268" cy="17346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BCA9B1-401D-432F-8D16-C07E44699265}"/>
              </a:ext>
            </a:extLst>
          </p:cNvPr>
          <p:cNvSpPr/>
          <p:nvPr/>
        </p:nvSpPr>
        <p:spPr>
          <a:xfrm>
            <a:off x="7865616" y="2769835"/>
            <a:ext cx="1464815" cy="26633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27B5BF86-D12F-4F24-A0BA-99C1F688E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890" y="5102257"/>
            <a:ext cx="930596" cy="93059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27BDCE7-4B4A-43FA-B86A-0E09F5DA8107}"/>
              </a:ext>
            </a:extLst>
          </p:cNvPr>
          <p:cNvGrpSpPr/>
          <p:nvPr/>
        </p:nvGrpSpPr>
        <p:grpSpPr>
          <a:xfrm rot="15423870">
            <a:off x="3858638" y="2154959"/>
            <a:ext cx="1000762" cy="915879"/>
            <a:chOff x="6672752" y="3474797"/>
            <a:chExt cx="2059186" cy="1884529"/>
          </a:xfrm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942DD06-E300-4ECC-A035-708F40566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446" y="3474797"/>
              <a:ext cx="1419895" cy="1488127"/>
            </a:xfrm>
            <a:custGeom>
              <a:avLst/>
              <a:gdLst>
                <a:gd name="T0" fmla="*/ 179 w 184"/>
                <a:gd name="T1" fmla="*/ 0 h 193"/>
                <a:gd name="T2" fmla="*/ 52 w 184"/>
                <a:gd name="T3" fmla="*/ 53 h 193"/>
                <a:gd name="T4" fmla="*/ 0 w 184"/>
                <a:gd name="T5" fmla="*/ 193 h 193"/>
                <a:gd name="T6" fmla="*/ 133 w 184"/>
                <a:gd name="T7" fmla="*/ 130 h 193"/>
                <a:gd name="T8" fmla="*/ 135 w 184"/>
                <a:gd name="T9" fmla="*/ 130 h 193"/>
                <a:gd name="T10" fmla="*/ 179 w 184"/>
                <a:gd name="T1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193">
                  <a:moveTo>
                    <a:pt x="179" y="0"/>
                  </a:moveTo>
                  <a:cubicBezTo>
                    <a:pt x="119" y="7"/>
                    <a:pt x="79" y="28"/>
                    <a:pt x="52" y="53"/>
                  </a:cubicBezTo>
                  <a:cubicBezTo>
                    <a:pt x="55" y="94"/>
                    <a:pt x="43" y="142"/>
                    <a:pt x="0" y="193"/>
                  </a:cubicBezTo>
                  <a:cubicBezTo>
                    <a:pt x="5" y="187"/>
                    <a:pt x="55" y="130"/>
                    <a:pt x="133" y="130"/>
                  </a:cubicBezTo>
                  <a:cubicBezTo>
                    <a:pt x="134" y="130"/>
                    <a:pt x="135" y="130"/>
                    <a:pt x="135" y="130"/>
                  </a:cubicBezTo>
                  <a:cubicBezTo>
                    <a:pt x="184" y="74"/>
                    <a:pt x="179" y="0"/>
                    <a:pt x="179" y="0"/>
                  </a:cubicBezTo>
                </a:path>
              </a:pathLst>
            </a:custGeom>
            <a:solidFill>
              <a:srgbClr val="AED7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4181534-A5B4-4F5F-9794-E026AFF3B30E}"/>
                </a:ext>
              </a:extLst>
            </p:cNvPr>
            <p:cNvGrpSpPr/>
            <p:nvPr/>
          </p:nvGrpSpPr>
          <p:grpSpPr>
            <a:xfrm>
              <a:off x="6704446" y="4478796"/>
              <a:ext cx="2027492" cy="880530"/>
              <a:chOff x="5070954" y="3076124"/>
              <a:chExt cx="2027492" cy="880530"/>
            </a:xfrm>
          </p:grpSpPr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7A7BCA35-ADED-4BB9-90F8-C4AC99AD5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954" y="3076124"/>
                <a:ext cx="2027492" cy="880530"/>
              </a:xfrm>
              <a:custGeom>
                <a:avLst/>
                <a:gdLst>
                  <a:gd name="T0" fmla="*/ 135 w 263"/>
                  <a:gd name="T1" fmla="*/ 0 h 114"/>
                  <a:gd name="T2" fmla="*/ 0 w 263"/>
                  <a:gd name="T3" fmla="*/ 63 h 114"/>
                  <a:gd name="T4" fmla="*/ 127 w 263"/>
                  <a:gd name="T5" fmla="*/ 114 h 114"/>
                  <a:gd name="T6" fmla="*/ 263 w 263"/>
                  <a:gd name="T7" fmla="*/ 52 h 114"/>
                  <a:gd name="T8" fmla="*/ 135 w 263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14">
                    <a:moveTo>
                      <a:pt x="135" y="0"/>
                    </a:moveTo>
                    <a:cubicBezTo>
                      <a:pt x="109" y="31"/>
                      <a:pt x="67" y="57"/>
                      <a:pt x="0" y="63"/>
                    </a:cubicBezTo>
                    <a:cubicBezTo>
                      <a:pt x="46" y="101"/>
                      <a:pt x="89" y="114"/>
                      <a:pt x="127" y="114"/>
                    </a:cubicBezTo>
                    <a:cubicBezTo>
                      <a:pt x="209" y="114"/>
                      <a:pt x="263" y="52"/>
                      <a:pt x="263" y="52"/>
                    </a:cubicBezTo>
                    <a:cubicBezTo>
                      <a:pt x="216" y="14"/>
                      <a:pt x="173" y="1"/>
                      <a:pt x="135" y="0"/>
                    </a:cubicBezTo>
                  </a:path>
                </a:pathLst>
              </a:custGeom>
              <a:solidFill>
                <a:srgbClr val="74C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984D5E13-9698-431A-BB89-F166AED38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954" y="3076124"/>
                <a:ext cx="1039739" cy="484130"/>
              </a:xfrm>
              <a:custGeom>
                <a:avLst/>
                <a:gdLst>
                  <a:gd name="T0" fmla="*/ 133 w 135"/>
                  <a:gd name="T1" fmla="*/ 0 h 63"/>
                  <a:gd name="T2" fmla="*/ 0 w 135"/>
                  <a:gd name="T3" fmla="*/ 63 h 63"/>
                  <a:gd name="T4" fmla="*/ 0 w 135"/>
                  <a:gd name="T5" fmla="*/ 63 h 63"/>
                  <a:gd name="T6" fmla="*/ 0 w 135"/>
                  <a:gd name="T7" fmla="*/ 63 h 63"/>
                  <a:gd name="T8" fmla="*/ 135 w 135"/>
                  <a:gd name="T9" fmla="*/ 0 h 63"/>
                  <a:gd name="T10" fmla="*/ 133 w 13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63">
                    <a:moveTo>
                      <a:pt x="133" y="0"/>
                    </a:moveTo>
                    <a:cubicBezTo>
                      <a:pt x="55" y="0"/>
                      <a:pt x="5" y="57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67" y="57"/>
                      <a:pt x="109" y="31"/>
                      <a:pt x="135" y="0"/>
                    </a:cubicBezTo>
                    <a:cubicBezTo>
                      <a:pt x="135" y="0"/>
                      <a:pt x="134" y="0"/>
                      <a:pt x="133" y="0"/>
                    </a:cubicBezTo>
                  </a:path>
                </a:pathLst>
              </a:custGeom>
              <a:solidFill>
                <a:srgbClr val="5CBF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E7553366-DD3F-4520-B3E8-BD95EC4B5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752" y="3882823"/>
              <a:ext cx="461384" cy="1078729"/>
            </a:xfrm>
            <a:custGeom>
              <a:avLst/>
              <a:gdLst>
                <a:gd name="T0" fmla="*/ 57 w 60"/>
                <a:gd name="T1" fmla="*/ 0 h 140"/>
                <a:gd name="T2" fmla="*/ 5 w 60"/>
                <a:gd name="T3" fmla="*/ 140 h 140"/>
                <a:gd name="T4" fmla="*/ 5 w 60"/>
                <a:gd name="T5" fmla="*/ 140 h 140"/>
                <a:gd name="T6" fmla="*/ 5 w 60"/>
                <a:gd name="T7" fmla="*/ 140 h 140"/>
                <a:gd name="T8" fmla="*/ 5 w 60"/>
                <a:gd name="T9" fmla="*/ 140 h 140"/>
                <a:gd name="T10" fmla="*/ 5 w 60"/>
                <a:gd name="T11" fmla="*/ 140 h 140"/>
                <a:gd name="T12" fmla="*/ 5 w 60"/>
                <a:gd name="T13" fmla="*/ 140 h 140"/>
                <a:gd name="T14" fmla="*/ 5 w 60"/>
                <a:gd name="T15" fmla="*/ 140 h 140"/>
                <a:gd name="T16" fmla="*/ 57 w 60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140">
                  <a:moveTo>
                    <a:pt x="57" y="0"/>
                  </a:moveTo>
                  <a:cubicBezTo>
                    <a:pt x="0" y="55"/>
                    <a:pt x="4" y="132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48" y="89"/>
                    <a:pt x="60" y="41"/>
                    <a:pt x="57" y="0"/>
                  </a:cubicBezTo>
                </a:path>
              </a:pathLst>
            </a:custGeom>
            <a:solidFill>
              <a:srgbClr val="AED77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7" name="Freeform 5">
            <a:extLst>
              <a:ext uri="{FF2B5EF4-FFF2-40B4-BE49-F238E27FC236}">
                <a16:creationId xmlns:a16="http://schemas.microsoft.com/office/drawing/2014/main" id="{9916AC95-C955-49D4-8D52-6B44D7916B21}"/>
              </a:ext>
            </a:extLst>
          </p:cNvPr>
          <p:cNvSpPr>
            <a:spLocks/>
          </p:cNvSpPr>
          <p:nvPr/>
        </p:nvSpPr>
        <p:spPr bwMode="auto">
          <a:xfrm>
            <a:off x="3287653" y="403696"/>
            <a:ext cx="5856347" cy="1260458"/>
          </a:xfrm>
          <a:custGeom>
            <a:avLst/>
            <a:gdLst>
              <a:gd name="T0" fmla="*/ 1772 w 2674"/>
              <a:gd name="T1" fmla="*/ 71 h 745"/>
              <a:gd name="T2" fmla="*/ 1320 w 2674"/>
              <a:gd name="T3" fmla="*/ 98 h 745"/>
              <a:gd name="T4" fmla="*/ 876 w 2674"/>
              <a:gd name="T5" fmla="*/ 65 h 745"/>
              <a:gd name="T6" fmla="*/ 579 w 2674"/>
              <a:gd name="T7" fmla="*/ 5 h 745"/>
              <a:gd name="T8" fmla="*/ 256 w 2674"/>
              <a:gd name="T9" fmla="*/ 42 h 745"/>
              <a:gd name="T10" fmla="*/ 186 w 2674"/>
              <a:gd name="T11" fmla="*/ 146 h 745"/>
              <a:gd name="T12" fmla="*/ 306 w 2674"/>
              <a:gd name="T13" fmla="*/ 202 h 745"/>
              <a:gd name="T14" fmla="*/ 231 w 2674"/>
              <a:gd name="T15" fmla="*/ 263 h 745"/>
              <a:gd name="T16" fmla="*/ 100 w 2674"/>
              <a:gd name="T17" fmla="*/ 324 h 745"/>
              <a:gd name="T18" fmla="*/ 6 w 2674"/>
              <a:gd name="T19" fmla="*/ 385 h 745"/>
              <a:gd name="T20" fmla="*/ 9 w 2674"/>
              <a:gd name="T21" fmla="*/ 393 h 745"/>
              <a:gd name="T22" fmla="*/ 12 w 2674"/>
              <a:gd name="T23" fmla="*/ 398 h 745"/>
              <a:gd name="T24" fmla="*/ 47 w 2674"/>
              <a:gd name="T25" fmla="*/ 445 h 745"/>
              <a:gd name="T26" fmla="*/ 173 w 2674"/>
              <a:gd name="T27" fmla="*/ 616 h 745"/>
              <a:gd name="T28" fmla="*/ 336 w 2674"/>
              <a:gd name="T29" fmla="*/ 654 h 745"/>
              <a:gd name="T30" fmla="*/ 465 w 2674"/>
              <a:gd name="T31" fmla="*/ 666 h 745"/>
              <a:gd name="T32" fmla="*/ 549 w 2674"/>
              <a:gd name="T33" fmla="*/ 651 h 745"/>
              <a:gd name="T34" fmla="*/ 627 w 2674"/>
              <a:gd name="T35" fmla="*/ 664 h 745"/>
              <a:gd name="T36" fmla="*/ 746 w 2674"/>
              <a:gd name="T37" fmla="*/ 677 h 745"/>
              <a:gd name="T38" fmla="*/ 786 w 2674"/>
              <a:gd name="T39" fmla="*/ 703 h 745"/>
              <a:gd name="T40" fmla="*/ 845 w 2674"/>
              <a:gd name="T41" fmla="*/ 729 h 745"/>
              <a:gd name="T42" fmla="*/ 1048 w 2674"/>
              <a:gd name="T43" fmla="*/ 729 h 745"/>
              <a:gd name="T44" fmla="*/ 1599 w 2674"/>
              <a:gd name="T45" fmla="*/ 690 h 745"/>
              <a:gd name="T46" fmla="*/ 1675 w 2674"/>
              <a:gd name="T47" fmla="*/ 647 h 745"/>
              <a:gd name="T48" fmla="*/ 1970 w 2674"/>
              <a:gd name="T49" fmla="*/ 548 h 745"/>
              <a:gd name="T50" fmla="*/ 2448 w 2674"/>
              <a:gd name="T51" fmla="*/ 397 h 745"/>
              <a:gd name="T52" fmla="*/ 2617 w 2674"/>
              <a:gd name="T53" fmla="*/ 301 h 745"/>
              <a:gd name="T54" fmla="*/ 2510 w 2674"/>
              <a:gd name="T55" fmla="*/ 341 h 745"/>
              <a:gd name="T56" fmla="*/ 2427 w 2674"/>
              <a:gd name="T57" fmla="*/ 352 h 745"/>
              <a:gd name="T58" fmla="*/ 2170 w 2674"/>
              <a:gd name="T59" fmla="*/ 436 h 745"/>
              <a:gd name="T60" fmla="*/ 2068 w 2674"/>
              <a:gd name="T61" fmla="*/ 428 h 745"/>
              <a:gd name="T62" fmla="*/ 2001 w 2674"/>
              <a:gd name="T63" fmla="*/ 432 h 745"/>
              <a:gd name="T64" fmla="*/ 2052 w 2674"/>
              <a:gd name="T65" fmla="*/ 393 h 745"/>
              <a:gd name="T66" fmla="*/ 1858 w 2674"/>
              <a:gd name="T67" fmla="*/ 420 h 745"/>
              <a:gd name="T68" fmla="*/ 1791 w 2674"/>
              <a:gd name="T69" fmla="*/ 402 h 745"/>
              <a:gd name="T70" fmla="*/ 1759 w 2674"/>
              <a:gd name="T71" fmla="*/ 376 h 745"/>
              <a:gd name="T72" fmla="*/ 1825 w 2674"/>
              <a:gd name="T73" fmla="*/ 347 h 745"/>
              <a:gd name="T74" fmla="*/ 1894 w 2674"/>
              <a:gd name="T75" fmla="*/ 327 h 745"/>
              <a:gd name="T76" fmla="*/ 2002 w 2674"/>
              <a:gd name="T77" fmla="*/ 296 h 745"/>
              <a:gd name="T78" fmla="*/ 1956 w 2674"/>
              <a:gd name="T79" fmla="*/ 273 h 745"/>
              <a:gd name="T80" fmla="*/ 2104 w 2674"/>
              <a:gd name="T81" fmla="*/ 215 h 745"/>
              <a:gd name="T82" fmla="*/ 2237 w 2674"/>
              <a:gd name="T83" fmla="*/ 169 h 745"/>
              <a:gd name="T84" fmla="*/ 2183 w 2674"/>
              <a:gd name="T85" fmla="*/ 189 h 745"/>
              <a:gd name="T86" fmla="*/ 2215 w 2674"/>
              <a:gd name="T87" fmla="*/ 161 h 745"/>
              <a:gd name="T88" fmla="*/ 2329 w 2674"/>
              <a:gd name="T89" fmla="*/ 115 h 745"/>
              <a:gd name="T90" fmla="*/ 2309 w 2674"/>
              <a:gd name="T91" fmla="*/ 69 h 745"/>
              <a:gd name="T92" fmla="*/ 2259 w 2674"/>
              <a:gd name="T93" fmla="*/ 90 h 745"/>
              <a:gd name="T94" fmla="*/ 2211 w 2674"/>
              <a:gd name="T95" fmla="*/ 108 h 745"/>
              <a:gd name="T96" fmla="*/ 2169 w 2674"/>
              <a:gd name="T97" fmla="*/ 106 h 745"/>
              <a:gd name="T98" fmla="*/ 2286 w 2674"/>
              <a:gd name="T99" fmla="*/ 61 h 745"/>
              <a:gd name="T100" fmla="*/ 2255 w 2674"/>
              <a:gd name="T101" fmla="*/ 38 h 745"/>
              <a:gd name="T102" fmla="*/ 2300 w 2674"/>
              <a:gd name="T103" fmla="*/ 10 h 745"/>
              <a:gd name="T104" fmla="*/ 2262 w 2674"/>
              <a:gd name="T105" fmla="*/ 27 h 745"/>
              <a:gd name="T106" fmla="*/ 2137 w 2674"/>
              <a:gd name="T107" fmla="*/ 73 h 745"/>
              <a:gd name="T108" fmla="*/ 2062 w 2674"/>
              <a:gd name="T109" fmla="*/ 65 h 745"/>
              <a:gd name="T110" fmla="*/ 1976 w 2674"/>
              <a:gd name="T111" fmla="*/ 78 h 745"/>
              <a:gd name="T112" fmla="*/ 1875 w 2674"/>
              <a:gd name="T113" fmla="*/ 56 h 745"/>
              <a:gd name="T114" fmla="*/ 1809 w 2674"/>
              <a:gd name="T115" fmla="*/ 60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674" h="745">
                <a:moveTo>
                  <a:pt x="1721" y="81"/>
                </a:moveTo>
                <a:cubicBezTo>
                  <a:pt x="1738" y="78"/>
                  <a:pt x="1755" y="74"/>
                  <a:pt x="1772" y="71"/>
                </a:cubicBezTo>
                <a:cubicBezTo>
                  <a:pt x="1698" y="75"/>
                  <a:pt x="1623" y="81"/>
                  <a:pt x="1547" y="87"/>
                </a:cubicBezTo>
                <a:cubicBezTo>
                  <a:pt x="1472" y="92"/>
                  <a:pt x="1396" y="97"/>
                  <a:pt x="1320" y="98"/>
                </a:cubicBezTo>
                <a:cubicBezTo>
                  <a:pt x="1244" y="100"/>
                  <a:pt x="1168" y="100"/>
                  <a:pt x="1094" y="95"/>
                </a:cubicBezTo>
                <a:cubicBezTo>
                  <a:pt x="1019" y="90"/>
                  <a:pt x="946" y="80"/>
                  <a:pt x="876" y="65"/>
                </a:cubicBezTo>
                <a:cubicBezTo>
                  <a:pt x="858" y="57"/>
                  <a:pt x="823" y="40"/>
                  <a:pt x="806" y="31"/>
                </a:cubicBezTo>
                <a:cubicBezTo>
                  <a:pt x="736" y="17"/>
                  <a:pt x="658" y="9"/>
                  <a:pt x="579" y="5"/>
                </a:cubicBezTo>
                <a:cubicBezTo>
                  <a:pt x="500" y="1"/>
                  <a:pt x="421" y="0"/>
                  <a:pt x="350" y="0"/>
                </a:cubicBezTo>
                <a:cubicBezTo>
                  <a:pt x="315" y="1"/>
                  <a:pt x="281" y="21"/>
                  <a:pt x="256" y="42"/>
                </a:cubicBezTo>
                <a:cubicBezTo>
                  <a:pt x="230" y="63"/>
                  <a:pt x="214" y="83"/>
                  <a:pt x="214" y="83"/>
                </a:cubicBezTo>
                <a:cubicBezTo>
                  <a:pt x="194" y="97"/>
                  <a:pt x="171" y="127"/>
                  <a:pt x="186" y="146"/>
                </a:cubicBezTo>
                <a:cubicBezTo>
                  <a:pt x="203" y="152"/>
                  <a:pt x="234" y="158"/>
                  <a:pt x="260" y="167"/>
                </a:cubicBezTo>
                <a:cubicBezTo>
                  <a:pt x="287" y="175"/>
                  <a:pt x="308" y="186"/>
                  <a:pt x="306" y="202"/>
                </a:cubicBezTo>
                <a:cubicBezTo>
                  <a:pt x="305" y="210"/>
                  <a:pt x="287" y="208"/>
                  <a:pt x="269" y="206"/>
                </a:cubicBezTo>
                <a:cubicBezTo>
                  <a:pt x="267" y="222"/>
                  <a:pt x="250" y="245"/>
                  <a:pt x="231" y="263"/>
                </a:cubicBezTo>
                <a:cubicBezTo>
                  <a:pt x="212" y="282"/>
                  <a:pt x="191" y="295"/>
                  <a:pt x="181" y="294"/>
                </a:cubicBezTo>
                <a:cubicBezTo>
                  <a:pt x="171" y="301"/>
                  <a:pt x="136" y="313"/>
                  <a:pt x="100" y="324"/>
                </a:cubicBezTo>
                <a:cubicBezTo>
                  <a:pt x="65" y="336"/>
                  <a:pt x="29" y="346"/>
                  <a:pt x="18" y="352"/>
                </a:cubicBezTo>
                <a:cubicBezTo>
                  <a:pt x="2" y="356"/>
                  <a:pt x="0" y="368"/>
                  <a:pt x="6" y="385"/>
                </a:cubicBezTo>
                <a:cubicBezTo>
                  <a:pt x="6" y="387"/>
                  <a:pt x="7" y="389"/>
                  <a:pt x="8" y="391"/>
                </a:cubicBezTo>
                <a:cubicBezTo>
                  <a:pt x="8" y="392"/>
                  <a:pt x="9" y="392"/>
                  <a:pt x="9" y="393"/>
                </a:cubicBezTo>
                <a:cubicBezTo>
                  <a:pt x="9" y="393"/>
                  <a:pt x="10" y="394"/>
                  <a:pt x="10" y="395"/>
                </a:cubicBezTo>
                <a:cubicBezTo>
                  <a:pt x="11" y="396"/>
                  <a:pt x="11" y="397"/>
                  <a:pt x="12" y="398"/>
                </a:cubicBezTo>
                <a:cubicBezTo>
                  <a:pt x="15" y="403"/>
                  <a:pt x="18" y="408"/>
                  <a:pt x="22" y="413"/>
                </a:cubicBezTo>
                <a:cubicBezTo>
                  <a:pt x="29" y="423"/>
                  <a:pt x="37" y="434"/>
                  <a:pt x="47" y="445"/>
                </a:cubicBezTo>
                <a:cubicBezTo>
                  <a:pt x="87" y="489"/>
                  <a:pt x="145" y="534"/>
                  <a:pt x="182" y="551"/>
                </a:cubicBezTo>
                <a:cubicBezTo>
                  <a:pt x="219" y="572"/>
                  <a:pt x="176" y="592"/>
                  <a:pt x="173" y="616"/>
                </a:cubicBezTo>
                <a:cubicBezTo>
                  <a:pt x="213" y="613"/>
                  <a:pt x="230" y="639"/>
                  <a:pt x="271" y="636"/>
                </a:cubicBezTo>
                <a:cubicBezTo>
                  <a:pt x="270" y="640"/>
                  <a:pt x="299" y="647"/>
                  <a:pt x="336" y="654"/>
                </a:cubicBezTo>
                <a:cubicBezTo>
                  <a:pt x="373" y="660"/>
                  <a:pt x="417" y="666"/>
                  <a:pt x="447" y="669"/>
                </a:cubicBezTo>
                <a:cubicBezTo>
                  <a:pt x="447" y="669"/>
                  <a:pt x="452" y="667"/>
                  <a:pt x="465" y="666"/>
                </a:cubicBezTo>
                <a:cubicBezTo>
                  <a:pt x="478" y="665"/>
                  <a:pt x="498" y="664"/>
                  <a:pt x="527" y="666"/>
                </a:cubicBezTo>
                <a:cubicBezTo>
                  <a:pt x="547" y="668"/>
                  <a:pt x="548" y="660"/>
                  <a:pt x="549" y="651"/>
                </a:cubicBezTo>
                <a:cubicBezTo>
                  <a:pt x="548" y="660"/>
                  <a:pt x="548" y="660"/>
                  <a:pt x="547" y="668"/>
                </a:cubicBezTo>
                <a:cubicBezTo>
                  <a:pt x="568" y="653"/>
                  <a:pt x="607" y="671"/>
                  <a:pt x="627" y="664"/>
                </a:cubicBezTo>
                <a:cubicBezTo>
                  <a:pt x="627" y="672"/>
                  <a:pt x="627" y="672"/>
                  <a:pt x="626" y="681"/>
                </a:cubicBezTo>
                <a:cubicBezTo>
                  <a:pt x="667" y="666"/>
                  <a:pt x="706" y="684"/>
                  <a:pt x="746" y="677"/>
                </a:cubicBezTo>
                <a:cubicBezTo>
                  <a:pt x="746" y="686"/>
                  <a:pt x="746" y="686"/>
                  <a:pt x="746" y="694"/>
                </a:cubicBezTo>
                <a:cubicBezTo>
                  <a:pt x="766" y="695"/>
                  <a:pt x="786" y="695"/>
                  <a:pt x="786" y="703"/>
                </a:cubicBezTo>
                <a:cubicBezTo>
                  <a:pt x="785" y="711"/>
                  <a:pt x="785" y="711"/>
                  <a:pt x="785" y="720"/>
                </a:cubicBezTo>
                <a:cubicBezTo>
                  <a:pt x="805" y="728"/>
                  <a:pt x="846" y="713"/>
                  <a:pt x="845" y="729"/>
                </a:cubicBezTo>
                <a:cubicBezTo>
                  <a:pt x="846" y="721"/>
                  <a:pt x="846" y="721"/>
                  <a:pt x="846" y="713"/>
                </a:cubicBezTo>
                <a:cubicBezTo>
                  <a:pt x="926" y="714"/>
                  <a:pt x="987" y="722"/>
                  <a:pt x="1048" y="729"/>
                </a:cubicBezTo>
                <a:cubicBezTo>
                  <a:pt x="1129" y="744"/>
                  <a:pt x="1221" y="745"/>
                  <a:pt x="1316" y="736"/>
                </a:cubicBezTo>
                <a:cubicBezTo>
                  <a:pt x="1411" y="728"/>
                  <a:pt x="1508" y="710"/>
                  <a:pt x="1599" y="690"/>
                </a:cubicBezTo>
                <a:cubicBezTo>
                  <a:pt x="1619" y="688"/>
                  <a:pt x="1637" y="669"/>
                  <a:pt x="1614" y="655"/>
                </a:cubicBezTo>
                <a:cubicBezTo>
                  <a:pt x="1635" y="652"/>
                  <a:pt x="1655" y="649"/>
                  <a:pt x="1675" y="647"/>
                </a:cubicBezTo>
                <a:cubicBezTo>
                  <a:pt x="1716" y="640"/>
                  <a:pt x="1691" y="619"/>
                  <a:pt x="1732" y="613"/>
                </a:cubicBezTo>
                <a:cubicBezTo>
                  <a:pt x="1811" y="590"/>
                  <a:pt x="1890" y="569"/>
                  <a:pt x="1970" y="548"/>
                </a:cubicBezTo>
                <a:cubicBezTo>
                  <a:pt x="2050" y="527"/>
                  <a:pt x="2130" y="506"/>
                  <a:pt x="2210" y="482"/>
                </a:cubicBezTo>
                <a:cubicBezTo>
                  <a:pt x="2290" y="458"/>
                  <a:pt x="2370" y="431"/>
                  <a:pt x="2448" y="397"/>
                </a:cubicBezTo>
                <a:cubicBezTo>
                  <a:pt x="2526" y="364"/>
                  <a:pt x="2603" y="326"/>
                  <a:pt x="2674" y="279"/>
                </a:cubicBezTo>
                <a:cubicBezTo>
                  <a:pt x="2654" y="287"/>
                  <a:pt x="2635" y="294"/>
                  <a:pt x="2617" y="301"/>
                </a:cubicBezTo>
                <a:cubicBezTo>
                  <a:pt x="2598" y="308"/>
                  <a:pt x="2581" y="314"/>
                  <a:pt x="2563" y="320"/>
                </a:cubicBezTo>
                <a:cubicBezTo>
                  <a:pt x="2545" y="326"/>
                  <a:pt x="2528" y="333"/>
                  <a:pt x="2510" y="341"/>
                </a:cubicBezTo>
                <a:cubicBezTo>
                  <a:pt x="2493" y="348"/>
                  <a:pt x="2475" y="356"/>
                  <a:pt x="2457" y="367"/>
                </a:cubicBezTo>
                <a:cubicBezTo>
                  <a:pt x="2453" y="359"/>
                  <a:pt x="2446" y="345"/>
                  <a:pt x="2427" y="352"/>
                </a:cubicBezTo>
                <a:cubicBezTo>
                  <a:pt x="2368" y="373"/>
                  <a:pt x="2306" y="398"/>
                  <a:pt x="2249" y="416"/>
                </a:cubicBezTo>
                <a:cubicBezTo>
                  <a:pt x="2221" y="425"/>
                  <a:pt x="2194" y="432"/>
                  <a:pt x="2170" y="436"/>
                </a:cubicBezTo>
                <a:cubicBezTo>
                  <a:pt x="2146" y="440"/>
                  <a:pt x="2125" y="441"/>
                  <a:pt x="2108" y="437"/>
                </a:cubicBezTo>
                <a:cubicBezTo>
                  <a:pt x="2097" y="436"/>
                  <a:pt x="2085" y="431"/>
                  <a:pt x="2068" y="428"/>
                </a:cubicBezTo>
                <a:cubicBezTo>
                  <a:pt x="2060" y="427"/>
                  <a:pt x="2050" y="426"/>
                  <a:pt x="2039" y="426"/>
                </a:cubicBezTo>
                <a:cubicBezTo>
                  <a:pt x="2028" y="427"/>
                  <a:pt x="2016" y="428"/>
                  <a:pt x="2001" y="432"/>
                </a:cubicBezTo>
                <a:cubicBezTo>
                  <a:pt x="2021" y="427"/>
                  <a:pt x="2040" y="422"/>
                  <a:pt x="2059" y="417"/>
                </a:cubicBezTo>
                <a:cubicBezTo>
                  <a:pt x="2057" y="409"/>
                  <a:pt x="2052" y="393"/>
                  <a:pt x="2052" y="393"/>
                </a:cubicBezTo>
                <a:cubicBezTo>
                  <a:pt x="2012" y="400"/>
                  <a:pt x="1968" y="406"/>
                  <a:pt x="1924" y="412"/>
                </a:cubicBezTo>
                <a:cubicBezTo>
                  <a:pt x="1902" y="415"/>
                  <a:pt x="1880" y="418"/>
                  <a:pt x="1858" y="420"/>
                </a:cubicBezTo>
                <a:cubicBezTo>
                  <a:pt x="1837" y="422"/>
                  <a:pt x="1816" y="425"/>
                  <a:pt x="1796" y="426"/>
                </a:cubicBezTo>
                <a:cubicBezTo>
                  <a:pt x="1796" y="426"/>
                  <a:pt x="1793" y="410"/>
                  <a:pt x="1791" y="402"/>
                </a:cubicBezTo>
                <a:cubicBezTo>
                  <a:pt x="1753" y="409"/>
                  <a:pt x="1753" y="409"/>
                  <a:pt x="1753" y="409"/>
                </a:cubicBezTo>
                <a:cubicBezTo>
                  <a:pt x="1741" y="397"/>
                  <a:pt x="1744" y="386"/>
                  <a:pt x="1759" y="376"/>
                </a:cubicBezTo>
                <a:cubicBezTo>
                  <a:pt x="1766" y="370"/>
                  <a:pt x="1775" y="366"/>
                  <a:pt x="1787" y="361"/>
                </a:cubicBezTo>
                <a:cubicBezTo>
                  <a:pt x="1798" y="356"/>
                  <a:pt x="1811" y="352"/>
                  <a:pt x="1825" y="347"/>
                </a:cubicBezTo>
                <a:cubicBezTo>
                  <a:pt x="1840" y="343"/>
                  <a:pt x="1855" y="338"/>
                  <a:pt x="1871" y="334"/>
                </a:cubicBezTo>
                <a:cubicBezTo>
                  <a:pt x="1879" y="332"/>
                  <a:pt x="1887" y="330"/>
                  <a:pt x="1894" y="327"/>
                </a:cubicBezTo>
                <a:cubicBezTo>
                  <a:pt x="1902" y="325"/>
                  <a:pt x="1910" y="323"/>
                  <a:pt x="1918" y="321"/>
                </a:cubicBezTo>
                <a:cubicBezTo>
                  <a:pt x="1949" y="312"/>
                  <a:pt x="1979" y="303"/>
                  <a:pt x="2002" y="296"/>
                </a:cubicBezTo>
                <a:cubicBezTo>
                  <a:pt x="1999" y="288"/>
                  <a:pt x="1994" y="272"/>
                  <a:pt x="1992" y="264"/>
                </a:cubicBezTo>
                <a:cubicBezTo>
                  <a:pt x="1956" y="273"/>
                  <a:pt x="1956" y="273"/>
                  <a:pt x="1956" y="273"/>
                </a:cubicBezTo>
                <a:cubicBezTo>
                  <a:pt x="1951" y="258"/>
                  <a:pt x="1951" y="258"/>
                  <a:pt x="1951" y="258"/>
                </a:cubicBezTo>
                <a:cubicBezTo>
                  <a:pt x="2005" y="244"/>
                  <a:pt x="2055" y="230"/>
                  <a:pt x="2104" y="215"/>
                </a:cubicBezTo>
                <a:cubicBezTo>
                  <a:pt x="2153" y="200"/>
                  <a:pt x="2201" y="183"/>
                  <a:pt x="2253" y="163"/>
                </a:cubicBezTo>
                <a:cubicBezTo>
                  <a:pt x="2249" y="165"/>
                  <a:pt x="2243" y="167"/>
                  <a:pt x="2237" y="169"/>
                </a:cubicBezTo>
                <a:cubicBezTo>
                  <a:pt x="2231" y="171"/>
                  <a:pt x="2225" y="174"/>
                  <a:pt x="2218" y="176"/>
                </a:cubicBezTo>
                <a:cubicBezTo>
                  <a:pt x="2205" y="181"/>
                  <a:pt x="2192" y="186"/>
                  <a:pt x="2183" y="189"/>
                </a:cubicBezTo>
                <a:cubicBezTo>
                  <a:pt x="2180" y="181"/>
                  <a:pt x="2177" y="173"/>
                  <a:pt x="2160" y="179"/>
                </a:cubicBezTo>
                <a:cubicBezTo>
                  <a:pt x="2177" y="173"/>
                  <a:pt x="2196" y="167"/>
                  <a:pt x="2215" y="161"/>
                </a:cubicBezTo>
                <a:cubicBezTo>
                  <a:pt x="2234" y="155"/>
                  <a:pt x="2254" y="147"/>
                  <a:pt x="2273" y="140"/>
                </a:cubicBezTo>
                <a:cubicBezTo>
                  <a:pt x="2292" y="132"/>
                  <a:pt x="2311" y="124"/>
                  <a:pt x="2329" y="115"/>
                </a:cubicBezTo>
                <a:cubicBezTo>
                  <a:pt x="2347" y="105"/>
                  <a:pt x="2363" y="95"/>
                  <a:pt x="2378" y="84"/>
                </a:cubicBezTo>
                <a:cubicBezTo>
                  <a:pt x="2390" y="69"/>
                  <a:pt x="2362" y="55"/>
                  <a:pt x="2309" y="69"/>
                </a:cubicBezTo>
                <a:cubicBezTo>
                  <a:pt x="2297" y="74"/>
                  <a:pt x="2286" y="79"/>
                  <a:pt x="2275" y="83"/>
                </a:cubicBezTo>
                <a:cubicBezTo>
                  <a:pt x="2269" y="85"/>
                  <a:pt x="2264" y="88"/>
                  <a:pt x="2259" y="90"/>
                </a:cubicBezTo>
                <a:cubicBezTo>
                  <a:pt x="2254" y="92"/>
                  <a:pt x="2248" y="94"/>
                  <a:pt x="2243" y="96"/>
                </a:cubicBezTo>
                <a:cubicBezTo>
                  <a:pt x="2233" y="100"/>
                  <a:pt x="2222" y="104"/>
                  <a:pt x="2211" y="108"/>
                </a:cubicBezTo>
                <a:cubicBezTo>
                  <a:pt x="2200" y="112"/>
                  <a:pt x="2188" y="117"/>
                  <a:pt x="2176" y="121"/>
                </a:cubicBezTo>
                <a:cubicBezTo>
                  <a:pt x="2169" y="106"/>
                  <a:pt x="2169" y="106"/>
                  <a:pt x="2169" y="106"/>
                </a:cubicBezTo>
                <a:cubicBezTo>
                  <a:pt x="2186" y="100"/>
                  <a:pt x="2208" y="94"/>
                  <a:pt x="2229" y="87"/>
                </a:cubicBezTo>
                <a:cubicBezTo>
                  <a:pt x="2251" y="80"/>
                  <a:pt x="2271" y="71"/>
                  <a:pt x="2286" y="61"/>
                </a:cubicBezTo>
                <a:cubicBezTo>
                  <a:pt x="2292" y="54"/>
                  <a:pt x="2281" y="51"/>
                  <a:pt x="2270" y="49"/>
                </a:cubicBezTo>
                <a:cubicBezTo>
                  <a:pt x="2260" y="47"/>
                  <a:pt x="2249" y="45"/>
                  <a:pt x="2255" y="38"/>
                </a:cubicBezTo>
                <a:cubicBezTo>
                  <a:pt x="2263" y="34"/>
                  <a:pt x="2271" y="31"/>
                  <a:pt x="2279" y="27"/>
                </a:cubicBezTo>
                <a:cubicBezTo>
                  <a:pt x="2287" y="22"/>
                  <a:pt x="2293" y="17"/>
                  <a:pt x="2300" y="10"/>
                </a:cubicBezTo>
                <a:cubicBezTo>
                  <a:pt x="2294" y="12"/>
                  <a:pt x="2287" y="15"/>
                  <a:pt x="2281" y="18"/>
                </a:cubicBezTo>
                <a:cubicBezTo>
                  <a:pt x="2275" y="21"/>
                  <a:pt x="2268" y="24"/>
                  <a:pt x="2262" y="27"/>
                </a:cubicBezTo>
                <a:cubicBezTo>
                  <a:pt x="2248" y="33"/>
                  <a:pt x="2235" y="40"/>
                  <a:pt x="2221" y="46"/>
                </a:cubicBezTo>
                <a:cubicBezTo>
                  <a:pt x="2193" y="58"/>
                  <a:pt x="2163" y="68"/>
                  <a:pt x="2137" y="73"/>
                </a:cubicBezTo>
                <a:cubicBezTo>
                  <a:pt x="2117" y="71"/>
                  <a:pt x="2098" y="69"/>
                  <a:pt x="2092" y="54"/>
                </a:cubicBezTo>
                <a:cubicBezTo>
                  <a:pt x="2082" y="58"/>
                  <a:pt x="2072" y="62"/>
                  <a:pt x="2062" y="65"/>
                </a:cubicBezTo>
                <a:cubicBezTo>
                  <a:pt x="2053" y="68"/>
                  <a:pt x="2043" y="71"/>
                  <a:pt x="2033" y="73"/>
                </a:cubicBezTo>
                <a:cubicBezTo>
                  <a:pt x="2014" y="76"/>
                  <a:pt x="1995" y="79"/>
                  <a:pt x="1976" y="78"/>
                </a:cubicBezTo>
                <a:cubicBezTo>
                  <a:pt x="1958" y="78"/>
                  <a:pt x="1940" y="76"/>
                  <a:pt x="1923" y="72"/>
                </a:cubicBezTo>
                <a:cubicBezTo>
                  <a:pt x="1906" y="68"/>
                  <a:pt x="1890" y="63"/>
                  <a:pt x="1875" y="56"/>
                </a:cubicBezTo>
                <a:cubicBezTo>
                  <a:pt x="1870" y="53"/>
                  <a:pt x="1861" y="52"/>
                  <a:pt x="1849" y="53"/>
                </a:cubicBezTo>
                <a:cubicBezTo>
                  <a:pt x="1838" y="55"/>
                  <a:pt x="1824" y="57"/>
                  <a:pt x="1809" y="60"/>
                </a:cubicBezTo>
                <a:cubicBezTo>
                  <a:pt x="1780" y="67"/>
                  <a:pt x="1746" y="76"/>
                  <a:pt x="1721" y="81"/>
                </a:cubicBezTo>
                <a:close/>
              </a:path>
            </a:pathLst>
          </a:custGeom>
          <a:solidFill>
            <a:srgbClr val="C7B299">
              <a:alpha val="58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A01CDD-981D-443C-8355-5732B8C24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8" y="2257789"/>
            <a:ext cx="3549538" cy="3699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82DA5C-5E74-4CAC-8AAF-41912F7A1AB5}"/>
              </a:ext>
            </a:extLst>
          </p:cNvPr>
          <p:cNvSpPr txBox="1"/>
          <p:nvPr/>
        </p:nvSpPr>
        <p:spPr>
          <a:xfrm>
            <a:off x="4976944" y="171438"/>
            <a:ext cx="2238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U몽키바나나120" panose="02020603020101020101" pitchFamily="18" charset="-127"/>
                <a:ea typeface="HU몽키바나나120" panose="02020603020101020101" pitchFamily="18" charset="-127"/>
                <a:cs typeface="+mn-cs"/>
              </a:rPr>
              <a:t>ASC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50F2F7-4852-441C-AC02-3B273F013CC7}"/>
              </a:ext>
            </a:extLst>
          </p:cNvPr>
          <p:cNvSpPr/>
          <p:nvPr/>
        </p:nvSpPr>
        <p:spPr>
          <a:xfrm>
            <a:off x="4078538" y="1088257"/>
            <a:ext cx="39461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[Agile Scrum Controller]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정고딕120" panose="02020603020101020101" pitchFamily="18" charset="-127"/>
              <a:ea typeface="THE정고딕120" panose="020206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021AE2-2F52-40F2-8726-494CC6C6776E}"/>
              </a:ext>
            </a:extLst>
          </p:cNvPr>
          <p:cNvSpPr/>
          <p:nvPr/>
        </p:nvSpPr>
        <p:spPr>
          <a:xfrm>
            <a:off x="4489230" y="2612900"/>
            <a:ext cx="69617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애자일 개발 프로세스 중 하나인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스크럼 방법론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을 채택해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프로젝트를 진행하는 동안,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Product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Backlog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, Sprint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Backlog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 및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12롯데마트드림Medium" panose="02020603020101020101" pitchFamily="18" charset="-127"/>
              <a:ea typeface="12롯데마트드림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효율적인 일정 관리를 돕는 서비스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90A10BE-C6EC-420B-A9E8-56E4188C1C4B}"/>
              </a:ext>
            </a:extLst>
          </p:cNvPr>
          <p:cNvCxnSpPr>
            <a:cxnSpLocks/>
          </p:cNvCxnSpPr>
          <p:nvPr/>
        </p:nvCxnSpPr>
        <p:spPr>
          <a:xfrm>
            <a:off x="4610414" y="4090228"/>
            <a:ext cx="672637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D101E27-552D-4148-86E5-930AD535937D}"/>
              </a:ext>
            </a:extLst>
          </p:cNvPr>
          <p:cNvCxnSpPr>
            <a:cxnSpLocks/>
          </p:cNvCxnSpPr>
          <p:nvPr/>
        </p:nvCxnSpPr>
        <p:spPr>
          <a:xfrm>
            <a:off x="4610414" y="2612900"/>
            <a:ext cx="672637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6860328-6141-411F-BC50-38D8711D588A}"/>
              </a:ext>
            </a:extLst>
          </p:cNvPr>
          <p:cNvSpPr/>
          <p:nvPr/>
        </p:nvSpPr>
        <p:spPr>
          <a:xfrm>
            <a:off x="4489230" y="4715524"/>
            <a:ext cx="6994287" cy="1054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ASC [ascending] 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:</a:t>
            </a:r>
            <a:r>
              <a:rPr kumimoji="0" lang="ko-KR" altLang="en-US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오름차순 정렬</a:t>
            </a:r>
            <a:r>
              <a:rPr kumimoji="0" lang="en-US" altLang="ko-KR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작은 것부터 큰 것으로 가는 순서</a:t>
            </a:r>
            <a:endParaRPr kumimoji="0" lang="en-US" altLang="ko-KR" sz="2000" b="0" i="0" u="none" strike="noStrike" kern="1200" cap="none" spc="-17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정고딕110" panose="02020603020101020101" pitchFamily="18" charset="-127"/>
              <a:ea typeface="THE정고딕110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+mn-cs"/>
              </a:rPr>
              <a:t>개발 진행 시 처음부터 차근차근 최종 목표를 향해 나아가자는 의미</a:t>
            </a:r>
            <a:endParaRPr kumimoji="0" lang="ko-KR" altLang="en-US" sz="2000" b="0" i="0" u="none" strike="noStrike" kern="1200" cap="none" spc="-17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E정고딕110" panose="02020603020101020101" pitchFamily="18" charset="-127"/>
              <a:ea typeface="THE정고딕110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2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그룹 89">
            <a:extLst>
              <a:ext uri="{FF2B5EF4-FFF2-40B4-BE49-F238E27FC236}">
                <a16:creationId xmlns:a16="http://schemas.microsoft.com/office/drawing/2014/main" id="{BF4BFB62-D32F-46E2-BD21-1DC0642280ED}"/>
              </a:ext>
            </a:extLst>
          </p:cNvPr>
          <p:cNvGrpSpPr/>
          <p:nvPr/>
        </p:nvGrpSpPr>
        <p:grpSpPr>
          <a:xfrm rot="20285136">
            <a:off x="-128734" y="69770"/>
            <a:ext cx="2673554" cy="1902559"/>
            <a:chOff x="8828035" y="4149080"/>
            <a:chExt cx="2673554" cy="1902559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A27ABCA-8710-4D6A-8859-4FE597DCB633}"/>
                </a:ext>
              </a:extLst>
            </p:cNvPr>
            <p:cNvSpPr/>
            <p:nvPr/>
          </p:nvSpPr>
          <p:spPr>
            <a:xfrm>
              <a:off x="9252880" y="4149080"/>
              <a:ext cx="1902559" cy="1902559"/>
            </a:xfrm>
            <a:prstGeom prst="ellipse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1" i="0" u="none" strike="noStrike" kern="1200" cap="none" spc="0" normalizeH="0" baseline="0" noProof="0">
                <a:ln>
                  <a:solidFill>
                    <a:srgbClr val="5383E3">
                      <a:alpha val="30000"/>
                    </a:srgbClr>
                  </a:solidFill>
                </a:ln>
                <a:solidFill>
                  <a:srgbClr val="5383E3"/>
                </a:solidFill>
                <a:effectLst/>
                <a:uLnTx/>
                <a:uFillTx/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5E494B2-3617-47A0-AAB5-CEDB398DB361}"/>
                </a:ext>
              </a:extLst>
            </p:cNvPr>
            <p:cNvSpPr/>
            <p:nvPr/>
          </p:nvSpPr>
          <p:spPr>
            <a:xfrm>
              <a:off x="8828035" y="4622502"/>
              <a:ext cx="26735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solidFill>
                      <a:srgbClr val="5383E3">
                        <a:alpha val="30000"/>
                      </a:srgbClr>
                    </a:solidFill>
                  </a:ln>
                  <a:solidFill>
                    <a:srgbClr val="5383E3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-윤고딕330" panose="02030504000101010101" pitchFamily="18" charset="-127"/>
                  <a:cs typeface="+mn-cs"/>
                </a:rPr>
                <a:t>비즈니스 모델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716F1E-111D-468A-A89F-2CFF1E279915}"/>
                </a:ext>
              </a:extLst>
            </p:cNvPr>
            <p:cNvSpPr/>
            <p:nvPr/>
          </p:nvSpPr>
          <p:spPr>
            <a:xfrm>
              <a:off x="8828035" y="5112086"/>
              <a:ext cx="26735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solidFill>
                      <a:srgbClr val="5383E3">
                        <a:alpha val="30000"/>
                      </a:srgbClr>
                    </a:solidFill>
                  </a:ln>
                  <a:solidFill>
                    <a:srgbClr val="5383E3"/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Lean Canvas</a:t>
              </a:r>
              <a:endParaRPr kumimoji="0" lang="ko-KR" altLang="en-US" sz="2400" b="1" i="0" u="none" strike="noStrike" kern="1200" cap="none" spc="0" normalizeH="0" baseline="0" noProof="0" dirty="0">
                <a:ln>
                  <a:solidFill>
                    <a:srgbClr val="5383E3">
                      <a:alpha val="30000"/>
                    </a:srgbClr>
                  </a:solidFill>
                </a:ln>
                <a:solidFill>
                  <a:srgbClr val="5383E3"/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BFDE44D-63BE-475D-AB7A-388097920264}"/>
              </a:ext>
            </a:extLst>
          </p:cNvPr>
          <p:cNvSpPr/>
          <p:nvPr/>
        </p:nvSpPr>
        <p:spPr>
          <a:xfrm>
            <a:off x="0" y="6288932"/>
            <a:ext cx="12192000" cy="569068"/>
          </a:xfrm>
          <a:prstGeom prst="rect">
            <a:avLst/>
          </a:prstGeom>
          <a:solidFill>
            <a:srgbClr val="74C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4FC81729-7707-4644-A5A4-E9FF8A850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25"/>
          <a:stretch/>
        </p:blipFill>
        <p:spPr>
          <a:xfrm>
            <a:off x="9141749" y="5003249"/>
            <a:ext cx="3076547" cy="128568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EA608F0-758E-40BB-B8BC-7AB81999A131}"/>
              </a:ext>
            </a:extLst>
          </p:cNvPr>
          <p:cNvGrpSpPr/>
          <p:nvPr/>
        </p:nvGrpSpPr>
        <p:grpSpPr>
          <a:xfrm>
            <a:off x="1288176" y="1349247"/>
            <a:ext cx="9896617" cy="4682888"/>
            <a:chOff x="1288176" y="1349247"/>
            <a:chExt cx="9896617" cy="4682888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DEFD1332-4EA8-4459-B141-FB914681AD54}"/>
                </a:ext>
              </a:extLst>
            </p:cNvPr>
            <p:cNvGrpSpPr/>
            <p:nvPr/>
          </p:nvGrpSpPr>
          <p:grpSpPr>
            <a:xfrm>
              <a:off x="1288176" y="1349248"/>
              <a:ext cx="2348720" cy="2721583"/>
              <a:chOff x="290041" y="785757"/>
              <a:chExt cx="2348720" cy="27215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모서리가 둥근 직사각형 31">
                <a:extLst>
                  <a:ext uri="{FF2B5EF4-FFF2-40B4-BE49-F238E27FC236}">
                    <a16:creationId xmlns:a16="http://schemas.microsoft.com/office/drawing/2014/main" id="{E96B004C-92B5-4DF1-AA4D-C65EC4969EB0}"/>
                  </a:ext>
                </a:extLst>
              </p:cNvPr>
              <p:cNvSpPr/>
              <p:nvPr/>
            </p:nvSpPr>
            <p:spPr>
              <a:xfrm>
                <a:off x="290041" y="785757"/>
                <a:ext cx="2313488" cy="27215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33A3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2BCCE4D-8E07-405E-A842-9D5EA75FCDCE}"/>
                  </a:ext>
                </a:extLst>
              </p:cNvPr>
              <p:cNvSpPr/>
              <p:nvPr/>
            </p:nvSpPr>
            <p:spPr>
              <a:xfrm>
                <a:off x="1864007" y="916461"/>
                <a:ext cx="6559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solidFill>
                        <a:srgbClr val="33A38E">
                          <a:alpha val="50000"/>
                        </a:srgb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50" panose="02030504000101010101" pitchFamily="18" charset="-127"/>
                    <a:ea typeface="-윤고딕350" panose="02030504000101010101" pitchFamily="18" charset="-127"/>
                    <a:cs typeface="+mn-cs"/>
                  </a:rPr>
                  <a:t>문제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33FA80-043D-4EA2-A7D3-4BD93AC015C8}"/>
                  </a:ext>
                </a:extLst>
              </p:cNvPr>
              <p:cNvSpPr txBox="1"/>
              <p:nvPr/>
            </p:nvSpPr>
            <p:spPr>
              <a:xfrm>
                <a:off x="339557" y="1318390"/>
                <a:ext cx="229920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Task Board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를 만드는 데에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많은 시간과 비용이 든다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기록과 수정의 과정이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번거롭다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38A8AD-0323-43D4-9925-8CC20EB93E68}"/>
                  </a:ext>
                </a:extLst>
              </p:cNvPr>
              <p:cNvSpPr txBox="1"/>
              <p:nvPr/>
            </p:nvSpPr>
            <p:spPr>
              <a:xfrm>
                <a:off x="830403" y="2461914"/>
                <a:ext cx="12327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- 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기존 대안 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-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0F0E4E-357F-4F3F-8B5C-0AC3FA5D997D}"/>
                  </a:ext>
                </a:extLst>
              </p:cNvPr>
              <p:cNvSpPr txBox="1"/>
              <p:nvPr/>
            </p:nvSpPr>
            <p:spPr>
              <a:xfrm>
                <a:off x="709373" y="2850196"/>
                <a:ext cx="15595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Trello / Slack /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Visual Paradigm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F889DFB-5E89-4084-8F69-CC25F2010A36}"/>
                </a:ext>
              </a:extLst>
            </p:cNvPr>
            <p:cNvGrpSpPr/>
            <p:nvPr/>
          </p:nvGrpSpPr>
          <p:grpSpPr>
            <a:xfrm>
              <a:off x="3797159" y="1349248"/>
              <a:ext cx="2313488" cy="1782688"/>
              <a:chOff x="2799024" y="785757"/>
              <a:chExt cx="2313488" cy="178268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모서리가 둥근 직사각형 31">
                <a:extLst>
                  <a:ext uri="{FF2B5EF4-FFF2-40B4-BE49-F238E27FC236}">
                    <a16:creationId xmlns:a16="http://schemas.microsoft.com/office/drawing/2014/main" id="{C468E09F-FD74-42E3-9A0E-D86A6A706A8F}"/>
                  </a:ext>
                </a:extLst>
              </p:cNvPr>
              <p:cNvSpPr/>
              <p:nvPr/>
            </p:nvSpPr>
            <p:spPr>
              <a:xfrm>
                <a:off x="2799024" y="785757"/>
                <a:ext cx="2313488" cy="178268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33A3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292A929-2B0C-4C55-8826-86AC7B26F01E}"/>
                  </a:ext>
                </a:extLst>
              </p:cNvPr>
              <p:cNvSpPr/>
              <p:nvPr/>
            </p:nvSpPr>
            <p:spPr>
              <a:xfrm>
                <a:off x="4088903" y="880948"/>
                <a:ext cx="8915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>
                    <a:ln>
                      <a:solidFill>
                        <a:srgbClr val="33A38E">
                          <a:alpha val="50000"/>
                        </a:srgb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50" panose="02030504000101010101" pitchFamily="18" charset="-127"/>
                    <a:ea typeface="-윤고딕350" panose="02030504000101010101" pitchFamily="18" charset="-127"/>
                    <a:cs typeface="+mn-cs"/>
                  </a:rPr>
                  <a:t>솔루션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solidFill>
                      <a:srgbClr val="33A38E">
                        <a:alpha val="50000"/>
                      </a:srgbClr>
                    </a:solidFill>
                  </a:ln>
                  <a:solidFill>
                    <a:srgbClr val="33A38E"/>
                  </a:solidFill>
                  <a:effectLst/>
                  <a:uLnTx/>
                  <a:uFillTx/>
                  <a:latin typeface="-윤고딕350" panose="02030504000101010101" pitchFamily="18" charset="-127"/>
                  <a:ea typeface="-윤고딕350" panose="02030504000101010101" pitchFamily="18" charset="-127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6421FB-ABC5-4EAA-80C1-D9F507FB9C6F}"/>
                  </a:ext>
                </a:extLst>
              </p:cNvPr>
              <p:cNvSpPr txBox="1"/>
              <p:nvPr/>
            </p:nvSpPr>
            <p:spPr>
              <a:xfrm>
                <a:off x="2813308" y="1348611"/>
                <a:ext cx="2299204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1. </a:t>
                </a: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직관적인 인터페이스를 통해 서비스 이용을 쉽게 함</a:t>
                </a:r>
                <a:r>
                  <a:rPr kumimoji="0" lang="en-US" altLang="ko-KR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2. </a:t>
                </a: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한국어 제공</a:t>
                </a:r>
                <a:endParaRPr kumimoji="0" lang="en-US" altLang="ko-KR" sz="1400" b="0" i="0" u="none" strike="noStrike" kern="1200" cap="none" spc="-15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6C2B3E4-2114-4DB6-B089-2C163183EAD5}"/>
                </a:ext>
              </a:extLst>
            </p:cNvPr>
            <p:cNvGrpSpPr/>
            <p:nvPr/>
          </p:nvGrpSpPr>
          <p:grpSpPr>
            <a:xfrm>
              <a:off x="6306142" y="1349248"/>
              <a:ext cx="2348720" cy="2721583"/>
              <a:chOff x="5308007" y="785757"/>
              <a:chExt cx="2348720" cy="27215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모서리가 둥근 직사각형 31">
                <a:extLst>
                  <a:ext uri="{FF2B5EF4-FFF2-40B4-BE49-F238E27FC236}">
                    <a16:creationId xmlns:a16="http://schemas.microsoft.com/office/drawing/2014/main" id="{4363546D-00C4-4163-A6FB-F25281814A67}"/>
                  </a:ext>
                </a:extLst>
              </p:cNvPr>
              <p:cNvSpPr/>
              <p:nvPr/>
            </p:nvSpPr>
            <p:spPr>
              <a:xfrm>
                <a:off x="5308007" y="785757"/>
                <a:ext cx="2313488" cy="27215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33A3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A8F92C9-4697-441F-A7C9-BCC8ECEEAE2F}"/>
                  </a:ext>
                </a:extLst>
              </p:cNvPr>
              <p:cNvSpPr/>
              <p:nvPr/>
            </p:nvSpPr>
            <p:spPr>
              <a:xfrm>
                <a:off x="5790019" y="880949"/>
                <a:ext cx="177805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solidFill>
                        <a:srgbClr val="33A38E">
                          <a:alpha val="50000"/>
                        </a:srgb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50" panose="02030504000101010101" pitchFamily="18" charset="-127"/>
                    <a:ea typeface="-윤고딕350" panose="02030504000101010101" pitchFamily="18" charset="-127"/>
                    <a:cs typeface="+mn-cs"/>
                  </a:rPr>
                  <a:t>고유 가치 제안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1C5663C-16CE-46C6-AC1D-E7DEC1E8DBD3}"/>
                  </a:ext>
                </a:extLst>
              </p:cNvPr>
              <p:cNvSpPr txBox="1"/>
              <p:nvPr/>
            </p:nvSpPr>
            <p:spPr>
              <a:xfrm>
                <a:off x="5357523" y="1408903"/>
                <a:ext cx="22992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입문자도 쉽게 사용하는 애자일 프로세스 시스템</a:t>
                </a:r>
                <a:endParaRPr kumimoji="0" lang="en-US" altLang="ko-KR" sz="1400" b="0" i="0" u="none" strike="noStrike" kern="1200" cap="none" spc="-15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8D23B30-BD56-48A7-9680-B4B735D22588}"/>
                  </a:ext>
                </a:extLst>
              </p:cNvPr>
              <p:cNvGrpSpPr/>
              <p:nvPr/>
            </p:nvGrpSpPr>
            <p:grpSpPr>
              <a:xfrm>
                <a:off x="5729189" y="2487941"/>
                <a:ext cx="1559571" cy="830997"/>
                <a:chOff x="5810811" y="2483010"/>
                <a:chExt cx="1559571" cy="830997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70B1F69-C385-4AA2-9891-12ADCB59746C}"/>
                    </a:ext>
                  </a:extLst>
                </p:cNvPr>
                <p:cNvSpPr txBox="1"/>
                <p:nvPr/>
              </p:nvSpPr>
              <p:spPr>
                <a:xfrm>
                  <a:off x="5931841" y="2483010"/>
                  <a:ext cx="12327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solidFill>
                          <a:prstClr val="black">
                            <a:lumMod val="65000"/>
                            <a:lumOff val="35000"/>
                            <a:alpha val="30000"/>
                          </a:prstClr>
                        </a:solidFill>
                      </a:ln>
                      <a:solidFill>
                        <a:srgbClr val="33A38E"/>
                      </a:solidFill>
                      <a:effectLst/>
                      <a:uLnTx/>
                      <a:uFillTx/>
                      <a:latin typeface="-윤고딕310" panose="02030504000101010101" pitchFamily="18" charset="-127"/>
                      <a:ea typeface="-윤고딕310" panose="02030504000101010101" pitchFamily="18" charset="-127"/>
                      <a:cs typeface="+mn-cs"/>
                    </a:rPr>
                    <a:t>- 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solidFill>
                          <a:prstClr val="black">
                            <a:lumMod val="65000"/>
                            <a:lumOff val="35000"/>
                            <a:alpha val="30000"/>
                          </a:prstClr>
                        </a:solidFill>
                      </a:ln>
                      <a:solidFill>
                        <a:srgbClr val="33A38E"/>
                      </a:solidFill>
                      <a:effectLst/>
                      <a:uLnTx/>
                      <a:uFillTx/>
                      <a:latin typeface="-윤고딕310" panose="02030504000101010101" pitchFamily="18" charset="-127"/>
                      <a:ea typeface="-윤고딕310" panose="02030504000101010101" pitchFamily="18" charset="-127"/>
                      <a:cs typeface="+mn-cs"/>
                    </a:rPr>
                    <a:t>상위 개념 </a:t>
                  </a: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solidFill>
                          <a:prstClr val="black">
                            <a:lumMod val="65000"/>
                            <a:lumOff val="35000"/>
                            <a:alpha val="30000"/>
                          </a:prstClr>
                        </a:solidFill>
                      </a:ln>
                      <a:solidFill>
                        <a:srgbClr val="33A38E"/>
                      </a:solidFill>
                      <a:effectLst/>
                      <a:uLnTx/>
                      <a:uFillTx/>
                      <a:latin typeface="-윤고딕310" panose="02030504000101010101" pitchFamily="18" charset="-127"/>
                      <a:ea typeface="-윤고딕310" panose="02030504000101010101" pitchFamily="18" charset="-127"/>
                      <a:cs typeface="+mn-cs"/>
                    </a:rPr>
                    <a:t>-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792151D-7922-4604-9841-D9AC83607496}"/>
                    </a:ext>
                  </a:extLst>
                </p:cNvPr>
                <p:cNvSpPr txBox="1"/>
                <p:nvPr/>
              </p:nvSpPr>
              <p:spPr>
                <a:xfrm>
                  <a:off x="5810811" y="2790787"/>
                  <a:ext cx="15595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solidFill>
                          <a:prstClr val="black">
                            <a:lumMod val="65000"/>
                            <a:lumOff val="35000"/>
                            <a:alpha val="3000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-윤고딕310" panose="02030504000101010101" pitchFamily="18" charset="-127"/>
                      <a:ea typeface="-윤고딕310" panose="02030504000101010101" pitchFamily="18" charset="-127"/>
                      <a:cs typeface="+mn-cs"/>
                    </a:rPr>
                    <a:t>Trello / Slack / 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solidFill>
                          <a:prstClr val="black">
                            <a:lumMod val="65000"/>
                            <a:lumOff val="35000"/>
                            <a:alpha val="30000"/>
                          </a:prstClr>
                        </a:solidFill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-윤고딕310" panose="02030504000101010101" pitchFamily="18" charset="-127"/>
                      <a:ea typeface="-윤고딕310" panose="02030504000101010101" pitchFamily="18" charset="-127"/>
                      <a:cs typeface="+mn-cs"/>
                    </a:rPr>
                    <a:t>Visual Paradigm</a:t>
                  </a: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B49673-4646-4CC1-8D3A-62B912344212}"/>
                </a:ext>
              </a:extLst>
            </p:cNvPr>
            <p:cNvGrpSpPr/>
            <p:nvPr/>
          </p:nvGrpSpPr>
          <p:grpSpPr>
            <a:xfrm>
              <a:off x="8850357" y="1349247"/>
              <a:ext cx="2334436" cy="1782689"/>
              <a:chOff x="7852222" y="785756"/>
              <a:chExt cx="2334436" cy="1782689"/>
            </a:xfrm>
          </p:grpSpPr>
          <p:sp>
            <p:nvSpPr>
              <p:cNvPr id="58" name="모서리가 둥근 직사각형 31">
                <a:extLst>
                  <a:ext uri="{FF2B5EF4-FFF2-40B4-BE49-F238E27FC236}">
                    <a16:creationId xmlns:a16="http://schemas.microsoft.com/office/drawing/2014/main" id="{09BE9319-416B-4D41-A985-B777EF2D828F}"/>
                  </a:ext>
                </a:extLst>
              </p:cNvPr>
              <p:cNvSpPr/>
              <p:nvPr/>
            </p:nvSpPr>
            <p:spPr>
              <a:xfrm>
                <a:off x="7852222" y="785756"/>
                <a:ext cx="2313488" cy="1782689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33A38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BF62B08-2B7C-4448-A3F7-AB8C1C83C376}"/>
                  </a:ext>
                </a:extLst>
              </p:cNvPr>
              <p:cNvSpPr/>
              <p:nvPr/>
            </p:nvSpPr>
            <p:spPr>
              <a:xfrm>
                <a:off x="8893525" y="880948"/>
                <a:ext cx="12170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>
                    <a:ln>
                      <a:solidFill>
                        <a:srgbClr val="33A38E">
                          <a:alpha val="50000"/>
                        </a:srgb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50" panose="02030504000101010101" pitchFamily="18" charset="-127"/>
                    <a:ea typeface="-윤고딕350" panose="02030504000101010101" pitchFamily="18" charset="-127"/>
                    <a:cs typeface="+mn-cs"/>
                  </a:rPr>
                  <a:t>경쟁 우위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solidFill>
                      <a:srgbClr val="33A38E">
                        <a:alpha val="50000"/>
                      </a:srgbClr>
                    </a:solidFill>
                  </a:ln>
                  <a:solidFill>
                    <a:srgbClr val="33A38E"/>
                  </a:solidFill>
                  <a:effectLst/>
                  <a:uLnTx/>
                  <a:uFillTx/>
                  <a:latin typeface="-윤고딕350" panose="02030504000101010101" pitchFamily="18" charset="-127"/>
                  <a:ea typeface="-윤고딕350" panose="02030504000101010101" pitchFamily="18" charset="-127"/>
                  <a:cs typeface="+mn-cs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87AD227-8E17-4AC4-ABD0-8DF1881FA484}"/>
                  </a:ext>
                </a:extLst>
              </p:cNvPr>
              <p:cNvSpPr txBox="1"/>
              <p:nvPr/>
            </p:nvSpPr>
            <p:spPr>
              <a:xfrm>
                <a:off x="7887454" y="1361960"/>
                <a:ext cx="22992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1. </a:t>
                </a: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파일 공유 </a:t>
                </a:r>
                <a:r>
                  <a:rPr kumimoji="0" lang="en-US" altLang="ko-KR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(</a:t>
                </a: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업로드 </a:t>
                </a:r>
                <a:r>
                  <a:rPr kumimoji="0" lang="en-US" altLang="ko-KR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/ </a:t>
                </a: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다운로드</a:t>
                </a:r>
                <a:r>
                  <a:rPr kumimoji="0" lang="en-US" altLang="ko-KR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)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2. </a:t>
                </a:r>
                <a:r>
                  <a:rPr kumimoji="0" lang="ko-KR" altLang="en-US" sz="1400" b="0" i="0" u="none" strike="noStrike" kern="1200" cap="none" spc="-150" normalizeH="0" baseline="0" noProof="0" dirty="0" err="1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간트</a:t>
                </a: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 차트를 통한 일정 관리</a:t>
                </a:r>
                <a:endParaRPr kumimoji="0" lang="en-US" altLang="ko-KR" sz="1400" b="0" i="0" u="none" strike="noStrike" kern="1200" cap="none" spc="-15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D02A705-3B67-4D52-8A53-E56947C78957}"/>
                </a:ext>
              </a:extLst>
            </p:cNvPr>
            <p:cNvGrpSpPr/>
            <p:nvPr/>
          </p:nvGrpSpPr>
          <p:grpSpPr>
            <a:xfrm>
              <a:off x="8850357" y="3311301"/>
              <a:ext cx="2313488" cy="759530"/>
              <a:chOff x="7852222" y="2747810"/>
              <a:chExt cx="2313488" cy="75953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모서리가 둥근 직사각형 31">
                <a:extLst>
                  <a:ext uri="{FF2B5EF4-FFF2-40B4-BE49-F238E27FC236}">
                    <a16:creationId xmlns:a16="http://schemas.microsoft.com/office/drawing/2014/main" id="{3BF8B370-F982-4C7A-92FC-C69F0242771C}"/>
                  </a:ext>
                </a:extLst>
              </p:cNvPr>
              <p:cNvSpPr/>
              <p:nvPr/>
            </p:nvSpPr>
            <p:spPr>
              <a:xfrm>
                <a:off x="7852222" y="2747810"/>
                <a:ext cx="2313488" cy="75953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33A3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DC99E0D-A800-47B8-A744-C1A7A0615616}"/>
                  </a:ext>
                </a:extLst>
              </p:cNvPr>
              <p:cNvSpPr/>
              <p:nvPr/>
            </p:nvSpPr>
            <p:spPr>
              <a:xfrm>
                <a:off x="9426188" y="2780855"/>
                <a:ext cx="6559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solidFill>
                        <a:srgbClr val="33A38E">
                          <a:alpha val="50000"/>
                        </a:srgb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50" panose="02030504000101010101" pitchFamily="18" charset="-127"/>
                    <a:ea typeface="-윤고딕350" panose="02030504000101010101" pitchFamily="18" charset="-127"/>
                    <a:cs typeface="+mn-cs"/>
                  </a:rPr>
                  <a:t>채널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94C65DB-00F2-4700-8E86-39B35E1EFBA8}"/>
                  </a:ext>
                </a:extLst>
              </p:cNvPr>
              <p:cNvSpPr txBox="1"/>
              <p:nvPr/>
            </p:nvSpPr>
            <p:spPr>
              <a:xfrm>
                <a:off x="7859364" y="3110786"/>
                <a:ext cx="22992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-15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웹</a:t>
                </a:r>
                <a:endParaRPr kumimoji="0" lang="en-US" altLang="ko-KR" sz="1400" b="0" i="0" u="none" strike="noStrike" kern="1200" cap="none" spc="-15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44DA539-894C-4F3E-8D58-8E69FB9197A3}"/>
                </a:ext>
              </a:extLst>
            </p:cNvPr>
            <p:cNvGrpSpPr/>
            <p:nvPr/>
          </p:nvGrpSpPr>
          <p:grpSpPr>
            <a:xfrm>
              <a:off x="3797159" y="3311300"/>
              <a:ext cx="2348720" cy="2720835"/>
              <a:chOff x="2799024" y="2747809"/>
              <a:chExt cx="2348720" cy="272083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6" name="모서리가 둥근 직사각형 31">
                <a:extLst>
                  <a:ext uri="{FF2B5EF4-FFF2-40B4-BE49-F238E27FC236}">
                    <a16:creationId xmlns:a16="http://schemas.microsoft.com/office/drawing/2014/main" id="{57ECC068-F361-4E77-B6C2-E28A6EA81627}"/>
                  </a:ext>
                </a:extLst>
              </p:cNvPr>
              <p:cNvSpPr/>
              <p:nvPr/>
            </p:nvSpPr>
            <p:spPr>
              <a:xfrm>
                <a:off x="2799024" y="2747809"/>
                <a:ext cx="2313488" cy="272083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33A3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9406A4D4-B112-413A-A693-46420DD2412E}"/>
                  </a:ext>
                </a:extLst>
              </p:cNvPr>
              <p:cNvSpPr/>
              <p:nvPr/>
            </p:nvSpPr>
            <p:spPr>
              <a:xfrm>
                <a:off x="3804817" y="2843001"/>
                <a:ext cx="12170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>
                    <a:ln>
                      <a:solidFill>
                        <a:srgbClr val="33A38E">
                          <a:alpha val="50000"/>
                        </a:srgb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50" panose="02030504000101010101" pitchFamily="18" charset="-127"/>
                    <a:ea typeface="-윤고딕350" panose="02030504000101010101" pitchFamily="18" charset="-127"/>
                    <a:cs typeface="+mn-cs"/>
                  </a:rPr>
                  <a:t>핵심 지표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solidFill>
                      <a:srgbClr val="33A38E">
                        <a:alpha val="50000"/>
                      </a:srgbClr>
                    </a:solidFill>
                  </a:ln>
                  <a:solidFill>
                    <a:srgbClr val="33A38E"/>
                  </a:solidFill>
                  <a:effectLst/>
                  <a:uLnTx/>
                  <a:uFillTx/>
                  <a:latin typeface="-윤고딕350" panose="02030504000101010101" pitchFamily="18" charset="-127"/>
                  <a:ea typeface="-윤고딕350" panose="02030504000101010101" pitchFamily="18" charset="-127"/>
                  <a:cs typeface="+mn-cs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0BD1AFE-EF73-4C70-B0E7-F592A0FA4D9D}"/>
                  </a:ext>
                </a:extLst>
              </p:cNvPr>
              <p:cNvSpPr txBox="1"/>
              <p:nvPr/>
            </p:nvSpPr>
            <p:spPr>
              <a:xfrm>
                <a:off x="2848540" y="3244930"/>
                <a:ext cx="229920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A –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회원가입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A –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대시보드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R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–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 이메일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문자메시지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R –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교육생 및 교육자 추천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R –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무료 체험 사용 후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    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유료 전환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9FB2307-1968-4F70-879C-6453A95ADC1E}"/>
                </a:ext>
              </a:extLst>
            </p:cNvPr>
            <p:cNvGrpSpPr/>
            <p:nvPr/>
          </p:nvGrpSpPr>
          <p:grpSpPr>
            <a:xfrm>
              <a:off x="1288176" y="4303308"/>
              <a:ext cx="2313488" cy="1728827"/>
              <a:chOff x="290041" y="3739817"/>
              <a:chExt cx="2313488" cy="172882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모서리가 둥근 직사각형 31">
                <a:extLst>
                  <a:ext uri="{FF2B5EF4-FFF2-40B4-BE49-F238E27FC236}">
                    <a16:creationId xmlns:a16="http://schemas.microsoft.com/office/drawing/2014/main" id="{3D9DFA84-B48C-4766-9058-43C9C1B7D429}"/>
                  </a:ext>
                </a:extLst>
              </p:cNvPr>
              <p:cNvSpPr/>
              <p:nvPr/>
            </p:nvSpPr>
            <p:spPr>
              <a:xfrm>
                <a:off x="290041" y="3739817"/>
                <a:ext cx="2313488" cy="172882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33A3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9A52B636-21C7-410A-989D-19C36F6A0DB5}"/>
                  </a:ext>
                </a:extLst>
              </p:cNvPr>
              <p:cNvSpPr/>
              <p:nvPr/>
            </p:nvSpPr>
            <p:spPr>
              <a:xfrm>
                <a:off x="1579920" y="3835008"/>
                <a:ext cx="9124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 err="1">
                    <a:ln>
                      <a:solidFill>
                        <a:srgbClr val="33A38E">
                          <a:alpha val="50000"/>
                        </a:srgb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50" panose="02030504000101010101" pitchFamily="18" charset="-127"/>
                    <a:ea typeface="-윤고딕350" panose="02030504000101010101" pitchFamily="18" charset="-127"/>
                    <a:cs typeface="+mn-cs"/>
                  </a:rPr>
                  <a:t>수익원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solidFill>
                      <a:srgbClr val="33A38E">
                        <a:alpha val="50000"/>
                      </a:srgbClr>
                    </a:solidFill>
                  </a:ln>
                  <a:solidFill>
                    <a:srgbClr val="33A38E"/>
                  </a:solidFill>
                  <a:effectLst/>
                  <a:uLnTx/>
                  <a:uFillTx/>
                  <a:latin typeface="-윤고딕350" panose="02030504000101010101" pitchFamily="18" charset="-127"/>
                  <a:ea typeface="-윤고딕350" panose="02030504000101010101" pitchFamily="18" charset="-127"/>
                  <a:cs typeface="+mn-cs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2C40287-CFAA-4E55-8ECD-DBCA8F0AE763}"/>
                  </a:ext>
                </a:extLst>
              </p:cNvPr>
              <p:cNvSpPr txBox="1"/>
              <p:nvPr/>
            </p:nvSpPr>
            <p:spPr>
              <a:xfrm>
                <a:off x="297183" y="4396481"/>
                <a:ext cx="229920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서비스 이용료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</p:grpSp>
        <p:sp>
          <p:nvSpPr>
            <p:cNvPr id="77" name="모서리가 둥근 직사각형 31">
              <a:extLst>
                <a:ext uri="{FF2B5EF4-FFF2-40B4-BE49-F238E27FC236}">
                  <a16:creationId xmlns:a16="http://schemas.microsoft.com/office/drawing/2014/main" id="{435C3042-5A5A-4B22-9DFF-904466FD62AB}"/>
                </a:ext>
              </a:extLst>
            </p:cNvPr>
            <p:cNvSpPr/>
            <p:nvPr/>
          </p:nvSpPr>
          <p:spPr>
            <a:xfrm>
              <a:off x="6306141" y="4303308"/>
              <a:ext cx="4850561" cy="172882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33A38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8403209-EF37-48C4-8F62-A31EC847FA95}"/>
                </a:ext>
              </a:extLst>
            </p:cNvPr>
            <p:cNvSpPr/>
            <p:nvPr/>
          </p:nvSpPr>
          <p:spPr>
            <a:xfrm>
              <a:off x="10099529" y="4398499"/>
              <a:ext cx="9124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solidFill>
                      <a:srgbClr val="33A38E">
                        <a:alpha val="50000"/>
                      </a:srgbClr>
                    </a:solidFill>
                  </a:ln>
                  <a:solidFill>
                    <a:srgbClr val="33A38E"/>
                  </a:solidFill>
                  <a:effectLst/>
                  <a:uLnTx/>
                  <a:uFillTx/>
                  <a:latin typeface="-윤고딕350" panose="02030504000101010101" pitchFamily="18" charset="-127"/>
                  <a:ea typeface="-윤고딕350" panose="02030504000101010101" pitchFamily="18" charset="-127"/>
                  <a:cs typeface="+mn-cs"/>
                </a:rPr>
                <a:t>고객군</a:t>
              </a:r>
              <a:endParaRPr kumimoji="0" lang="ko-KR" altLang="en-US" sz="2000" b="0" i="0" u="none" strike="noStrike" kern="1200" cap="none" spc="0" normalizeH="0" baseline="0" noProof="0" dirty="0">
                <a:ln>
                  <a:solidFill>
                    <a:srgbClr val="33A38E">
                      <a:alpha val="50000"/>
                    </a:srgbClr>
                  </a:solidFill>
                </a:ln>
                <a:solidFill>
                  <a:srgbClr val="33A38E"/>
                </a:solidFill>
                <a:effectLst/>
                <a:uLnTx/>
                <a:uFillTx/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4AE61D7-A1AA-4629-92C0-E1E6EC8BB474}"/>
                </a:ext>
              </a:extLst>
            </p:cNvPr>
            <p:cNvSpPr txBox="1"/>
            <p:nvPr/>
          </p:nvSpPr>
          <p:spPr>
            <a:xfrm>
              <a:off x="7867916" y="4724186"/>
              <a:ext cx="31440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소규모 프로젝트를 진행하는 사람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  <a:p>
              <a:pPr marL="0" marR="0" lvl="0" indent="0" algn="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rPr>
                <a:t>애자일 프로세스에 익숙하지 않은 사람 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endParaRP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27D0B12-ED42-4713-B902-72341B40F1BC}"/>
                </a:ext>
              </a:extLst>
            </p:cNvPr>
            <p:cNvGrpSpPr/>
            <p:nvPr/>
          </p:nvGrpSpPr>
          <p:grpSpPr>
            <a:xfrm>
              <a:off x="6467112" y="5282326"/>
              <a:ext cx="1499995" cy="615554"/>
              <a:chOff x="5451221" y="4709957"/>
              <a:chExt cx="1499995" cy="615554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1E5B372-B97A-40BE-899C-FF86B1D9C4C1}"/>
                  </a:ext>
                </a:extLst>
              </p:cNvPr>
              <p:cNvSpPr txBox="1"/>
              <p:nvPr/>
            </p:nvSpPr>
            <p:spPr>
              <a:xfrm>
                <a:off x="5451221" y="4709957"/>
                <a:ext cx="1499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- 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얼리 </a:t>
                </a:r>
                <a:r>
                  <a:rPr kumimoji="0" lang="ko-KR" altLang="en-US" sz="1400" b="1" i="0" u="none" strike="noStrike" kern="1200" cap="none" spc="0" normalizeH="0" baseline="0" noProof="0" dirty="0" err="1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어답터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 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srgbClr val="33A38E"/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-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7772EC-5AFD-446B-A0CB-39154FF3F581}"/>
                  </a:ext>
                </a:extLst>
              </p:cNvPr>
              <p:cNvSpPr txBox="1"/>
              <p:nvPr/>
            </p:nvSpPr>
            <p:spPr>
              <a:xfrm>
                <a:off x="5489254" y="5017734"/>
                <a:ext cx="12532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IT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solidFill>
                        <a:prstClr val="black">
                          <a:lumMod val="65000"/>
                          <a:lumOff val="35000"/>
                          <a:alpha val="3000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-윤고딕310" panose="02030504000101010101" pitchFamily="18" charset="-127"/>
                    <a:ea typeface="-윤고딕310" panose="02030504000101010101" pitchFamily="18" charset="-127"/>
                    <a:cs typeface="+mn-cs"/>
                  </a:rPr>
                  <a:t>업계 교육자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solidFill>
                      <a:prstClr val="black">
                        <a:lumMod val="65000"/>
                        <a:lumOff val="35000"/>
                        <a:alpha val="30000"/>
                      </a:prst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-윤고딕310" panose="02030504000101010101" pitchFamily="18" charset="-127"/>
                  <a:ea typeface="-윤고딕310" panose="02030504000101010101" pitchFamily="18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648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E1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222748-E767-43A4-B277-1FD65C2C81C1}"/>
              </a:ext>
            </a:extLst>
          </p:cNvPr>
          <p:cNvSpPr/>
          <p:nvPr/>
        </p:nvSpPr>
        <p:spPr>
          <a:xfrm>
            <a:off x="1179944" y="370350"/>
            <a:ext cx="4270945" cy="313503"/>
          </a:xfrm>
          <a:prstGeom prst="rect">
            <a:avLst/>
          </a:prstGeom>
          <a:solidFill>
            <a:schemeClr val="accent5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582A45-56E5-496D-BAA3-22E01D3324DF}"/>
              </a:ext>
            </a:extLst>
          </p:cNvPr>
          <p:cNvSpPr/>
          <p:nvPr/>
        </p:nvSpPr>
        <p:spPr>
          <a:xfrm>
            <a:off x="1676889" y="509114"/>
            <a:ext cx="10515111" cy="361143"/>
          </a:xfrm>
          <a:prstGeom prst="rect">
            <a:avLst/>
          </a:prstGeom>
          <a:solidFill>
            <a:srgbClr val="BAD8E4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72BEBFAD-7E3A-4C4B-8E5C-297E32388E14}"/>
              </a:ext>
            </a:extLst>
          </p:cNvPr>
          <p:cNvGrpSpPr>
            <a:grpSpLocks noChangeAspect="1"/>
          </p:cNvGrpSpPr>
          <p:nvPr/>
        </p:nvGrpSpPr>
        <p:grpSpPr bwMode="auto">
          <a:xfrm rot="20395582">
            <a:off x="-472705" y="-200683"/>
            <a:ext cx="2682923" cy="2415151"/>
            <a:chOff x="-421" y="397"/>
            <a:chExt cx="5150" cy="4636"/>
          </a:xfrm>
        </p:grpSpPr>
        <p:sp>
          <p:nvSpPr>
            <p:cNvPr id="31" name="AutoShape 3">
              <a:extLst>
                <a:ext uri="{FF2B5EF4-FFF2-40B4-BE49-F238E27FC236}">
                  <a16:creationId xmlns:a16="http://schemas.microsoft.com/office/drawing/2014/main" id="{FCAD9E0C-BA63-4C6C-8341-B1B174ABF5A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421" y="397"/>
              <a:ext cx="5150" cy="4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22700F5B-CEC3-4FF2-B832-0DCA4F1FC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" y="485"/>
              <a:ext cx="4036" cy="4547"/>
            </a:xfrm>
            <a:custGeom>
              <a:avLst/>
              <a:gdLst>
                <a:gd name="T0" fmla="*/ 1659 w 4036"/>
                <a:gd name="T1" fmla="*/ 0 h 4547"/>
                <a:gd name="T2" fmla="*/ 0 w 4036"/>
                <a:gd name="T3" fmla="*/ 3370 h 4547"/>
                <a:gd name="T4" fmla="*/ 2377 w 4036"/>
                <a:gd name="T5" fmla="*/ 4547 h 4547"/>
                <a:gd name="T6" fmla="*/ 4036 w 4036"/>
                <a:gd name="T7" fmla="*/ 1176 h 4547"/>
                <a:gd name="T8" fmla="*/ 1659 w 4036"/>
                <a:gd name="T9" fmla="*/ 0 h 4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6" h="4547">
                  <a:moveTo>
                    <a:pt x="1659" y="0"/>
                  </a:moveTo>
                  <a:lnTo>
                    <a:pt x="0" y="3370"/>
                  </a:lnTo>
                  <a:lnTo>
                    <a:pt x="2377" y="4547"/>
                  </a:lnTo>
                  <a:lnTo>
                    <a:pt x="4036" y="1176"/>
                  </a:lnTo>
                  <a:lnTo>
                    <a:pt x="16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CDFACBEC-0D6C-4377-951D-B25C9383A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16" y="1601"/>
              <a:ext cx="3719" cy="1936"/>
            </a:xfrm>
            <a:custGeom>
              <a:avLst/>
              <a:gdLst>
                <a:gd name="T0" fmla="*/ 2139 w 2773"/>
                <a:gd name="T1" fmla="*/ 748 h 1440"/>
                <a:gd name="T2" fmla="*/ 2212 w 2773"/>
                <a:gd name="T3" fmla="*/ 807 h 1440"/>
                <a:gd name="T4" fmla="*/ 2281 w 2773"/>
                <a:gd name="T5" fmla="*/ 742 h 1440"/>
                <a:gd name="T6" fmla="*/ 2288 w 2773"/>
                <a:gd name="T7" fmla="*/ 763 h 1440"/>
                <a:gd name="T8" fmla="*/ 2420 w 2773"/>
                <a:gd name="T9" fmla="*/ 751 h 1440"/>
                <a:gd name="T10" fmla="*/ 2516 w 2773"/>
                <a:gd name="T11" fmla="*/ 807 h 1440"/>
                <a:gd name="T12" fmla="*/ 2551 w 2773"/>
                <a:gd name="T13" fmla="*/ 718 h 1440"/>
                <a:gd name="T14" fmla="*/ 2567 w 2773"/>
                <a:gd name="T15" fmla="*/ 713 h 1440"/>
                <a:gd name="T16" fmla="*/ 2649 w 2773"/>
                <a:gd name="T17" fmla="*/ 785 h 1440"/>
                <a:gd name="T18" fmla="*/ 2678 w 2773"/>
                <a:gd name="T19" fmla="*/ 825 h 1440"/>
                <a:gd name="T20" fmla="*/ 2768 w 2773"/>
                <a:gd name="T21" fmla="*/ 841 h 1440"/>
                <a:gd name="T22" fmla="*/ 2690 w 2773"/>
                <a:gd name="T23" fmla="*/ 780 h 1440"/>
                <a:gd name="T24" fmla="*/ 2700 w 2773"/>
                <a:gd name="T25" fmla="*/ 768 h 1440"/>
                <a:gd name="T26" fmla="*/ 2772 w 2773"/>
                <a:gd name="T27" fmla="*/ 837 h 1440"/>
                <a:gd name="T28" fmla="*/ 2743 w 2773"/>
                <a:gd name="T29" fmla="*/ 750 h 1440"/>
                <a:gd name="T30" fmla="*/ 2700 w 2773"/>
                <a:gd name="T31" fmla="*/ 727 h 1440"/>
                <a:gd name="T32" fmla="*/ 2693 w 2773"/>
                <a:gd name="T33" fmla="*/ 622 h 1440"/>
                <a:gd name="T34" fmla="*/ 2494 w 2773"/>
                <a:gd name="T35" fmla="*/ 300 h 1440"/>
                <a:gd name="T36" fmla="*/ 2225 w 2773"/>
                <a:gd name="T37" fmla="*/ 177 h 1440"/>
                <a:gd name="T38" fmla="*/ 2062 w 2773"/>
                <a:gd name="T39" fmla="*/ 111 h 1440"/>
                <a:gd name="T40" fmla="*/ 2131 w 2773"/>
                <a:gd name="T41" fmla="*/ 179 h 1440"/>
                <a:gd name="T42" fmla="*/ 2113 w 2773"/>
                <a:gd name="T43" fmla="*/ 196 h 1440"/>
                <a:gd name="T44" fmla="*/ 2070 w 2773"/>
                <a:gd name="T45" fmla="*/ 159 h 1440"/>
                <a:gd name="T46" fmla="*/ 2062 w 2773"/>
                <a:gd name="T47" fmla="*/ 152 h 1440"/>
                <a:gd name="T48" fmla="*/ 2070 w 2773"/>
                <a:gd name="T49" fmla="*/ 159 h 1440"/>
                <a:gd name="T50" fmla="*/ 2062 w 2773"/>
                <a:gd name="T51" fmla="*/ 813 h 1440"/>
                <a:gd name="T52" fmla="*/ 158 w 2773"/>
                <a:gd name="T53" fmla="*/ 1440 h 1440"/>
                <a:gd name="T54" fmla="*/ 1690 w 2773"/>
                <a:gd name="T55" fmla="*/ 908 h 1440"/>
                <a:gd name="T56" fmla="*/ 1803 w 2773"/>
                <a:gd name="T57" fmla="*/ 821 h 1440"/>
                <a:gd name="T58" fmla="*/ 2062 w 2773"/>
                <a:gd name="T59" fmla="*/ 813 h 1440"/>
                <a:gd name="T60" fmla="*/ 2000 w 2773"/>
                <a:gd name="T61" fmla="*/ 241 h 1440"/>
                <a:gd name="T62" fmla="*/ 2062 w 2773"/>
                <a:gd name="T63" fmla="*/ 152 h 1440"/>
                <a:gd name="T64" fmla="*/ 1994 w 2773"/>
                <a:gd name="T65" fmla="*/ 93 h 1440"/>
                <a:gd name="T66" fmla="*/ 2062 w 2773"/>
                <a:gd name="T67" fmla="*/ 111 h 1440"/>
                <a:gd name="T68" fmla="*/ 1877 w 2773"/>
                <a:gd name="T69" fmla="*/ 12 h 1440"/>
                <a:gd name="T70" fmla="*/ 1826 w 2773"/>
                <a:gd name="T71" fmla="*/ 70 h 1440"/>
                <a:gd name="T72" fmla="*/ 1981 w 2773"/>
                <a:gd name="T73" fmla="*/ 225 h 1440"/>
                <a:gd name="T74" fmla="*/ 2030 w 2773"/>
                <a:gd name="T75" fmla="*/ 267 h 1440"/>
                <a:gd name="T76" fmla="*/ 1696 w 2773"/>
                <a:gd name="T77" fmla="*/ 487 h 1440"/>
                <a:gd name="T78" fmla="*/ 1559 w 2773"/>
                <a:gd name="T79" fmla="*/ 496 h 1440"/>
                <a:gd name="T80" fmla="*/ 0 w 2773"/>
                <a:gd name="T81" fmla="*/ 946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73" h="1440">
                  <a:moveTo>
                    <a:pt x="2062" y="813"/>
                  </a:moveTo>
                  <a:cubicBezTo>
                    <a:pt x="2095" y="795"/>
                    <a:pt x="2121" y="772"/>
                    <a:pt x="2139" y="748"/>
                  </a:cubicBezTo>
                  <a:cubicBezTo>
                    <a:pt x="2148" y="748"/>
                    <a:pt x="2148" y="748"/>
                    <a:pt x="2148" y="748"/>
                  </a:cubicBezTo>
                  <a:cubicBezTo>
                    <a:pt x="2153" y="780"/>
                    <a:pt x="2178" y="805"/>
                    <a:pt x="2212" y="807"/>
                  </a:cubicBezTo>
                  <a:cubicBezTo>
                    <a:pt x="2248" y="808"/>
                    <a:pt x="2281" y="779"/>
                    <a:pt x="2281" y="743"/>
                  </a:cubicBezTo>
                  <a:cubicBezTo>
                    <a:pt x="2281" y="742"/>
                    <a:pt x="2281" y="742"/>
                    <a:pt x="2281" y="742"/>
                  </a:cubicBezTo>
                  <a:cubicBezTo>
                    <a:pt x="2282" y="742"/>
                    <a:pt x="2282" y="742"/>
                    <a:pt x="2282" y="742"/>
                  </a:cubicBezTo>
                  <a:cubicBezTo>
                    <a:pt x="2288" y="763"/>
                    <a:pt x="2288" y="763"/>
                    <a:pt x="2288" y="763"/>
                  </a:cubicBezTo>
                  <a:cubicBezTo>
                    <a:pt x="2298" y="798"/>
                    <a:pt x="2333" y="821"/>
                    <a:pt x="2368" y="812"/>
                  </a:cubicBezTo>
                  <a:cubicBezTo>
                    <a:pt x="2398" y="805"/>
                    <a:pt x="2419" y="779"/>
                    <a:pt x="2420" y="751"/>
                  </a:cubicBezTo>
                  <a:cubicBezTo>
                    <a:pt x="2429" y="771"/>
                    <a:pt x="2429" y="771"/>
                    <a:pt x="2429" y="771"/>
                  </a:cubicBezTo>
                  <a:cubicBezTo>
                    <a:pt x="2444" y="805"/>
                    <a:pt x="2483" y="821"/>
                    <a:pt x="2516" y="807"/>
                  </a:cubicBezTo>
                  <a:cubicBezTo>
                    <a:pt x="2550" y="793"/>
                    <a:pt x="2567" y="753"/>
                    <a:pt x="2552" y="720"/>
                  </a:cubicBezTo>
                  <a:cubicBezTo>
                    <a:pt x="2551" y="718"/>
                    <a:pt x="2551" y="718"/>
                    <a:pt x="2551" y="718"/>
                  </a:cubicBezTo>
                  <a:cubicBezTo>
                    <a:pt x="2555" y="715"/>
                    <a:pt x="2558" y="712"/>
                    <a:pt x="2561" y="709"/>
                  </a:cubicBezTo>
                  <a:cubicBezTo>
                    <a:pt x="2567" y="713"/>
                    <a:pt x="2567" y="713"/>
                    <a:pt x="2567" y="713"/>
                  </a:cubicBezTo>
                  <a:cubicBezTo>
                    <a:pt x="2579" y="724"/>
                    <a:pt x="2579" y="724"/>
                    <a:pt x="2579" y="724"/>
                  </a:cubicBezTo>
                  <a:cubicBezTo>
                    <a:pt x="2649" y="785"/>
                    <a:pt x="2649" y="785"/>
                    <a:pt x="2649" y="785"/>
                  </a:cubicBezTo>
                  <a:cubicBezTo>
                    <a:pt x="2652" y="781"/>
                    <a:pt x="2652" y="781"/>
                    <a:pt x="2652" y="781"/>
                  </a:cubicBezTo>
                  <a:cubicBezTo>
                    <a:pt x="2663" y="786"/>
                    <a:pt x="2680" y="797"/>
                    <a:pt x="2678" y="825"/>
                  </a:cubicBezTo>
                  <a:cubicBezTo>
                    <a:pt x="2702" y="812"/>
                    <a:pt x="2748" y="832"/>
                    <a:pt x="2760" y="841"/>
                  </a:cubicBezTo>
                  <a:cubicBezTo>
                    <a:pt x="2762" y="843"/>
                    <a:pt x="2766" y="843"/>
                    <a:pt x="2768" y="841"/>
                  </a:cubicBezTo>
                  <a:cubicBezTo>
                    <a:pt x="2699" y="781"/>
                    <a:pt x="2699" y="781"/>
                    <a:pt x="2699" y="781"/>
                  </a:cubicBezTo>
                  <a:cubicBezTo>
                    <a:pt x="2696" y="783"/>
                    <a:pt x="2692" y="782"/>
                    <a:pt x="2690" y="780"/>
                  </a:cubicBezTo>
                  <a:cubicBezTo>
                    <a:pt x="2686" y="777"/>
                    <a:pt x="2686" y="772"/>
                    <a:pt x="2689" y="769"/>
                  </a:cubicBezTo>
                  <a:cubicBezTo>
                    <a:pt x="2692" y="765"/>
                    <a:pt x="2697" y="765"/>
                    <a:pt x="2700" y="768"/>
                  </a:cubicBezTo>
                  <a:cubicBezTo>
                    <a:pt x="2703" y="770"/>
                    <a:pt x="2704" y="774"/>
                    <a:pt x="2703" y="777"/>
                  </a:cubicBezTo>
                  <a:cubicBezTo>
                    <a:pt x="2772" y="837"/>
                    <a:pt x="2772" y="837"/>
                    <a:pt x="2772" y="837"/>
                  </a:cubicBezTo>
                  <a:cubicBezTo>
                    <a:pt x="2773" y="834"/>
                    <a:pt x="2772" y="831"/>
                    <a:pt x="2770" y="829"/>
                  </a:cubicBezTo>
                  <a:cubicBezTo>
                    <a:pt x="2760" y="818"/>
                    <a:pt x="2734" y="776"/>
                    <a:pt x="2743" y="750"/>
                  </a:cubicBezTo>
                  <a:cubicBezTo>
                    <a:pt x="2722" y="755"/>
                    <a:pt x="2705" y="746"/>
                    <a:pt x="2696" y="731"/>
                  </a:cubicBezTo>
                  <a:cubicBezTo>
                    <a:pt x="2700" y="727"/>
                    <a:pt x="2700" y="727"/>
                    <a:pt x="2700" y="727"/>
                  </a:cubicBezTo>
                  <a:cubicBezTo>
                    <a:pt x="2676" y="706"/>
                    <a:pt x="2676" y="706"/>
                    <a:pt x="2676" y="706"/>
                  </a:cubicBezTo>
                  <a:cubicBezTo>
                    <a:pt x="2701" y="686"/>
                    <a:pt x="2710" y="650"/>
                    <a:pt x="2693" y="622"/>
                  </a:cubicBezTo>
                  <a:cubicBezTo>
                    <a:pt x="2515" y="322"/>
                    <a:pt x="2515" y="322"/>
                    <a:pt x="2515" y="322"/>
                  </a:cubicBezTo>
                  <a:cubicBezTo>
                    <a:pt x="2509" y="313"/>
                    <a:pt x="2502" y="306"/>
                    <a:pt x="2494" y="300"/>
                  </a:cubicBezTo>
                  <a:cubicBezTo>
                    <a:pt x="2488" y="293"/>
                    <a:pt x="2480" y="288"/>
                    <a:pt x="2472" y="284"/>
                  </a:cubicBezTo>
                  <a:cubicBezTo>
                    <a:pt x="2225" y="177"/>
                    <a:pt x="2225" y="177"/>
                    <a:pt x="2225" y="177"/>
                  </a:cubicBezTo>
                  <a:cubicBezTo>
                    <a:pt x="2205" y="159"/>
                    <a:pt x="2175" y="153"/>
                    <a:pt x="2150" y="166"/>
                  </a:cubicBezTo>
                  <a:cubicBezTo>
                    <a:pt x="2062" y="111"/>
                    <a:pt x="2062" y="111"/>
                    <a:pt x="2062" y="111"/>
                  </a:cubicBezTo>
                  <a:cubicBezTo>
                    <a:pt x="2062" y="136"/>
                    <a:pt x="2062" y="136"/>
                    <a:pt x="2062" y="136"/>
                  </a:cubicBezTo>
                  <a:cubicBezTo>
                    <a:pt x="2131" y="179"/>
                    <a:pt x="2131" y="179"/>
                    <a:pt x="2131" y="179"/>
                  </a:cubicBezTo>
                  <a:cubicBezTo>
                    <a:pt x="2127" y="184"/>
                    <a:pt x="2127" y="184"/>
                    <a:pt x="2127" y="184"/>
                  </a:cubicBezTo>
                  <a:cubicBezTo>
                    <a:pt x="2113" y="196"/>
                    <a:pt x="2113" y="196"/>
                    <a:pt x="2113" y="196"/>
                  </a:cubicBezTo>
                  <a:cubicBezTo>
                    <a:pt x="2070" y="159"/>
                    <a:pt x="2070" y="159"/>
                    <a:pt x="2070" y="159"/>
                  </a:cubicBezTo>
                  <a:cubicBezTo>
                    <a:pt x="2070" y="159"/>
                    <a:pt x="2070" y="159"/>
                    <a:pt x="2070" y="159"/>
                  </a:cubicBezTo>
                  <a:cubicBezTo>
                    <a:pt x="2070" y="159"/>
                    <a:pt x="2070" y="159"/>
                    <a:pt x="2070" y="159"/>
                  </a:cubicBezTo>
                  <a:cubicBezTo>
                    <a:pt x="2062" y="152"/>
                    <a:pt x="2062" y="152"/>
                    <a:pt x="2062" y="152"/>
                  </a:cubicBezTo>
                  <a:cubicBezTo>
                    <a:pt x="2062" y="169"/>
                    <a:pt x="2062" y="169"/>
                    <a:pt x="2062" y="169"/>
                  </a:cubicBezTo>
                  <a:cubicBezTo>
                    <a:pt x="2070" y="159"/>
                    <a:pt x="2070" y="159"/>
                    <a:pt x="2070" y="159"/>
                  </a:cubicBezTo>
                  <a:cubicBezTo>
                    <a:pt x="2062" y="169"/>
                    <a:pt x="2062" y="169"/>
                    <a:pt x="2062" y="169"/>
                  </a:cubicBezTo>
                  <a:lnTo>
                    <a:pt x="2062" y="813"/>
                  </a:lnTo>
                  <a:close/>
                  <a:moveTo>
                    <a:pt x="0" y="946"/>
                  </a:moveTo>
                  <a:cubicBezTo>
                    <a:pt x="158" y="1440"/>
                    <a:pt x="158" y="1440"/>
                    <a:pt x="158" y="1440"/>
                  </a:cubicBezTo>
                  <a:cubicBezTo>
                    <a:pt x="1703" y="949"/>
                    <a:pt x="1703" y="949"/>
                    <a:pt x="1703" y="949"/>
                  </a:cubicBezTo>
                  <a:cubicBezTo>
                    <a:pt x="1690" y="908"/>
                    <a:pt x="1690" y="908"/>
                    <a:pt x="1690" y="908"/>
                  </a:cubicBezTo>
                  <a:cubicBezTo>
                    <a:pt x="1817" y="867"/>
                    <a:pt x="1817" y="867"/>
                    <a:pt x="1817" y="867"/>
                  </a:cubicBezTo>
                  <a:cubicBezTo>
                    <a:pt x="1803" y="821"/>
                    <a:pt x="1803" y="821"/>
                    <a:pt x="1803" y="821"/>
                  </a:cubicBezTo>
                  <a:cubicBezTo>
                    <a:pt x="1847" y="839"/>
                    <a:pt x="1900" y="847"/>
                    <a:pt x="1958" y="843"/>
                  </a:cubicBezTo>
                  <a:cubicBezTo>
                    <a:pt x="1998" y="840"/>
                    <a:pt x="2033" y="829"/>
                    <a:pt x="2062" y="813"/>
                  </a:cubicBezTo>
                  <a:cubicBezTo>
                    <a:pt x="2062" y="169"/>
                    <a:pt x="2062" y="169"/>
                    <a:pt x="2062" y="169"/>
                  </a:cubicBezTo>
                  <a:cubicBezTo>
                    <a:pt x="2000" y="241"/>
                    <a:pt x="2000" y="241"/>
                    <a:pt x="2000" y="241"/>
                  </a:cubicBezTo>
                  <a:cubicBezTo>
                    <a:pt x="2062" y="169"/>
                    <a:pt x="2062" y="169"/>
                    <a:pt x="2062" y="169"/>
                  </a:cubicBezTo>
                  <a:cubicBezTo>
                    <a:pt x="2062" y="152"/>
                    <a:pt x="2062" y="152"/>
                    <a:pt x="2062" y="152"/>
                  </a:cubicBezTo>
                  <a:cubicBezTo>
                    <a:pt x="2052" y="143"/>
                    <a:pt x="2052" y="143"/>
                    <a:pt x="2052" y="143"/>
                  </a:cubicBezTo>
                  <a:cubicBezTo>
                    <a:pt x="1994" y="93"/>
                    <a:pt x="1994" y="93"/>
                    <a:pt x="1994" y="93"/>
                  </a:cubicBezTo>
                  <a:cubicBezTo>
                    <a:pt x="2062" y="136"/>
                    <a:pt x="2062" y="136"/>
                    <a:pt x="2062" y="136"/>
                  </a:cubicBezTo>
                  <a:cubicBezTo>
                    <a:pt x="2062" y="111"/>
                    <a:pt x="2062" y="111"/>
                    <a:pt x="2062" y="111"/>
                  </a:cubicBezTo>
                  <a:cubicBezTo>
                    <a:pt x="1887" y="0"/>
                    <a:pt x="1887" y="0"/>
                    <a:pt x="1887" y="0"/>
                  </a:cubicBezTo>
                  <a:cubicBezTo>
                    <a:pt x="1877" y="12"/>
                    <a:pt x="1877" y="12"/>
                    <a:pt x="1877" y="12"/>
                  </a:cubicBezTo>
                  <a:cubicBezTo>
                    <a:pt x="1873" y="16"/>
                    <a:pt x="1873" y="16"/>
                    <a:pt x="1873" y="16"/>
                  </a:cubicBezTo>
                  <a:cubicBezTo>
                    <a:pt x="1826" y="70"/>
                    <a:pt x="1826" y="70"/>
                    <a:pt x="1826" y="70"/>
                  </a:cubicBezTo>
                  <a:cubicBezTo>
                    <a:pt x="1816" y="82"/>
                    <a:pt x="1816" y="82"/>
                    <a:pt x="1816" y="82"/>
                  </a:cubicBezTo>
                  <a:cubicBezTo>
                    <a:pt x="1981" y="225"/>
                    <a:pt x="1981" y="225"/>
                    <a:pt x="1981" y="225"/>
                  </a:cubicBezTo>
                  <a:cubicBezTo>
                    <a:pt x="2000" y="241"/>
                    <a:pt x="2000" y="241"/>
                    <a:pt x="2000" y="241"/>
                  </a:cubicBezTo>
                  <a:cubicBezTo>
                    <a:pt x="2030" y="267"/>
                    <a:pt x="2030" y="267"/>
                    <a:pt x="2030" y="267"/>
                  </a:cubicBezTo>
                  <a:cubicBezTo>
                    <a:pt x="1822" y="445"/>
                    <a:pt x="1822" y="445"/>
                    <a:pt x="1822" y="445"/>
                  </a:cubicBezTo>
                  <a:cubicBezTo>
                    <a:pt x="1696" y="487"/>
                    <a:pt x="1696" y="487"/>
                    <a:pt x="1696" y="487"/>
                  </a:cubicBezTo>
                  <a:cubicBezTo>
                    <a:pt x="1686" y="455"/>
                    <a:pt x="1686" y="455"/>
                    <a:pt x="1686" y="455"/>
                  </a:cubicBezTo>
                  <a:cubicBezTo>
                    <a:pt x="1559" y="496"/>
                    <a:pt x="1559" y="496"/>
                    <a:pt x="1559" y="496"/>
                  </a:cubicBezTo>
                  <a:cubicBezTo>
                    <a:pt x="1546" y="455"/>
                    <a:pt x="1546" y="455"/>
                    <a:pt x="1546" y="455"/>
                  </a:cubicBezTo>
                  <a:lnTo>
                    <a:pt x="0" y="9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87280680-6C9B-4F85-AD89-6B7A6EE04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2" y="2031"/>
              <a:ext cx="400" cy="630"/>
            </a:xfrm>
            <a:custGeom>
              <a:avLst/>
              <a:gdLst>
                <a:gd name="T0" fmla="*/ 247 w 298"/>
                <a:gd name="T1" fmla="*/ 454 h 468"/>
                <a:gd name="T2" fmla="*/ 247 w 298"/>
                <a:gd name="T3" fmla="*/ 454 h 468"/>
                <a:gd name="T4" fmla="*/ 282 w 298"/>
                <a:gd name="T5" fmla="*/ 367 h 468"/>
                <a:gd name="T6" fmla="*/ 137 w 298"/>
                <a:gd name="T7" fmla="*/ 50 h 468"/>
                <a:gd name="T8" fmla="*/ 50 w 298"/>
                <a:gd name="T9" fmla="*/ 14 h 468"/>
                <a:gd name="T10" fmla="*/ 14 w 298"/>
                <a:gd name="T11" fmla="*/ 101 h 468"/>
                <a:gd name="T12" fmla="*/ 160 w 298"/>
                <a:gd name="T13" fmla="*/ 419 h 468"/>
                <a:gd name="T14" fmla="*/ 247 w 298"/>
                <a:gd name="T15" fmla="*/ 45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8" h="468">
                  <a:moveTo>
                    <a:pt x="247" y="454"/>
                  </a:moveTo>
                  <a:cubicBezTo>
                    <a:pt x="247" y="454"/>
                    <a:pt x="247" y="454"/>
                    <a:pt x="247" y="454"/>
                  </a:cubicBezTo>
                  <a:cubicBezTo>
                    <a:pt x="281" y="440"/>
                    <a:pt x="298" y="400"/>
                    <a:pt x="282" y="367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22" y="16"/>
                    <a:pt x="84" y="0"/>
                    <a:pt x="50" y="14"/>
                  </a:cubicBezTo>
                  <a:cubicBezTo>
                    <a:pt x="16" y="28"/>
                    <a:pt x="0" y="67"/>
                    <a:pt x="14" y="101"/>
                  </a:cubicBezTo>
                  <a:cubicBezTo>
                    <a:pt x="160" y="419"/>
                    <a:pt x="160" y="419"/>
                    <a:pt x="160" y="419"/>
                  </a:cubicBezTo>
                  <a:cubicBezTo>
                    <a:pt x="175" y="452"/>
                    <a:pt x="213" y="468"/>
                    <a:pt x="247" y="454"/>
                  </a:cubicBezTo>
                  <a:close/>
                </a:path>
              </a:pathLst>
            </a:custGeom>
            <a:solidFill>
              <a:srgbClr val="D4B1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E0155204-D9CE-4064-B01B-56C69E2EB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011"/>
              <a:ext cx="323" cy="650"/>
            </a:xfrm>
            <a:custGeom>
              <a:avLst/>
              <a:gdLst>
                <a:gd name="T0" fmla="*/ 182 w 241"/>
                <a:gd name="T1" fmla="*/ 474 h 483"/>
                <a:gd name="T2" fmla="*/ 182 w 241"/>
                <a:gd name="T3" fmla="*/ 474 h 483"/>
                <a:gd name="T4" fmla="*/ 231 w 241"/>
                <a:gd name="T5" fmla="*/ 394 h 483"/>
                <a:gd name="T6" fmla="*/ 138 w 241"/>
                <a:gd name="T7" fmla="*/ 57 h 483"/>
                <a:gd name="T8" fmla="*/ 58 w 241"/>
                <a:gd name="T9" fmla="*/ 8 h 483"/>
                <a:gd name="T10" fmla="*/ 9 w 241"/>
                <a:gd name="T11" fmla="*/ 89 h 483"/>
                <a:gd name="T12" fmla="*/ 101 w 241"/>
                <a:gd name="T13" fmla="*/ 425 h 483"/>
                <a:gd name="T14" fmla="*/ 182 w 241"/>
                <a:gd name="T15" fmla="*/ 474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" h="483">
                  <a:moveTo>
                    <a:pt x="182" y="474"/>
                  </a:moveTo>
                  <a:cubicBezTo>
                    <a:pt x="182" y="474"/>
                    <a:pt x="182" y="474"/>
                    <a:pt x="182" y="474"/>
                  </a:cubicBezTo>
                  <a:cubicBezTo>
                    <a:pt x="217" y="466"/>
                    <a:pt x="241" y="429"/>
                    <a:pt x="231" y="394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8" y="22"/>
                    <a:pt x="93" y="0"/>
                    <a:pt x="58" y="8"/>
                  </a:cubicBezTo>
                  <a:cubicBezTo>
                    <a:pt x="22" y="17"/>
                    <a:pt x="0" y="53"/>
                    <a:pt x="9" y="89"/>
                  </a:cubicBezTo>
                  <a:cubicBezTo>
                    <a:pt x="101" y="425"/>
                    <a:pt x="101" y="425"/>
                    <a:pt x="101" y="425"/>
                  </a:cubicBezTo>
                  <a:cubicBezTo>
                    <a:pt x="111" y="460"/>
                    <a:pt x="146" y="483"/>
                    <a:pt x="182" y="474"/>
                  </a:cubicBezTo>
                  <a:close/>
                </a:path>
              </a:pathLst>
            </a:custGeom>
            <a:solidFill>
              <a:srgbClr val="D4B1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A1DF6682-69AB-4256-9202-1E7DEFCBB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" y="1882"/>
              <a:ext cx="945" cy="598"/>
            </a:xfrm>
            <a:custGeom>
              <a:avLst/>
              <a:gdLst>
                <a:gd name="T0" fmla="*/ 0 w 945"/>
                <a:gd name="T1" fmla="*/ 363 h 598"/>
                <a:gd name="T2" fmla="*/ 452 w 945"/>
                <a:gd name="T3" fmla="*/ 0 h 598"/>
                <a:gd name="T4" fmla="*/ 858 w 945"/>
                <a:gd name="T5" fmla="*/ 223 h 598"/>
                <a:gd name="T6" fmla="*/ 945 w 945"/>
                <a:gd name="T7" fmla="*/ 512 h 598"/>
                <a:gd name="T8" fmla="*/ 200 w 945"/>
                <a:gd name="T9" fmla="*/ 598 h 598"/>
                <a:gd name="T10" fmla="*/ 0 w 945"/>
                <a:gd name="T11" fmla="*/ 363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5" h="598">
                  <a:moveTo>
                    <a:pt x="0" y="363"/>
                  </a:moveTo>
                  <a:lnTo>
                    <a:pt x="452" y="0"/>
                  </a:lnTo>
                  <a:lnTo>
                    <a:pt x="858" y="223"/>
                  </a:lnTo>
                  <a:lnTo>
                    <a:pt x="945" y="512"/>
                  </a:lnTo>
                  <a:lnTo>
                    <a:pt x="200" y="598"/>
                  </a:lnTo>
                  <a:lnTo>
                    <a:pt x="0" y="363"/>
                  </a:lnTo>
                  <a:close/>
                </a:path>
              </a:pathLst>
            </a:custGeom>
            <a:solidFill>
              <a:srgbClr val="D4B1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4A2403B9-F2B4-4A42-967C-4B955B487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" y="1991"/>
              <a:ext cx="181" cy="652"/>
            </a:xfrm>
            <a:custGeom>
              <a:avLst/>
              <a:gdLst>
                <a:gd name="T0" fmla="*/ 64 w 135"/>
                <a:gd name="T1" fmla="*/ 484 h 485"/>
                <a:gd name="T2" fmla="*/ 64 w 135"/>
                <a:gd name="T3" fmla="*/ 484 h 485"/>
                <a:gd name="T4" fmla="*/ 133 w 135"/>
                <a:gd name="T5" fmla="*/ 420 h 485"/>
                <a:gd name="T6" fmla="*/ 135 w 135"/>
                <a:gd name="T7" fmla="*/ 71 h 485"/>
                <a:gd name="T8" fmla="*/ 71 w 135"/>
                <a:gd name="T9" fmla="*/ 2 h 485"/>
                <a:gd name="T10" fmla="*/ 2 w 135"/>
                <a:gd name="T11" fmla="*/ 66 h 485"/>
                <a:gd name="T12" fmla="*/ 0 w 135"/>
                <a:gd name="T13" fmla="*/ 415 h 485"/>
                <a:gd name="T14" fmla="*/ 64 w 135"/>
                <a:gd name="T15" fmla="*/ 48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485">
                  <a:moveTo>
                    <a:pt x="64" y="484"/>
                  </a:moveTo>
                  <a:cubicBezTo>
                    <a:pt x="64" y="484"/>
                    <a:pt x="64" y="484"/>
                    <a:pt x="64" y="484"/>
                  </a:cubicBezTo>
                  <a:cubicBezTo>
                    <a:pt x="101" y="485"/>
                    <a:pt x="133" y="456"/>
                    <a:pt x="133" y="420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34"/>
                    <a:pt x="108" y="3"/>
                    <a:pt x="71" y="2"/>
                  </a:cubicBezTo>
                  <a:cubicBezTo>
                    <a:pt x="35" y="0"/>
                    <a:pt x="4" y="29"/>
                    <a:pt x="2" y="66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0" y="452"/>
                    <a:pt x="27" y="483"/>
                    <a:pt x="64" y="484"/>
                  </a:cubicBezTo>
                  <a:close/>
                </a:path>
              </a:pathLst>
            </a:custGeom>
            <a:solidFill>
              <a:srgbClr val="D4B1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696E587B-AE40-4145-B81C-82CFFB625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7" y="2123"/>
              <a:ext cx="672" cy="579"/>
            </a:xfrm>
            <a:custGeom>
              <a:avLst/>
              <a:gdLst>
                <a:gd name="T0" fmla="*/ 262 w 501"/>
                <a:gd name="T1" fmla="*/ 44 h 431"/>
                <a:gd name="T2" fmla="*/ 12 w 501"/>
                <a:gd name="T3" fmla="*/ 272 h 431"/>
                <a:gd name="T4" fmla="*/ 281 w 501"/>
                <a:gd name="T5" fmla="*/ 422 h 431"/>
                <a:gd name="T6" fmla="*/ 493 w 501"/>
                <a:gd name="T7" fmla="*/ 246 h 431"/>
                <a:gd name="T8" fmla="*/ 262 w 501"/>
                <a:gd name="T9" fmla="*/ 44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431">
                  <a:moveTo>
                    <a:pt x="262" y="44"/>
                  </a:moveTo>
                  <a:cubicBezTo>
                    <a:pt x="130" y="0"/>
                    <a:pt x="0" y="173"/>
                    <a:pt x="12" y="272"/>
                  </a:cubicBezTo>
                  <a:cubicBezTo>
                    <a:pt x="24" y="371"/>
                    <a:pt x="141" y="431"/>
                    <a:pt x="281" y="422"/>
                  </a:cubicBezTo>
                  <a:cubicBezTo>
                    <a:pt x="420" y="413"/>
                    <a:pt x="501" y="298"/>
                    <a:pt x="493" y="246"/>
                  </a:cubicBezTo>
                  <a:cubicBezTo>
                    <a:pt x="486" y="194"/>
                    <a:pt x="394" y="88"/>
                    <a:pt x="262" y="44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BDA6F1FA-62C8-4157-B748-E7D4771CF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" y="1758"/>
              <a:ext cx="659" cy="603"/>
            </a:xfrm>
            <a:custGeom>
              <a:avLst/>
              <a:gdLst>
                <a:gd name="T0" fmla="*/ 18 w 491"/>
                <a:gd name="T1" fmla="*/ 398 h 448"/>
                <a:gd name="T2" fmla="*/ 18 w 491"/>
                <a:gd name="T3" fmla="*/ 398 h 448"/>
                <a:gd name="T4" fmla="*/ 109 w 491"/>
                <a:gd name="T5" fmla="*/ 424 h 448"/>
                <a:gd name="T6" fmla="*/ 447 w 491"/>
                <a:gd name="T7" fmla="*/ 134 h 448"/>
                <a:gd name="T8" fmla="*/ 474 w 491"/>
                <a:gd name="T9" fmla="*/ 44 h 448"/>
                <a:gd name="T10" fmla="*/ 383 w 491"/>
                <a:gd name="T11" fmla="*/ 17 h 448"/>
                <a:gd name="T12" fmla="*/ 45 w 491"/>
                <a:gd name="T13" fmla="*/ 307 h 448"/>
                <a:gd name="T14" fmla="*/ 18 w 491"/>
                <a:gd name="T15" fmla="*/ 39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1" h="448">
                  <a:moveTo>
                    <a:pt x="18" y="398"/>
                  </a:moveTo>
                  <a:cubicBezTo>
                    <a:pt x="18" y="398"/>
                    <a:pt x="18" y="398"/>
                    <a:pt x="18" y="398"/>
                  </a:cubicBezTo>
                  <a:cubicBezTo>
                    <a:pt x="36" y="430"/>
                    <a:pt x="81" y="448"/>
                    <a:pt x="109" y="424"/>
                  </a:cubicBezTo>
                  <a:cubicBezTo>
                    <a:pt x="447" y="134"/>
                    <a:pt x="447" y="134"/>
                    <a:pt x="447" y="134"/>
                  </a:cubicBezTo>
                  <a:cubicBezTo>
                    <a:pt x="475" y="110"/>
                    <a:pt x="491" y="76"/>
                    <a:pt x="474" y="44"/>
                  </a:cubicBezTo>
                  <a:cubicBezTo>
                    <a:pt x="456" y="12"/>
                    <a:pt x="415" y="0"/>
                    <a:pt x="383" y="17"/>
                  </a:cubicBezTo>
                  <a:cubicBezTo>
                    <a:pt x="45" y="307"/>
                    <a:pt x="45" y="307"/>
                    <a:pt x="45" y="307"/>
                  </a:cubicBezTo>
                  <a:cubicBezTo>
                    <a:pt x="17" y="331"/>
                    <a:pt x="0" y="366"/>
                    <a:pt x="18" y="39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D1E81ECF-78E9-446C-A2A9-56B4D302B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" y="1764"/>
              <a:ext cx="562" cy="361"/>
            </a:xfrm>
            <a:custGeom>
              <a:avLst/>
              <a:gdLst>
                <a:gd name="T0" fmla="*/ 405 w 419"/>
                <a:gd name="T1" fmla="*/ 217 h 269"/>
                <a:gd name="T2" fmla="*/ 405 w 419"/>
                <a:gd name="T3" fmla="*/ 217 h 269"/>
                <a:gd name="T4" fmla="*/ 369 w 419"/>
                <a:gd name="T5" fmla="*/ 130 h 269"/>
                <a:gd name="T6" fmla="*/ 101 w 419"/>
                <a:gd name="T7" fmla="*/ 14 h 269"/>
                <a:gd name="T8" fmla="*/ 14 w 419"/>
                <a:gd name="T9" fmla="*/ 51 h 269"/>
                <a:gd name="T10" fmla="*/ 51 w 419"/>
                <a:gd name="T11" fmla="*/ 138 h 269"/>
                <a:gd name="T12" fmla="*/ 319 w 419"/>
                <a:gd name="T13" fmla="*/ 254 h 269"/>
                <a:gd name="T14" fmla="*/ 405 w 419"/>
                <a:gd name="T15" fmla="*/ 217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269">
                  <a:moveTo>
                    <a:pt x="405" y="217"/>
                  </a:moveTo>
                  <a:cubicBezTo>
                    <a:pt x="405" y="217"/>
                    <a:pt x="405" y="217"/>
                    <a:pt x="405" y="217"/>
                  </a:cubicBezTo>
                  <a:cubicBezTo>
                    <a:pt x="419" y="183"/>
                    <a:pt x="402" y="145"/>
                    <a:pt x="369" y="130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67" y="0"/>
                    <a:pt x="28" y="17"/>
                    <a:pt x="14" y="51"/>
                  </a:cubicBezTo>
                  <a:cubicBezTo>
                    <a:pt x="0" y="85"/>
                    <a:pt x="17" y="124"/>
                    <a:pt x="51" y="138"/>
                  </a:cubicBezTo>
                  <a:cubicBezTo>
                    <a:pt x="319" y="254"/>
                    <a:pt x="319" y="254"/>
                    <a:pt x="319" y="254"/>
                  </a:cubicBezTo>
                  <a:cubicBezTo>
                    <a:pt x="352" y="269"/>
                    <a:pt x="392" y="251"/>
                    <a:pt x="405" y="217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B19F8C3F-1749-4ED2-BC4E-1B44B2305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" y="1930"/>
              <a:ext cx="444" cy="610"/>
            </a:xfrm>
            <a:custGeom>
              <a:avLst/>
              <a:gdLst>
                <a:gd name="T0" fmla="*/ 286 w 331"/>
                <a:gd name="T1" fmla="*/ 435 h 453"/>
                <a:gd name="T2" fmla="*/ 286 w 331"/>
                <a:gd name="T3" fmla="*/ 435 h 453"/>
                <a:gd name="T4" fmla="*/ 312 w 331"/>
                <a:gd name="T5" fmla="*/ 344 h 453"/>
                <a:gd name="T6" fmla="*/ 134 w 331"/>
                <a:gd name="T7" fmla="*/ 44 h 453"/>
                <a:gd name="T8" fmla="*/ 43 w 331"/>
                <a:gd name="T9" fmla="*/ 18 h 453"/>
                <a:gd name="T10" fmla="*/ 17 w 331"/>
                <a:gd name="T11" fmla="*/ 109 h 453"/>
                <a:gd name="T12" fmla="*/ 196 w 331"/>
                <a:gd name="T13" fmla="*/ 409 h 453"/>
                <a:gd name="T14" fmla="*/ 286 w 331"/>
                <a:gd name="T15" fmla="*/ 435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1" h="453">
                  <a:moveTo>
                    <a:pt x="286" y="435"/>
                  </a:moveTo>
                  <a:cubicBezTo>
                    <a:pt x="286" y="435"/>
                    <a:pt x="286" y="435"/>
                    <a:pt x="286" y="435"/>
                  </a:cubicBezTo>
                  <a:cubicBezTo>
                    <a:pt x="318" y="417"/>
                    <a:pt x="331" y="376"/>
                    <a:pt x="312" y="3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15" y="13"/>
                    <a:pt x="75" y="0"/>
                    <a:pt x="43" y="18"/>
                  </a:cubicBezTo>
                  <a:cubicBezTo>
                    <a:pt x="11" y="36"/>
                    <a:pt x="0" y="76"/>
                    <a:pt x="17" y="109"/>
                  </a:cubicBezTo>
                  <a:cubicBezTo>
                    <a:pt x="196" y="409"/>
                    <a:pt x="196" y="409"/>
                    <a:pt x="196" y="409"/>
                  </a:cubicBezTo>
                  <a:cubicBezTo>
                    <a:pt x="214" y="440"/>
                    <a:pt x="254" y="453"/>
                    <a:pt x="286" y="43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EC41837A-B495-421E-B977-009E2EDA9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0" y="1872"/>
              <a:ext cx="551" cy="595"/>
            </a:xfrm>
            <a:custGeom>
              <a:avLst/>
              <a:gdLst>
                <a:gd name="T0" fmla="*/ 402 w 411"/>
                <a:gd name="T1" fmla="*/ 109 h 442"/>
                <a:gd name="T2" fmla="*/ 275 w 411"/>
                <a:gd name="T3" fmla="*/ 361 h 442"/>
                <a:gd name="T4" fmla="*/ 0 w 411"/>
                <a:gd name="T5" fmla="*/ 438 h 442"/>
                <a:gd name="T6" fmla="*/ 41 w 411"/>
                <a:gd name="T7" fmla="*/ 181 h 442"/>
                <a:gd name="T8" fmla="*/ 402 w 411"/>
                <a:gd name="T9" fmla="*/ 109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442">
                  <a:moveTo>
                    <a:pt x="402" y="109"/>
                  </a:moveTo>
                  <a:cubicBezTo>
                    <a:pt x="348" y="142"/>
                    <a:pt x="138" y="281"/>
                    <a:pt x="275" y="361"/>
                  </a:cubicBezTo>
                  <a:cubicBezTo>
                    <a:pt x="411" y="442"/>
                    <a:pt x="0" y="438"/>
                    <a:pt x="0" y="438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1"/>
                    <a:pt x="206" y="0"/>
                    <a:pt x="402" y="10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DB3B0CB3-1BCD-4330-B25A-7EBB1C840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" y="1573"/>
              <a:ext cx="1171" cy="1039"/>
            </a:xfrm>
            <a:custGeom>
              <a:avLst/>
              <a:gdLst>
                <a:gd name="T0" fmla="*/ 1171 w 1171"/>
                <a:gd name="T1" fmla="*/ 961 h 1039"/>
                <a:gd name="T2" fmla="*/ 68 w 1171"/>
                <a:gd name="T3" fmla="*/ 0 h 1039"/>
                <a:gd name="T4" fmla="*/ 0 w 1171"/>
                <a:gd name="T5" fmla="*/ 78 h 1039"/>
                <a:gd name="T6" fmla="*/ 1102 w 1171"/>
                <a:gd name="T7" fmla="*/ 1039 h 1039"/>
                <a:gd name="T8" fmla="*/ 1171 w 1171"/>
                <a:gd name="T9" fmla="*/ 96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1" h="1039">
                  <a:moveTo>
                    <a:pt x="1171" y="961"/>
                  </a:moveTo>
                  <a:lnTo>
                    <a:pt x="68" y="0"/>
                  </a:lnTo>
                  <a:lnTo>
                    <a:pt x="0" y="78"/>
                  </a:lnTo>
                  <a:lnTo>
                    <a:pt x="1102" y="1039"/>
                  </a:lnTo>
                  <a:lnTo>
                    <a:pt x="1171" y="961"/>
                  </a:lnTo>
                  <a:close/>
                </a:path>
              </a:pathLst>
            </a:custGeom>
            <a:solidFill>
              <a:srgbClr val="254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8363D999-2895-408B-A138-E4779EEE3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" y="2437"/>
              <a:ext cx="90" cy="99"/>
            </a:xfrm>
            <a:custGeom>
              <a:avLst/>
              <a:gdLst>
                <a:gd name="T0" fmla="*/ 90 w 90"/>
                <a:gd name="T1" fmla="*/ 19 h 99"/>
                <a:gd name="T2" fmla="*/ 69 w 90"/>
                <a:gd name="T3" fmla="*/ 0 h 99"/>
                <a:gd name="T4" fmla="*/ 0 w 90"/>
                <a:gd name="T5" fmla="*/ 80 h 99"/>
                <a:gd name="T6" fmla="*/ 22 w 90"/>
                <a:gd name="T7" fmla="*/ 99 h 99"/>
                <a:gd name="T8" fmla="*/ 90 w 90"/>
                <a:gd name="T9" fmla="*/ 1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9">
                  <a:moveTo>
                    <a:pt x="90" y="19"/>
                  </a:moveTo>
                  <a:lnTo>
                    <a:pt x="69" y="0"/>
                  </a:lnTo>
                  <a:lnTo>
                    <a:pt x="0" y="80"/>
                  </a:lnTo>
                  <a:lnTo>
                    <a:pt x="22" y="99"/>
                  </a:lnTo>
                  <a:lnTo>
                    <a:pt x="90" y="19"/>
                  </a:lnTo>
                  <a:close/>
                </a:path>
              </a:pathLst>
            </a:custGeom>
            <a:solidFill>
              <a:srgbClr val="589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99A1AB70-1DAF-482F-B202-F43D5B91E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" y="2123"/>
              <a:ext cx="399" cy="540"/>
            </a:xfrm>
            <a:custGeom>
              <a:avLst/>
              <a:gdLst>
                <a:gd name="T0" fmla="*/ 313 w 399"/>
                <a:gd name="T1" fmla="*/ 0 h 540"/>
                <a:gd name="T2" fmla="*/ 399 w 399"/>
                <a:gd name="T3" fmla="*/ 446 h 540"/>
                <a:gd name="T4" fmla="*/ 134 w 399"/>
                <a:gd name="T5" fmla="*/ 540 h 540"/>
                <a:gd name="T6" fmla="*/ 0 w 399"/>
                <a:gd name="T7" fmla="*/ 103 h 540"/>
                <a:gd name="T8" fmla="*/ 313 w 399"/>
                <a:gd name="T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40">
                  <a:moveTo>
                    <a:pt x="313" y="0"/>
                  </a:moveTo>
                  <a:lnTo>
                    <a:pt x="399" y="446"/>
                  </a:lnTo>
                  <a:lnTo>
                    <a:pt x="134" y="540"/>
                  </a:lnTo>
                  <a:lnTo>
                    <a:pt x="0" y="10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AA80184C-0D6E-4A29-BCE2-5C4330B16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" y="2168"/>
              <a:ext cx="348" cy="610"/>
            </a:xfrm>
            <a:custGeom>
              <a:avLst/>
              <a:gdLst>
                <a:gd name="T0" fmla="*/ 172 w 348"/>
                <a:gd name="T1" fmla="*/ 0 h 610"/>
                <a:gd name="T2" fmla="*/ 348 w 348"/>
                <a:gd name="T3" fmla="*/ 556 h 610"/>
                <a:gd name="T4" fmla="*/ 176 w 348"/>
                <a:gd name="T5" fmla="*/ 610 h 610"/>
                <a:gd name="T6" fmla="*/ 0 w 348"/>
                <a:gd name="T7" fmla="*/ 56 h 610"/>
                <a:gd name="T8" fmla="*/ 172 w 348"/>
                <a:gd name="T9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610">
                  <a:moveTo>
                    <a:pt x="172" y="0"/>
                  </a:moveTo>
                  <a:lnTo>
                    <a:pt x="348" y="556"/>
                  </a:lnTo>
                  <a:lnTo>
                    <a:pt x="176" y="610"/>
                  </a:lnTo>
                  <a:lnTo>
                    <a:pt x="0" y="56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E7F07C99-9E97-4DC9-BA5F-A7AF3B871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1" y="2168"/>
              <a:ext cx="2283" cy="1326"/>
            </a:xfrm>
            <a:custGeom>
              <a:avLst/>
              <a:gdLst>
                <a:gd name="T0" fmla="*/ 0 w 2283"/>
                <a:gd name="T1" fmla="*/ 661 h 1326"/>
                <a:gd name="T2" fmla="*/ 211 w 2283"/>
                <a:gd name="T3" fmla="*/ 1326 h 1326"/>
                <a:gd name="T4" fmla="*/ 2283 w 2283"/>
                <a:gd name="T5" fmla="*/ 665 h 1326"/>
                <a:gd name="T6" fmla="*/ 2072 w 2283"/>
                <a:gd name="T7" fmla="*/ 0 h 1326"/>
                <a:gd name="T8" fmla="*/ 0 w 2283"/>
                <a:gd name="T9" fmla="*/ 661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3" h="1326">
                  <a:moveTo>
                    <a:pt x="0" y="661"/>
                  </a:moveTo>
                  <a:lnTo>
                    <a:pt x="211" y="1326"/>
                  </a:lnTo>
                  <a:lnTo>
                    <a:pt x="2283" y="665"/>
                  </a:lnTo>
                  <a:lnTo>
                    <a:pt x="2072" y="0"/>
                  </a:lnTo>
                  <a:lnTo>
                    <a:pt x="0" y="661"/>
                  </a:lnTo>
                  <a:close/>
                </a:path>
              </a:pathLst>
            </a:custGeom>
            <a:solidFill>
              <a:srgbClr val="4C9B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CBFA0DF3-030B-4999-961A-1645A2194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" y="2334"/>
              <a:ext cx="733" cy="232"/>
            </a:xfrm>
            <a:custGeom>
              <a:avLst/>
              <a:gdLst>
                <a:gd name="T0" fmla="*/ 2 w 547"/>
                <a:gd name="T1" fmla="*/ 90 h 173"/>
                <a:gd name="T2" fmla="*/ 2 w 547"/>
                <a:gd name="T3" fmla="*/ 90 h 173"/>
                <a:gd name="T4" fmla="*/ 77 w 547"/>
                <a:gd name="T5" fmla="*/ 171 h 173"/>
                <a:gd name="T6" fmla="*/ 465 w 547"/>
                <a:gd name="T7" fmla="*/ 156 h 173"/>
                <a:gd name="T8" fmla="*/ 546 w 547"/>
                <a:gd name="T9" fmla="*/ 80 h 173"/>
                <a:gd name="T10" fmla="*/ 470 w 547"/>
                <a:gd name="T11" fmla="*/ 0 h 173"/>
                <a:gd name="T12" fmla="*/ 82 w 547"/>
                <a:gd name="T13" fmla="*/ 15 h 173"/>
                <a:gd name="T14" fmla="*/ 2 w 547"/>
                <a:gd name="T15" fmla="*/ 9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7" h="173">
                  <a:moveTo>
                    <a:pt x="2" y="90"/>
                  </a:moveTo>
                  <a:cubicBezTo>
                    <a:pt x="2" y="90"/>
                    <a:pt x="2" y="90"/>
                    <a:pt x="2" y="90"/>
                  </a:cubicBezTo>
                  <a:cubicBezTo>
                    <a:pt x="0" y="133"/>
                    <a:pt x="35" y="173"/>
                    <a:pt x="77" y="171"/>
                  </a:cubicBezTo>
                  <a:cubicBezTo>
                    <a:pt x="465" y="156"/>
                    <a:pt x="465" y="156"/>
                    <a:pt x="465" y="156"/>
                  </a:cubicBezTo>
                  <a:cubicBezTo>
                    <a:pt x="508" y="154"/>
                    <a:pt x="544" y="123"/>
                    <a:pt x="546" y="80"/>
                  </a:cubicBezTo>
                  <a:cubicBezTo>
                    <a:pt x="547" y="37"/>
                    <a:pt x="513" y="1"/>
                    <a:pt x="470" y="0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39" y="16"/>
                    <a:pt x="3" y="47"/>
                    <a:pt x="2" y="9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2D8BD47-CD0F-4D10-A90C-FDB4ED6418E0}"/>
              </a:ext>
            </a:extLst>
          </p:cNvPr>
          <p:cNvSpPr/>
          <p:nvPr/>
        </p:nvSpPr>
        <p:spPr>
          <a:xfrm>
            <a:off x="1321463" y="258265"/>
            <a:ext cx="48622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BFBFBF">
                      <a:alpha val="30000"/>
                    </a:srgb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작업 분할 구조도 </a:t>
            </a:r>
            <a:r>
              <a:rPr kumimoji="0" lang="en-US" altLang="ko-KR" sz="3600" b="0" i="0" u="none" strike="noStrike" kern="1200" cap="none" spc="-150" normalizeH="0" baseline="0" noProof="0" dirty="0">
                <a:ln>
                  <a:solidFill>
                    <a:srgbClr val="BFBFBF">
                      <a:alpha val="30000"/>
                    </a:srgbClr>
                  </a:solidFill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(WBS)</a:t>
            </a:r>
            <a:endParaRPr kumimoji="0" lang="ko-KR" altLang="en-US" sz="3600" b="0" i="0" u="none" strike="noStrike" kern="1200" cap="none" spc="-150" normalizeH="0" baseline="0" noProof="0" dirty="0">
              <a:ln>
                <a:solidFill>
                  <a:srgbClr val="BFBFBF">
                    <a:alpha val="30000"/>
                  </a:srgbClr>
                </a:solidFill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182" name="그림 181">
            <a:extLst>
              <a:ext uri="{FF2B5EF4-FFF2-40B4-BE49-F238E27FC236}">
                <a16:creationId xmlns:a16="http://schemas.microsoft.com/office/drawing/2014/main" id="{8E1D4F2B-DE0D-4E16-AAFB-780BEDF5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7259" flipV="1">
            <a:off x="10449033" y="26935"/>
            <a:ext cx="1881750" cy="86012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35D127-DB5D-4F86-AF69-B6467EE82CD0}"/>
              </a:ext>
            </a:extLst>
          </p:cNvPr>
          <p:cNvGrpSpPr/>
          <p:nvPr/>
        </p:nvGrpSpPr>
        <p:grpSpPr>
          <a:xfrm>
            <a:off x="33251" y="1048615"/>
            <a:ext cx="12125499" cy="5919339"/>
            <a:chOff x="33251" y="1048615"/>
            <a:chExt cx="12125499" cy="5919339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CA44D78-AE77-4C65-9D4B-26475776573C}"/>
                </a:ext>
              </a:extLst>
            </p:cNvPr>
            <p:cNvGrpSpPr/>
            <p:nvPr/>
          </p:nvGrpSpPr>
          <p:grpSpPr>
            <a:xfrm>
              <a:off x="4517069" y="3252398"/>
              <a:ext cx="2253822" cy="3497016"/>
              <a:chOff x="5122544" y="2407240"/>
              <a:chExt cx="2253822" cy="3497016"/>
            </a:xfrm>
          </p:grpSpPr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3C4BFD67-9E0E-479B-94C5-2982073A7C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14413" y="4833358"/>
                <a:ext cx="4206" cy="2627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CFAE94E1-C00C-433F-B8B8-AC25D5A98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01607" y="3730849"/>
                <a:ext cx="0" cy="2107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연결선: 꺾임 110">
                <a:extLst>
                  <a:ext uri="{FF2B5EF4-FFF2-40B4-BE49-F238E27FC236}">
                    <a16:creationId xmlns:a16="http://schemas.microsoft.com/office/drawing/2014/main" id="{7E2D40F0-9E2C-4323-8FBD-182F93490D4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184472" y="3579050"/>
                <a:ext cx="7142" cy="1202246"/>
              </a:xfrm>
              <a:prstGeom prst="bentConnector3">
                <a:avLst>
                  <a:gd name="adj1" fmla="val 330078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02075B9B-F0BB-4A75-AA39-5B2B0D7CCFC9}"/>
                  </a:ext>
                </a:extLst>
              </p:cNvPr>
              <p:cNvGrpSpPr/>
              <p:nvPr/>
            </p:nvGrpSpPr>
            <p:grpSpPr>
              <a:xfrm>
                <a:off x="5775171" y="2407240"/>
                <a:ext cx="843501" cy="530915"/>
                <a:chOff x="6122009" y="2435342"/>
                <a:chExt cx="843501" cy="530915"/>
              </a:xfrm>
            </p:grpSpPr>
            <p:sp>
              <p:nvSpPr>
                <p:cNvPr id="126" name="사각형: 위쪽 모서리의 한쪽은 둥글고 다른 한쪽은 잘림 125">
                  <a:extLst>
                    <a:ext uri="{FF2B5EF4-FFF2-40B4-BE49-F238E27FC236}">
                      <a16:creationId xmlns:a16="http://schemas.microsoft.com/office/drawing/2014/main" id="{0EE9653F-0472-4D9A-8FBF-38D6E0BA456E}"/>
                    </a:ext>
                  </a:extLst>
                </p:cNvPr>
                <p:cNvSpPr/>
                <p:nvPr/>
              </p:nvSpPr>
              <p:spPr>
                <a:xfrm>
                  <a:off x="6134285" y="2435343"/>
                  <a:ext cx="732315" cy="393150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F2EBA16D-4F8A-4746-83E2-4BAE1FDB41AC}"/>
                    </a:ext>
                  </a:extLst>
                </p:cNvPr>
                <p:cNvSpPr/>
                <p:nvPr/>
              </p:nvSpPr>
              <p:spPr>
                <a:xfrm>
                  <a:off x="6122009" y="2435342"/>
                  <a:ext cx="843501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스크럼</a:t>
                  </a:r>
                </a:p>
              </p:txBody>
            </p:sp>
          </p:grp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BD9B0E24-8C84-4239-801B-7C25546C7329}"/>
                  </a:ext>
                </a:extLst>
              </p:cNvPr>
              <p:cNvGrpSpPr/>
              <p:nvPr/>
            </p:nvGrpSpPr>
            <p:grpSpPr>
              <a:xfrm>
                <a:off x="5590148" y="3063108"/>
                <a:ext cx="1126911" cy="827427"/>
                <a:chOff x="2487026" y="2338878"/>
                <a:chExt cx="1126911" cy="827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4" name="사각형: 위쪽 모서리의 한쪽은 둥글고 다른 한쪽은 잘림 123">
                  <a:extLst>
                    <a:ext uri="{FF2B5EF4-FFF2-40B4-BE49-F238E27FC236}">
                      <a16:creationId xmlns:a16="http://schemas.microsoft.com/office/drawing/2014/main" id="{CEBF20E6-3287-4F8C-A706-88FAC016BAE7}"/>
                    </a:ext>
                  </a:extLst>
                </p:cNvPr>
                <p:cNvSpPr/>
                <p:nvPr/>
              </p:nvSpPr>
              <p:spPr>
                <a:xfrm>
                  <a:off x="2582878" y="2338878"/>
                  <a:ext cx="943620" cy="737844"/>
                </a:xfrm>
                <a:prstGeom prst="snipRoundRect">
                  <a:avLst>
                    <a:gd name="adj1" fmla="val 16667"/>
                    <a:gd name="adj2" fmla="val 2193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2B4852C0-4A57-4A04-A556-1EFB8A266CE6}"/>
                    </a:ext>
                  </a:extLst>
                </p:cNvPr>
                <p:cNvSpPr/>
                <p:nvPr/>
              </p:nvSpPr>
              <p:spPr>
                <a:xfrm>
                  <a:off x="2487026" y="2519974"/>
                  <a:ext cx="11269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프로덕트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 </a:t>
                  </a:r>
                  <a:endPara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  <a:p>
                  <a:pPr marL="0" marR="0" lvl="0" indent="0" algn="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백로그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32AD246D-9106-40FD-AB17-A2FF79CE8DC5}"/>
                  </a:ext>
                </a:extLst>
              </p:cNvPr>
              <p:cNvGrpSpPr/>
              <p:nvPr/>
            </p:nvGrpSpPr>
            <p:grpSpPr>
              <a:xfrm>
                <a:off x="5122544" y="4121902"/>
                <a:ext cx="1126911" cy="827427"/>
                <a:chOff x="2487026" y="2338878"/>
                <a:chExt cx="1126911" cy="827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2" name="사각형: 위쪽 모서리의 한쪽은 둥글고 다른 한쪽은 잘림 121">
                  <a:extLst>
                    <a:ext uri="{FF2B5EF4-FFF2-40B4-BE49-F238E27FC236}">
                      <a16:creationId xmlns:a16="http://schemas.microsoft.com/office/drawing/2014/main" id="{B9B63158-DAF9-412B-8D3C-3DE79435DF57}"/>
                    </a:ext>
                  </a:extLst>
                </p:cNvPr>
                <p:cNvSpPr/>
                <p:nvPr/>
              </p:nvSpPr>
              <p:spPr>
                <a:xfrm>
                  <a:off x="2582878" y="2338878"/>
                  <a:ext cx="943620" cy="737844"/>
                </a:xfrm>
                <a:prstGeom prst="snipRoundRect">
                  <a:avLst>
                    <a:gd name="adj1" fmla="val 16667"/>
                    <a:gd name="adj2" fmla="val 21930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DB90D85C-2CC4-49E3-A7CB-E1856FCC907A}"/>
                    </a:ext>
                  </a:extLst>
                </p:cNvPr>
                <p:cNvSpPr/>
                <p:nvPr/>
              </p:nvSpPr>
              <p:spPr>
                <a:xfrm>
                  <a:off x="2487026" y="2519974"/>
                  <a:ext cx="11269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스프린트백로그</a:t>
                  </a:r>
                </a:p>
              </p:txBody>
            </p:sp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8CE5523D-7480-47B8-99A4-B3EACC4DB7EC}"/>
                  </a:ext>
                </a:extLst>
              </p:cNvPr>
              <p:cNvGrpSpPr/>
              <p:nvPr/>
            </p:nvGrpSpPr>
            <p:grpSpPr>
              <a:xfrm>
                <a:off x="6249455" y="4114760"/>
                <a:ext cx="1126911" cy="827427"/>
                <a:chOff x="2487026" y="2338878"/>
                <a:chExt cx="1126911" cy="827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0" name="사각형: 위쪽 모서리의 한쪽은 둥글고 다른 한쪽은 잘림 119">
                  <a:extLst>
                    <a:ext uri="{FF2B5EF4-FFF2-40B4-BE49-F238E27FC236}">
                      <a16:creationId xmlns:a16="http://schemas.microsoft.com/office/drawing/2014/main" id="{F094F9FB-DB2F-426B-B78E-CB11ABBEE044}"/>
                    </a:ext>
                  </a:extLst>
                </p:cNvPr>
                <p:cNvSpPr/>
                <p:nvPr/>
              </p:nvSpPr>
              <p:spPr>
                <a:xfrm>
                  <a:off x="2733548" y="2338878"/>
                  <a:ext cx="792950" cy="737844"/>
                </a:xfrm>
                <a:prstGeom prst="snipRoundRect">
                  <a:avLst>
                    <a:gd name="adj1" fmla="val 16667"/>
                    <a:gd name="adj2" fmla="val 21930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78AB21DF-796D-495C-BAD9-545432F7757D}"/>
                    </a:ext>
                  </a:extLst>
                </p:cNvPr>
                <p:cNvSpPr/>
                <p:nvPr/>
              </p:nvSpPr>
              <p:spPr>
                <a:xfrm>
                  <a:off x="2487026" y="2519974"/>
                  <a:ext cx="11269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릴리즈</a:t>
                  </a:r>
                  <a:endPara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  <a:p>
                  <a:pPr marL="0" marR="0" lvl="0" indent="0" algn="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플래닝</a:t>
                  </a: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7768E52D-4766-4B1A-A28E-82398A357DBA}"/>
                  </a:ext>
                </a:extLst>
              </p:cNvPr>
              <p:cNvGrpSpPr/>
              <p:nvPr/>
            </p:nvGrpSpPr>
            <p:grpSpPr>
              <a:xfrm>
                <a:off x="6249455" y="5076829"/>
                <a:ext cx="1126911" cy="827427"/>
                <a:chOff x="2487026" y="2338878"/>
                <a:chExt cx="1126911" cy="827427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8" name="사각형: 위쪽 모서리의 한쪽은 둥글고 다른 한쪽은 잘림 117">
                  <a:extLst>
                    <a:ext uri="{FF2B5EF4-FFF2-40B4-BE49-F238E27FC236}">
                      <a16:creationId xmlns:a16="http://schemas.microsoft.com/office/drawing/2014/main" id="{BF80CE95-038F-40AE-BAAE-46B21EC43914}"/>
                    </a:ext>
                  </a:extLst>
                </p:cNvPr>
                <p:cNvSpPr/>
                <p:nvPr/>
              </p:nvSpPr>
              <p:spPr>
                <a:xfrm>
                  <a:off x="2733548" y="2338878"/>
                  <a:ext cx="792950" cy="737844"/>
                </a:xfrm>
                <a:prstGeom prst="snipRoundRect">
                  <a:avLst>
                    <a:gd name="adj1" fmla="val 16667"/>
                    <a:gd name="adj2" fmla="val 2193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44BB85EC-37CD-4BF8-AA7F-F010E5955F6B}"/>
                    </a:ext>
                  </a:extLst>
                </p:cNvPr>
                <p:cNvSpPr/>
                <p:nvPr/>
              </p:nvSpPr>
              <p:spPr>
                <a:xfrm>
                  <a:off x="2487026" y="2519974"/>
                  <a:ext cx="112691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플래닝</a:t>
                  </a:r>
                  <a:endPara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  <a:p>
                  <a:pPr marL="0" marR="0" lvl="0" indent="0" algn="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포커</a:t>
                  </a:r>
                </a:p>
              </p:txBody>
            </p:sp>
          </p:grp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7A4DD5D7-411F-4938-BEA5-BFA4D008BBDA}"/>
                  </a:ext>
                </a:extLst>
              </p:cNvPr>
              <p:cNvCxnSpPr>
                <a:cxnSpLocks/>
                <a:stCxn id="124" idx="3"/>
              </p:cNvCxnSpPr>
              <p:nvPr/>
            </p:nvCxnSpPr>
            <p:spPr>
              <a:xfrm flipH="1" flipV="1">
                <a:off x="6153604" y="2800392"/>
                <a:ext cx="4206" cy="2627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9E7F30D2-CB5E-49D2-86BE-01C15482C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375" y="1622363"/>
              <a:ext cx="0" cy="3699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6219463-8CB3-4C48-8162-5A0585467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0061" y="2613157"/>
              <a:ext cx="0" cy="6519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32A8E09-4029-4B9B-8BF6-851B61B81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1508" y="3022295"/>
              <a:ext cx="0" cy="2428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E5117C7-3D6C-4F23-B44C-2982B75F83CF}"/>
                </a:ext>
              </a:extLst>
            </p:cNvPr>
            <p:cNvGrpSpPr/>
            <p:nvPr/>
          </p:nvGrpSpPr>
          <p:grpSpPr>
            <a:xfrm>
              <a:off x="4728950" y="1048615"/>
              <a:ext cx="1372369" cy="923330"/>
              <a:chOff x="4661310" y="1775531"/>
              <a:chExt cx="1690725" cy="92333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9" name="사각형: 위쪽 모서리의 한쪽은 둥글고 다른 한쪽은 잘림 178">
                <a:extLst>
                  <a:ext uri="{FF2B5EF4-FFF2-40B4-BE49-F238E27FC236}">
                    <a16:creationId xmlns:a16="http://schemas.microsoft.com/office/drawing/2014/main" id="{B9698F66-18AE-402A-8046-1B91C3E04442}"/>
                  </a:ext>
                </a:extLst>
              </p:cNvPr>
              <p:cNvSpPr/>
              <p:nvPr/>
            </p:nvSpPr>
            <p:spPr>
              <a:xfrm>
                <a:off x="4661310" y="1855433"/>
                <a:ext cx="1553060" cy="630895"/>
              </a:xfrm>
              <a:prstGeom prst="snipRoundRect">
                <a:avLst>
                  <a:gd name="adj1" fmla="val 16667"/>
                  <a:gd name="adj2" fmla="val 36368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+mn-cs"/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0130BF65-F15E-441D-84ED-CF38ACCE9767}"/>
                  </a:ext>
                </a:extLst>
              </p:cNvPr>
              <p:cNvSpPr/>
              <p:nvPr/>
            </p:nvSpPr>
            <p:spPr>
              <a:xfrm>
                <a:off x="4740153" y="1775531"/>
                <a:ext cx="161188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6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rPr>
                  <a:t>ASC</a:t>
                </a:r>
                <a:endParaRPr kumimoji="0" lang="ko-KR" altLang="en-US" sz="3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0174AC1-B4F6-4C79-AB20-67D35168A521}"/>
                </a:ext>
              </a:extLst>
            </p:cNvPr>
            <p:cNvGrpSpPr/>
            <p:nvPr/>
          </p:nvGrpSpPr>
          <p:grpSpPr>
            <a:xfrm>
              <a:off x="33251" y="2305596"/>
              <a:ext cx="3279190" cy="3227124"/>
              <a:chOff x="35510" y="1499979"/>
              <a:chExt cx="3279190" cy="322712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771B23E8-1244-4ED4-B59C-00FFADC7912F}"/>
                  </a:ext>
                </a:extLst>
              </p:cNvPr>
              <p:cNvGrpSpPr/>
              <p:nvPr/>
            </p:nvGrpSpPr>
            <p:grpSpPr>
              <a:xfrm>
                <a:off x="1066012" y="1499979"/>
                <a:ext cx="1377300" cy="607643"/>
                <a:chOff x="4198164" y="1855433"/>
                <a:chExt cx="2203977" cy="789269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7" name="사각형: 위쪽 모서리의 한쪽은 둥글고 다른 한쪽은 잘림 176">
                  <a:extLst>
                    <a:ext uri="{FF2B5EF4-FFF2-40B4-BE49-F238E27FC236}">
                      <a16:creationId xmlns:a16="http://schemas.microsoft.com/office/drawing/2014/main" id="{DEF9F2F1-B8BA-4FEA-9AA6-632404F1176E}"/>
                    </a:ext>
                  </a:extLst>
                </p:cNvPr>
                <p:cNvSpPr/>
                <p:nvPr/>
              </p:nvSpPr>
              <p:spPr>
                <a:xfrm>
                  <a:off x="4260182" y="1855433"/>
                  <a:ext cx="1954188" cy="630895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45B26B2F-472E-415D-84DC-8C86119768DF}"/>
                    </a:ext>
                  </a:extLst>
                </p:cNvPr>
                <p:cNvSpPr/>
                <p:nvPr/>
              </p:nvSpPr>
              <p:spPr>
                <a:xfrm>
                  <a:off x="4198164" y="1865147"/>
                  <a:ext cx="2203977" cy="7795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회원 관리</a:t>
                  </a:r>
                </a:p>
              </p:txBody>
            </p:sp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C38BA588-D9C4-4218-890A-4284F144A45D}"/>
                  </a:ext>
                </a:extLst>
              </p:cNvPr>
              <p:cNvGrpSpPr/>
              <p:nvPr/>
            </p:nvGrpSpPr>
            <p:grpSpPr>
              <a:xfrm>
                <a:off x="839934" y="2005897"/>
                <a:ext cx="1620243" cy="453585"/>
                <a:chOff x="1198656" y="1935911"/>
                <a:chExt cx="1620243" cy="453585"/>
              </a:xfrm>
            </p:grpSpPr>
            <p:cxnSp>
              <p:nvCxnSpPr>
                <p:cNvPr id="175" name="연결선: 꺾임 174">
                  <a:extLst>
                    <a:ext uri="{FF2B5EF4-FFF2-40B4-BE49-F238E27FC236}">
                      <a16:creationId xmlns:a16="http://schemas.microsoft.com/office/drawing/2014/main" id="{D4A5B18B-19EA-4A8D-AB2B-883325698180}"/>
                    </a:ext>
                  </a:extLst>
                </p:cNvPr>
                <p:cNvCxnSpPr>
                  <a:cxnSpLocks/>
                  <a:stCxn id="162" idx="3"/>
                  <a:endCxn id="173" idx="3"/>
                </p:cNvCxnSpPr>
                <p:nvPr/>
              </p:nvCxnSpPr>
              <p:spPr>
                <a:xfrm rot="5400000" flipH="1" flipV="1">
                  <a:off x="2002428" y="1573024"/>
                  <a:ext cx="12700" cy="1620243"/>
                </a:xfrm>
                <a:prstGeom prst="bentConnector3">
                  <a:avLst>
                    <a:gd name="adj1" fmla="val 180000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2BCE7402-DDC2-42D7-BA23-36907C88B8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5536" y="1935911"/>
                  <a:ext cx="0" cy="2107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id="{467AF10C-0D62-4A60-B2E9-4645B9BE4A5D}"/>
                  </a:ext>
                </a:extLst>
              </p:cNvPr>
              <p:cNvGrpSpPr/>
              <p:nvPr/>
            </p:nvGrpSpPr>
            <p:grpSpPr>
              <a:xfrm>
                <a:off x="1661130" y="2453131"/>
                <a:ext cx="1653570" cy="2132734"/>
                <a:chOff x="1918552" y="2453130"/>
                <a:chExt cx="1653570" cy="2132734"/>
              </a:xfrm>
            </p:grpSpPr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48D0754A-78B9-4BB4-9CFA-A4693D2C5E45}"/>
                    </a:ext>
                  </a:extLst>
                </p:cNvPr>
                <p:cNvGrpSpPr/>
                <p:nvPr/>
              </p:nvGrpSpPr>
              <p:grpSpPr>
                <a:xfrm>
                  <a:off x="1918552" y="2453130"/>
                  <a:ext cx="1633781" cy="534008"/>
                  <a:chOff x="2007038" y="2338877"/>
                  <a:chExt cx="1633781" cy="53400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73" name="사각형: 위쪽 모서리의 한쪽은 둥글고 다른 한쪽은 잘림 172">
                    <a:extLst>
                      <a:ext uri="{FF2B5EF4-FFF2-40B4-BE49-F238E27FC236}">
                        <a16:creationId xmlns:a16="http://schemas.microsoft.com/office/drawing/2014/main" id="{D7A89260-C84B-4751-A1FB-31EE34444FC5}"/>
                      </a:ext>
                    </a:extLst>
                  </p:cNvPr>
                  <p:cNvSpPr/>
                  <p:nvPr/>
                </p:nvSpPr>
                <p:spPr>
                  <a:xfrm>
                    <a:off x="2072974" y="2338877"/>
                    <a:ext cx="1453523" cy="397707"/>
                  </a:xfrm>
                  <a:prstGeom prst="snipRoundRect">
                    <a:avLst>
                      <a:gd name="adj1" fmla="val 16667"/>
                      <a:gd name="adj2" fmla="val 36368"/>
                    </a:avLst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174" name="직사각형 173">
                    <a:extLst>
                      <a:ext uri="{FF2B5EF4-FFF2-40B4-BE49-F238E27FC236}">
                        <a16:creationId xmlns:a16="http://schemas.microsoft.com/office/drawing/2014/main" id="{614A01D9-10CE-4077-9186-4B5C4FBE2437}"/>
                      </a:ext>
                    </a:extLst>
                  </p:cNvPr>
                  <p:cNvSpPr/>
                  <p:nvPr/>
                </p:nvSpPr>
                <p:spPr>
                  <a:xfrm>
                    <a:off x="2007038" y="2341970"/>
                    <a:ext cx="1633781" cy="5309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  <a:cs typeface="+mn-cs"/>
                      </a:rPr>
                      <a:t>회원 변동 관리</a:t>
                    </a:r>
                  </a:p>
                </p:txBody>
              </p:sp>
            </p:grpSp>
            <p:grpSp>
              <p:nvGrpSpPr>
                <p:cNvPr id="165" name="그룹 164">
                  <a:extLst>
                    <a:ext uri="{FF2B5EF4-FFF2-40B4-BE49-F238E27FC236}">
                      <a16:creationId xmlns:a16="http://schemas.microsoft.com/office/drawing/2014/main" id="{BBAA92F8-6060-44E5-83AF-6FA70FA72EB6}"/>
                    </a:ext>
                  </a:extLst>
                </p:cNvPr>
                <p:cNvGrpSpPr/>
                <p:nvPr/>
              </p:nvGrpSpPr>
              <p:grpSpPr>
                <a:xfrm>
                  <a:off x="2391989" y="3168298"/>
                  <a:ext cx="1180133" cy="405512"/>
                  <a:chOff x="2480475" y="2966851"/>
                  <a:chExt cx="1180133" cy="405512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71" name="사각형: 위쪽 모서리의 한쪽은 둥글고 다른 한쪽은 잘림 170">
                    <a:extLst>
                      <a:ext uri="{FF2B5EF4-FFF2-40B4-BE49-F238E27FC236}">
                        <a16:creationId xmlns:a16="http://schemas.microsoft.com/office/drawing/2014/main" id="{F4B94FAC-2B6C-4847-B8E1-C27A6D3B2DAC}"/>
                      </a:ext>
                    </a:extLst>
                  </p:cNvPr>
                  <p:cNvSpPr/>
                  <p:nvPr/>
                </p:nvSpPr>
                <p:spPr>
                  <a:xfrm>
                    <a:off x="2480475" y="2966851"/>
                    <a:ext cx="1180133" cy="405512"/>
                  </a:xfrm>
                  <a:prstGeom prst="snipRoundRect">
                    <a:avLst>
                      <a:gd name="adj1" fmla="val 16667"/>
                      <a:gd name="adj2" fmla="val 36368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B3E237DE-C695-42CB-8082-BABE09B00DFE}"/>
                      </a:ext>
                    </a:extLst>
                  </p:cNvPr>
                  <p:cNvSpPr/>
                  <p:nvPr/>
                </p:nvSpPr>
                <p:spPr>
                  <a:xfrm>
                    <a:off x="2583769" y="2966851"/>
                    <a:ext cx="735667" cy="3781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  <a:cs typeface="+mn-cs"/>
                      </a:rPr>
                      <a:t>회원 가입</a:t>
                    </a:r>
                  </a:p>
                </p:txBody>
              </p:sp>
            </p:grpSp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AA13BDD7-A800-40E3-B7DE-9FBEF2ECF7ED}"/>
                    </a:ext>
                  </a:extLst>
                </p:cNvPr>
                <p:cNvGrpSpPr/>
                <p:nvPr/>
              </p:nvGrpSpPr>
              <p:grpSpPr>
                <a:xfrm>
                  <a:off x="2391989" y="4180352"/>
                  <a:ext cx="1180133" cy="405512"/>
                  <a:chOff x="2480475" y="3978905"/>
                  <a:chExt cx="1180133" cy="405512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69" name="사각형: 위쪽 모서리의 한쪽은 둥글고 다른 한쪽은 잘림 168">
                    <a:extLst>
                      <a:ext uri="{FF2B5EF4-FFF2-40B4-BE49-F238E27FC236}">
                        <a16:creationId xmlns:a16="http://schemas.microsoft.com/office/drawing/2014/main" id="{09D048E6-5E3F-4719-87C3-61B1F69ECE47}"/>
                      </a:ext>
                    </a:extLst>
                  </p:cNvPr>
                  <p:cNvSpPr/>
                  <p:nvPr/>
                </p:nvSpPr>
                <p:spPr>
                  <a:xfrm>
                    <a:off x="2480475" y="3978905"/>
                    <a:ext cx="1180133" cy="405512"/>
                  </a:xfrm>
                  <a:prstGeom prst="snipRoundRect">
                    <a:avLst>
                      <a:gd name="adj1" fmla="val 16667"/>
                      <a:gd name="adj2" fmla="val 36368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1E9973D1-192C-4288-A455-F291663E6283}"/>
                      </a:ext>
                    </a:extLst>
                  </p:cNvPr>
                  <p:cNvSpPr/>
                  <p:nvPr/>
                </p:nvSpPr>
                <p:spPr>
                  <a:xfrm>
                    <a:off x="2583769" y="3980067"/>
                    <a:ext cx="735667" cy="3781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  <a:cs typeface="+mn-cs"/>
                      </a:rPr>
                      <a:t>회원 탈퇴</a:t>
                    </a:r>
                  </a:p>
                </p:txBody>
              </p:sp>
            </p:grpSp>
            <p:cxnSp>
              <p:nvCxnSpPr>
                <p:cNvPr id="167" name="연결선: 꺾임 166">
                  <a:extLst>
                    <a:ext uri="{FF2B5EF4-FFF2-40B4-BE49-F238E27FC236}">
                      <a16:creationId xmlns:a16="http://schemas.microsoft.com/office/drawing/2014/main" id="{A42CCC4D-AFC7-4B1D-8106-96BACDB36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1489856" y="3570451"/>
                  <a:ext cx="1584084" cy="144856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28F06D69-91E6-4827-9D84-8229AFF21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210911" y="3421358"/>
                  <a:ext cx="184990" cy="15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1AB9C4D4-6ACF-49CC-B12B-B6C123A83B45}"/>
                  </a:ext>
                </a:extLst>
              </p:cNvPr>
              <p:cNvGrpSpPr/>
              <p:nvPr/>
            </p:nvGrpSpPr>
            <p:grpSpPr>
              <a:xfrm>
                <a:off x="35510" y="2453131"/>
                <a:ext cx="1633781" cy="2273972"/>
                <a:chOff x="0" y="2453152"/>
                <a:chExt cx="1633781" cy="2273972"/>
              </a:xfrm>
            </p:grpSpPr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id="{0E14C811-A8F9-4C0B-B2DB-3BD902990B75}"/>
                    </a:ext>
                  </a:extLst>
                </p:cNvPr>
                <p:cNvGrpSpPr/>
                <p:nvPr/>
              </p:nvGrpSpPr>
              <p:grpSpPr>
                <a:xfrm>
                  <a:off x="0" y="2453152"/>
                  <a:ext cx="1633781" cy="530916"/>
                  <a:chOff x="88486" y="2338899"/>
                  <a:chExt cx="1633781" cy="530916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62" name="사각형: 위쪽 모서리의 한쪽은 둥글고 다른 한쪽은 잘림 161">
                    <a:extLst>
                      <a:ext uri="{FF2B5EF4-FFF2-40B4-BE49-F238E27FC236}">
                        <a16:creationId xmlns:a16="http://schemas.microsoft.com/office/drawing/2014/main" id="{B502B15B-57FD-4C32-BC6F-020B5B135F06}"/>
                      </a:ext>
                    </a:extLst>
                  </p:cNvPr>
                  <p:cNvSpPr/>
                  <p:nvPr/>
                </p:nvSpPr>
                <p:spPr>
                  <a:xfrm>
                    <a:off x="159799" y="2338899"/>
                    <a:ext cx="1453523" cy="397707"/>
                  </a:xfrm>
                  <a:prstGeom prst="snipRoundRect">
                    <a:avLst>
                      <a:gd name="adj1" fmla="val 16667"/>
                      <a:gd name="adj2" fmla="val 36368"/>
                    </a:avLst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163" name="직사각형 162">
                    <a:extLst>
                      <a:ext uri="{FF2B5EF4-FFF2-40B4-BE49-F238E27FC236}">
                        <a16:creationId xmlns:a16="http://schemas.microsoft.com/office/drawing/2014/main" id="{23D10135-2DD4-49EC-B76F-B0FF2DB6B3EC}"/>
                      </a:ext>
                    </a:extLst>
                  </p:cNvPr>
                  <p:cNvSpPr/>
                  <p:nvPr/>
                </p:nvSpPr>
                <p:spPr>
                  <a:xfrm>
                    <a:off x="88486" y="2338900"/>
                    <a:ext cx="1633781" cy="5309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  <a:cs typeface="+mn-cs"/>
                      </a:rPr>
                      <a:t>회원 정보 관리</a:t>
                    </a:r>
                  </a:p>
                </p:txBody>
              </p:sp>
            </p:grpSp>
            <p:grpSp>
              <p:nvGrpSpPr>
                <p:cNvPr id="155" name="그룹 154">
                  <a:extLst>
                    <a:ext uri="{FF2B5EF4-FFF2-40B4-BE49-F238E27FC236}">
                      <a16:creationId xmlns:a16="http://schemas.microsoft.com/office/drawing/2014/main" id="{C0068E3E-519C-443F-BD42-52BE5E5EFAC7}"/>
                    </a:ext>
                  </a:extLst>
                </p:cNvPr>
                <p:cNvGrpSpPr/>
                <p:nvPr/>
              </p:nvGrpSpPr>
              <p:grpSpPr>
                <a:xfrm>
                  <a:off x="319015" y="3163671"/>
                  <a:ext cx="1180133" cy="410139"/>
                  <a:chOff x="407501" y="2962224"/>
                  <a:chExt cx="1180133" cy="410139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60" name="사각형: 위쪽 모서리의 한쪽은 둥글고 다른 한쪽은 잘림 159">
                    <a:extLst>
                      <a:ext uri="{FF2B5EF4-FFF2-40B4-BE49-F238E27FC236}">
                        <a16:creationId xmlns:a16="http://schemas.microsoft.com/office/drawing/2014/main" id="{4E8426A6-BF04-429F-B6BF-0B0565C029B9}"/>
                      </a:ext>
                    </a:extLst>
                  </p:cNvPr>
                  <p:cNvSpPr/>
                  <p:nvPr/>
                </p:nvSpPr>
                <p:spPr>
                  <a:xfrm>
                    <a:off x="407501" y="2966851"/>
                    <a:ext cx="1180133" cy="405512"/>
                  </a:xfrm>
                  <a:prstGeom prst="snipRoundRect">
                    <a:avLst>
                      <a:gd name="adj1" fmla="val 16667"/>
                      <a:gd name="adj2" fmla="val 36368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161" name="직사각형 160">
                    <a:extLst>
                      <a:ext uri="{FF2B5EF4-FFF2-40B4-BE49-F238E27FC236}">
                        <a16:creationId xmlns:a16="http://schemas.microsoft.com/office/drawing/2014/main" id="{61346E21-6815-4EAF-8B7C-99F4C37AC8CE}"/>
                      </a:ext>
                    </a:extLst>
                  </p:cNvPr>
                  <p:cNvSpPr/>
                  <p:nvPr/>
                </p:nvSpPr>
                <p:spPr>
                  <a:xfrm>
                    <a:off x="510795" y="2962224"/>
                    <a:ext cx="735667" cy="3518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  <a:cs typeface="+mn-cs"/>
                      </a:rPr>
                      <a:t>회원 수정</a:t>
                    </a:r>
                  </a:p>
                </p:txBody>
              </p:sp>
            </p:grpSp>
            <p:sp>
              <p:nvSpPr>
                <p:cNvPr id="156" name="사각형: 위쪽 모서리의 한쪽은 둥글고 다른 한쪽은 잘림 155">
                  <a:extLst>
                    <a:ext uri="{FF2B5EF4-FFF2-40B4-BE49-F238E27FC236}">
                      <a16:creationId xmlns:a16="http://schemas.microsoft.com/office/drawing/2014/main" id="{AD8FD47D-3F5E-4064-B6FB-0134AA6AA2AE}"/>
                    </a:ext>
                  </a:extLst>
                </p:cNvPr>
                <p:cNvSpPr/>
                <p:nvPr/>
              </p:nvSpPr>
              <p:spPr>
                <a:xfrm>
                  <a:off x="307406" y="4180353"/>
                  <a:ext cx="1180133" cy="405512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cxnSp>
              <p:nvCxnSpPr>
                <p:cNvPr id="157" name="연결선: 꺾임 156">
                  <a:extLst>
                    <a:ext uri="{FF2B5EF4-FFF2-40B4-BE49-F238E27FC236}">
                      <a16:creationId xmlns:a16="http://schemas.microsoft.com/office/drawing/2014/main" id="{D5C8EBC9-F923-4352-8D8F-793E0AD65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-580147" y="3607958"/>
                  <a:ext cx="1570318" cy="144856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15970317-0EA5-4D48-91DD-8DC81E38B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5147" y="3421358"/>
                  <a:ext cx="184990" cy="15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72886D89-08FB-4E6F-A068-0E59651DBE10}"/>
                    </a:ext>
                  </a:extLst>
                </p:cNvPr>
                <p:cNvSpPr/>
                <p:nvPr/>
              </p:nvSpPr>
              <p:spPr>
                <a:xfrm>
                  <a:off x="422369" y="4173126"/>
                  <a:ext cx="1176925" cy="553998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등급 관리</a:t>
                  </a:r>
                </a:p>
              </p:txBody>
            </p:sp>
          </p:grp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55B5DA5-2C21-4F64-8C34-54EDEE902AD1}"/>
                </a:ext>
              </a:extLst>
            </p:cNvPr>
            <p:cNvGrpSpPr/>
            <p:nvPr/>
          </p:nvGrpSpPr>
          <p:grpSpPr>
            <a:xfrm>
              <a:off x="6872217" y="2225287"/>
              <a:ext cx="1931939" cy="646331"/>
              <a:chOff x="3310624" y="1849020"/>
              <a:chExt cx="3091519" cy="83952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8" name="사각형: 위쪽 모서리의 한쪽은 둥글고 다른 한쪽은 잘림 127">
                <a:extLst>
                  <a:ext uri="{FF2B5EF4-FFF2-40B4-BE49-F238E27FC236}">
                    <a16:creationId xmlns:a16="http://schemas.microsoft.com/office/drawing/2014/main" id="{EBC86149-C2A4-472A-83AD-D49CA93BA7A3}"/>
                  </a:ext>
                </a:extLst>
              </p:cNvPr>
              <p:cNvSpPr/>
              <p:nvPr/>
            </p:nvSpPr>
            <p:spPr>
              <a:xfrm>
                <a:off x="3310624" y="1855433"/>
                <a:ext cx="2903748" cy="630896"/>
              </a:xfrm>
              <a:prstGeom prst="snipRoundRect">
                <a:avLst>
                  <a:gd name="adj1" fmla="val 16667"/>
                  <a:gd name="adj2" fmla="val 36368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+mn-cs"/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75C7E26-9F12-4665-B307-C185113AA4CB}"/>
                  </a:ext>
                </a:extLst>
              </p:cNvPr>
              <p:cNvSpPr/>
              <p:nvPr/>
            </p:nvSpPr>
            <p:spPr>
              <a:xfrm>
                <a:off x="3310624" y="1849020"/>
                <a:ext cx="3091519" cy="839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rPr>
                  <a:t>프로젝트 관리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6BB64EB-B857-4101-88E7-06E639E37B06}"/>
                </a:ext>
              </a:extLst>
            </p:cNvPr>
            <p:cNvGrpSpPr/>
            <p:nvPr/>
          </p:nvGrpSpPr>
          <p:grpSpPr>
            <a:xfrm>
              <a:off x="6677209" y="3243425"/>
              <a:ext cx="2666763" cy="1977404"/>
              <a:chOff x="6677209" y="3243425"/>
              <a:chExt cx="2666763" cy="1977404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8A7FA271-6F5A-4D74-B0FF-20A0E02E55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16291" y="4472834"/>
                <a:ext cx="4206" cy="2627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연결선: 꺾임 94">
                <a:extLst>
                  <a:ext uri="{FF2B5EF4-FFF2-40B4-BE49-F238E27FC236}">
                    <a16:creationId xmlns:a16="http://schemas.microsoft.com/office/drawing/2014/main" id="{34FAA09F-B5F6-404D-B169-6FA18F96031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909104" y="3473717"/>
                <a:ext cx="7142" cy="1202246"/>
              </a:xfrm>
              <a:prstGeom prst="bentConnector3">
                <a:avLst>
                  <a:gd name="adj1" fmla="val 330078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47A2A698-843E-4FC8-9AFC-462BBD7415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90061" y="3585507"/>
                <a:ext cx="4206" cy="2627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074A7E07-72C1-419E-AB86-EB40979C7EA7}"/>
                  </a:ext>
                </a:extLst>
              </p:cNvPr>
              <p:cNvGrpSpPr/>
              <p:nvPr/>
            </p:nvGrpSpPr>
            <p:grpSpPr>
              <a:xfrm>
                <a:off x="7311552" y="3243425"/>
                <a:ext cx="1143839" cy="494366"/>
                <a:chOff x="6946006" y="2399362"/>
                <a:chExt cx="1143839" cy="494366"/>
              </a:xfrm>
            </p:grpSpPr>
            <p:sp>
              <p:nvSpPr>
                <p:cNvPr id="107" name="사각형: 위쪽 모서리의 한쪽은 둥글고 다른 한쪽은 잘림 106">
                  <a:extLst>
                    <a:ext uri="{FF2B5EF4-FFF2-40B4-BE49-F238E27FC236}">
                      <a16:creationId xmlns:a16="http://schemas.microsoft.com/office/drawing/2014/main" id="{D918DC5C-D29A-45AC-8819-588843BB6B76}"/>
                    </a:ext>
                  </a:extLst>
                </p:cNvPr>
                <p:cNvSpPr/>
                <p:nvPr/>
              </p:nvSpPr>
              <p:spPr>
                <a:xfrm>
                  <a:off x="6946006" y="2417374"/>
                  <a:ext cx="1053271" cy="383017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97794D11-D866-4932-AE15-2C97C9641FD6}"/>
                    </a:ext>
                  </a:extLst>
                </p:cNvPr>
                <p:cNvSpPr/>
                <p:nvPr/>
              </p:nvSpPr>
              <p:spPr>
                <a:xfrm>
                  <a:off x="6961010" y="2399362"/>
                  <a:ext cx="1128835" cy="4943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일정 관리</a:t>
                  </a:r>
                </a:p>
              </p:txBody>
            </p:sp>
          </p:grpSp>
          <p:sp>
            <p:nvSpPr>
              <p:cNvPr id="105" name="사각형: 위쪽 모서리의 한쪽은 둥글고 다른 한쪽은 잘림 104">
                <a:extLst>
                  <a:ext uri="{FF2B5EF4-FFF2-40B4-BE49-F238E27FC236}">
                    <a16:creationId xmlns:a16="http://schemas.microsoft.com/office/drawing/2014/main" id="{58162833-0944-4C4C-B3AD-45C7A32CB77A}"/>
                  </a:ext>
                </a:extLst>
              </p:cNvPr>
              <p:cNvSpPr/>
              <p:nvPr/>
            </p:nvSpPr>
            <p:spPr>
              <a:xfrm>
                <a:off x="6719243" y="4061918"/>
                <a:ext cx="1265633" cy="405512"/>
              </a:xfrm>
              <a:prstGeom prst="snipRoundRect">
                <a:avLst>
                  <a:gd name="adj1" fmla="val 16667"/>
                  <a:gd name="adj2" fmla="val 3636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+mn-cs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3A466C5-87C2-48E7-A299-A3FD01150784}"/>
                  </a:ext>
                </a:extLst>
              </p:cNvPr>
              <p:cNvSpPr/>
              <p:nvPr/>
            </p:nvSpPr>
            <p:spPr>
              <a:xfrm>
                <a:off x="6677209" y="4044162"/>
                <a:ext cx="140775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rPr>
                  <a:t>번다운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rPr>
                  <a:t> 차트</a:t>
                </a:r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4ECB0AA-E4F8-41B6-988D-3032A2A1886D}"/>
                  </a:ext>
                </a:extLst>
              </p:cNvPr>
              <p:cNvGrpSpPr/>
              <p:nvPr/>
            </p:nvGrpSpPr>
            <p:grpSpPr>
              <a:xfrm>
                <a:off x="6722891" y="4666831"/>
                <a:ext cx="1425514" cy="553998"/>
                <a:chOff x="2675375" y="2952018"/>
                <a:chExt cx="1425514" cy="55399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3" name="사각형: 위쪽 모서리의 한쪽은 둥글고 다른 한쪽은 잘림 102">
                  <a:extLst>
                    <a:ext uri="{FF2B5EF4-FFF2-40B4-BE49-F238E27FC236}">
                      <a16:creationId xmlns:a16="http://schemas.microsoft.com/office/drawing/2014/main" id="{899BDC9A-578B-4357-BCC4-D8A5626A7487}"/>
                    </a:ext>
                  </a:extLst>
                </p:cNvPr>
                <p:cNvSpPr/>
                <p:nvPr/>
              </p:nvSpPr>
              <p:spPr>
                <a:xfrm>
                  <a:off x="2675375" y="2966851"/>
                  <a:ext cx="1316152" cy="405512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30F276AE-4965-4655-8D34-E15506CF8E6D}"/>
                    </a:ext>
                  </a:extLst>
                </p:cNvPr>
                <p:cNvSpPr/>
                <p:nvPr/>
              </p:nvSpPr>
              <p:spPr>
                <a:xfrm>
                  <a:off x="2693131" y="2952018"/>
                  <a:ext cx="140775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진행률 관리</a:t>
                  </a: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576DB34E-BEC6-495A-A682-FC5F05698716}"/>
                  </a:ext>
                </a:extLst>
              </p:cNvPr>
              <p:cNvGrpSpPr/>
              <p:nvPr/>
            </p:nvGrpSpPr>
            <p:grpSpPr>
              <a:xfrm>
                <a:off x="8063753" y="4061918"/>
                <a:ext cx="1280219" cy="553998"/>
                <a:chOff x="2480475" y="2957973"/>
                <a:chExt cx="1280219" cy="55399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1" name="사각형: 위쪽 모서리의 한쪽은 둥글고 다른 한쪽은 잘림 100">
                  <a:extLst>
                    <a:ext uri="{FF2B5EF4-FFF2-40B4-BE49-F238E27FC236}">
                      <a16:creationId xmlns:a16="http://schemas.microsoft.com/office/drawing/2014/main" id="{A86476A9-9046-4789-B00E-C92F17DCB7DB}"/>
                    </a:ext>
                  </a:extLst>
                </p:cNvPr>
                <p:cNvSpPr/>
                <p:nvPr/>
              </p:nvSpPr>
              <p:spPr>
                <a:xfrm>
                  <a:off x="2480475" y="2966851"/>
                  <a:ext cx="1180133" cy="405512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1A92C98B-0B6A-4DA2-816B-94142B512E9C}"/>
                    </a:ext>
                  </a:extLst>
                </p:cNvPr>
                <p:cNvSpPr/>
                <p:nvPr/>
              </p:nvSpPr>
              <p:spPr>
                <a:xfrm>
                  <a:off x="2583769" y="2957973"/>
                  <a:ext cx="117692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간트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 차트</a:t>
                  </a:r>
                </a:p>
              </p:txBody>
            </p: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CFFD952-B2EB-49FE-B165-EEDB777AC236}"/>
                </a:ext>
              </a:extLst>
            </p:cNvPr>
            <p:cNvGrpSpPr/>
            <p:nvPr/>
          </p:nvGrpSpPr>
          <p:grpSpPr>
            <a:xfrm>
              <a:off x="9226136" y="3193551"/>
              <a:ext cx="1094692" cy="2396512"/>
              <a:chOff x="9388197" y="2387934"/>
              <a:chExt cx="1094692" cy="2396512"/>
            </a:xfrm>
          </p:grpSpPr>
          <p:cxnSp>
            <p:nvCxnSpPr>
              <p:cNvPr id="78" name="연결선: 꺾임 77">
                <a:extLst>
                  <a:ext uri="{FF2B5EF4-FFF2-40B4-BE49-F238E27FC236}">
                    <a16:creationId xmlns:a16="http://schemas.microsoft.com/office/drawing/2014/main" id="{0F243C2D-AA69-4F5D-9C8D-E844E3E0484C}"/>
                  </a:ext>
                </a:extLst>
              </p:cNvPr>
              <p:cNvCxnSpPr>
                <a:cxnSpLocks/>
                <a:endCxn id="85" idx="1"/>
              </p:cNvCxnSpPr>
              <p:nvPr/>
            </p:nvCxnSpPr>
            <p:spPr>
              <a:xfrm rot="16200000" flipH="1">
                <a:off x="8744777" y="3404766"/>
                <a:ext cx="1975374" cy="253071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631D49E8-11A5-45F1-8AA7-A8B40E8FED90}"/>
                  </a:ext>
                </a:extLst>
              </p:cNvPr>
              <p:cNvGrpSpPr/>
              <p:nvPr/>
            </p:nvGrpSpPr>
            <p:grpSpPr>
              <a:xfrm>
                <a:off x="9388197" y="2387934"/>
                <a:ext cx="1063112" cy="530915"/>
                <a:chOff x="8527548" y="2384215"/>
                <a:chExt cx="1063112" cy="530915"/>
              </a:xfrm>
            </p:grpSpPr>
            <p:sp>
              <p:nvSpPr>
                <p:cNvPr id="92" name="사각형: 위쪽 모서리의 한쪽은 둥글고 다른 한쪽은 잘림 91">
                  <a:extLst>
                    <a:ext uri="{FF2B5EF4-FFF2-40B4-BE49-F238E27FC236}">
                      <a16:creationId xmlns:a16="http://schemas.microsoft.com/office/drawing/2014/main" id="{ED201D01-FBB8-4F02-BDA4-1B915CD3AF4B}"/>
                    </a:ext>
                  </a:extLst>
                </p:cNvPr>
                <p:cNvSpPr/>
                <p:nvPr/>
              </p:nvSpPr>
              <p:spPr>
                <a:xfrm>
                  <a:off x="8527548" y="2400725"/>
                  <a:ext cx="975089" cy="378496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93" name="직사각형 92">
                  <a:extLst>
                    <a:ext uri="{FF2B5EF4-FFF2-40B4-BE49-F238E27FC236}">
                      <a16:creationId xmlns:a16="http://schemas.microsoft.com/office/drawing/2014/main" id="{EA2A6B61-82AC-4369-AD56-6AAE643B1451}"/>
                    </a:ext>
                  </a:extLst>
                </p:cNvPr>
                <p:cNvSpPr/>
                <p:nvPr/>
              </p:nvSpPr>
              <p:spPr>
                <a:xfrm>
                  <a:off x="8527548" y="2384215"/>
                  <a:ext cx="1063112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커뮤니티</a:t>
                  </a:r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1DCFF24-2A2E-4065-9E64-D0B5F37A912E}"/>
                  </a:ext>
                </a:extLst>
              </p:cNvPr>
              <p:cNvGrpSpPr/>
              <p:nvPr/>
            </p:nvGrpSpPr>
            <p:grpSpPr>
              <a:xfrm>
                <a:off x="9596417" y="3011059"/>
                <a:ext cx="877594" cy="538440"/>
                <a:chOff x="9596417" y="3197491"/>
                <a:chExt cx="877594" cy="538440"/>
              </a:xfrm>
            </p:grpSpPr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E2D96AB8-4663-4538-B487-146B267686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6417" y="3426554"/>
                  <a:ext cx="252990" cy="20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AC4C6519-C234-4D7F-B85D-512C98FC02A9}"/>
                    </a:ext>
                  </a:extLst>
                </p:cNvPr>
                <p:cNvGrpSpPr/>
                <p:nvPr/>
              </p:nvGrpSpPr>
              <p:grpSpPr>
                <a:xfrm>
                  <a:off x="9823488" y="3197491"/>
                  <a:ext cx="650523" cy="538440"/>
                  <a:chOff x="4460188" y="3406279"/>
                  <a:chExt cx="650523" cy="538440"/>
                </a:xfrm>
              </p:grpSpPr>
              <p:sp>
                <p:nvSpPr>
                  <p:cNvPr id="90" name="사각형: 위쪽 모서리의 한쪽은 둥글고 다른 한쪽은 잘림 89">
                    <a:extLst>
                      <a:ext uri="{FF2B5EF4-FFF2-40B4-BE49-F238E27FC236}">
                        <a16:creationId xmlns:a16="http://schemas.microsoft.com/office/drawing/2014/main" id="{206EE52E-4CC3-4D22-BD19-EED2DF27AFA1}"/>
                      </a:ext>
                    </a:extLst>
                  </p:cNvPr>
                  <p:cNvSpPr/>
                  <p:nvPr/>
                </p:nvSpPr>
                <p:spPr>
                  <a:xfrm>
                    <a:off x="4460188" y="3406279"/>
                    <a:ext cx="552174" cy="397707"/>
                  </a:xfrm>
                  <a:prstGeom prst="snipRoundRect">
                    <a:avLst>
                      <a:gd name="adj1" fmla="val 16667"/>
                      <a:gd name="adj2" fmla="val 36368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9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endParaRPr>
                  </a:p>
                </p:txBody>
              </p: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DF27CC77-7EC5-4571-9574-6A5115618792}"/>
                      </a:ext>
                    </a:extLst>
                  </p:cNvPr>
                  <p:cNvSpPr/>
                  <p:nvPr/>
                </p:nvSpPr>
                <p:spPr>
                  <a:xfrm>
                    <a:off x="4486822" y="3413804"/>
                    <a:ext cx="623889" cy="53091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210 콤퓨타세탁 R" panose="02020603020101020101" pitchFamily="18" charset="-127"/>
                        <a:ea typeface="210 콤퓨타세탁 R" panose="02020603020101020101" pitchFamily="18" charset="-127"/>
                        <a:cs typeface="+mn-cs"/>
                      </a:rPr>
                      <a:t>수신</a:t>
                    </a:r>
                  </a:p>
                </p:txBody>
              </p:sp>
            </p:grpSp>
          </p:grp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A9FE0B5-14F3-49E2-A581-5A0D93BC94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6417" y="3851864"/>
                <a:ext cx="252990" cy="20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04E84C64-5FAB-4366-B9D6-B33CE888F273}"/>
                  </a:ext>
                </a:extLst>
              </p:cNvPr>
              <p:cNvGrpSpPr/>
              <p:nvPr/>
            </p:nvGrpSpPr>
            <p:grpSpPr>
              <a:xfrm>
                <a:off x="9823488" y="3613922"/>
                <a:ext cx="650523" cy="538440"/>
                <a:chOff x="4460188" y="3406279"/>
                <a:chExt cx="650523" cy="538440"/>
              </a:xfrm>
            </p:grpSpPr>
            <p:sp>
              <p:nvSpPr>
                <p:cNvPr id="86" name="사각형: 위쪽 모서리의 한쪽은 둥글고 다른 한쪽은 잘림 85">
                  <a:extLst>
                    <a:ext uri="{FF2B5EF4-FFF2-40B4-BE49-F238E27FC236}">
                      <a16:creationId xmlns:a16="http://schemas.microsoft.com/office/drawing/2014/main" id="{C750FEF8-4068-49B1-9CEF-530EA3BE4702}"/>
                    </a:ext>
                  </a:extLst>
                </p:cNvPr>
                <p:cNvSpPr/>
                <p:nvPr/>
              </p:nvSpPr>
              <p:spPr>
                <a:xfrm>
                  <a:off x="4460188" y="3406279"/>
                  <a:ext cx="552174" cy="397707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1867A87E-A86B-4F7C-A72C-4EE088279DF7}"/>
                    </a:ext>
                  </a:extLst>
                </p:cNvPr>
                <p:cNvSpPr/>
                <p:nvPr/>
              </p:nvSpPr>
              <p:spPr>
                <a:xfrm>
                  <a:off x="4486822" y="3413804"/>
                  <a:ext cx="623889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발신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61EF8480-FC17-46C8-A588-0EFEE44CF40B}"/>
                  </a:ext>
                </a:extLst>
              </p:cNvPr>
              <p:cNvGrpSpPr/>
              <p:nvPr/>
            </p:nvGrpSpPr>
            <p:grpSpPr>
              <a:xfrm>
                <a:off x="9823488" y="4246006"/>
                <a:ext cx="659401" cy="538440"/>
                <a:chOff x="4460188" y="3406279"/>
                <a:chExt cx="659401" cy="538440"/>
              </a:xfrm>
            </p:grpSpPr>
            <p:sp>
              <p:nvSpPr>
                <p:cNvPr id="84" name="사각형: 위쪽 모서리의 한쪽은 둥글고 다른 한쪽은 잘림 83">
                  <a:extLst>
                    <a:ext uri="{FF2B5EF4-FFF2-40B4-BE49-F238E27FC236}">
                      <a16:creationId xmlns:a16="http://schemas.microsoft.com/office/drawing/2014/main" id="{24A8DF96-AE51-47CA-9BD6-D7C06D97A2BE}"/>
                    </a:ext>
                  </a:extLst>
                </p:cNvPr>
                <p:cNvSpPr/>
                <p:nvPr/>
              </p:nvSpPr>
              <p:spPr>
                <a:xfrm>
                  <a:off x="4460188" y="3406279"/>
                  <a:ext cx="552174" cy="397707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9548A76B-51A9-4A01-902D-314DA0B40674}"/>
                    </a:ext>
                  </a:extLst>
                </p:cNvPr>
                <p:cNvSpPr/>
                <p:nvPr/>
              </p:nvSpPr>
              <p:spPr>
                <a:xfrm>
                  <a:off x="4495700" y="3413804"/>
                  <a:ext cx="623889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저장</a:t>
                  </a:r>
                </a:p>
              </p:txBody>
            </p: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DB5B8FE-1889-4122-ABCF-C2EE5E5DC152}"/>
                </a:ext>
              </a:extLst>
            </p:cNvPr>
            <p:cNvGrpSpPr/>
            <p:nvPr/>
          </p:nvGrpSpPr>
          <p:grpSpPr>
            <a:xfrm>
              <a:off x="10644846" y="3162089"/>
              <a:ext cx="1513904" cy="2424066"/>
              <a:chOff x="10842418" y="2356472"/>
              <a:chExt cx="1513904" cy="2424066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57D0AF41-F6AE-4DEE-8071-B2432E70F0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73268" y="3250584"/>
                <a:ext cx="252990" cy="20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B5D3635-CDF5-4470-AF6C-10C80C050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73268" y="3881028"/>
                <a:ext cx="252990" cy="20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DFA7B4DF-CC60-4196-9816-A9BD102EC6F7}"/>
                  </a:ext>
                </a:extLst>
              </p:cNvPr>
              <p:cNvGrpSpPr/>
              <p:nvPr/>
            </p:nvGrpSpPr>
            <p:grpSpPr>
              <a:xfrm>
                <a:off x="11210446" y="4248368"/>
                <a:ext cx="1145876" cy="532170"/>
                <a:chOff x="4460188" y="5208217"/>
                <a:chExt cx="1145876" cy="532170"/>
              </a:xfrm>
            </p:grpSpPr>
            <p:sp>
              <p:nvSpPr>
                <p:cNvPr id="76" name="사각형: 위쪽 모서리의 한쪽은 둥글고 다른 한쪽은 잘림 75">
                  <a:extLst>
                    <a:ext uri="{FF2B5EF4-FFF2-40B4-BE49-F238E27FC236}">
                      <a16:creationId xmlns:a16="http://schemas.microsoft.com/office/drawing/2014/main" id="{A9D0D1E3-4C48-4CC2-A9CE-5A2B337BC50E}"/>
                    </a:ext>
                  </a:extLst>
                </p:cNvPr>
                <p:cNvSpPr/>
                <p:nvPr/>
              </p:nvSpPr>
              <p:spPr>
                <a:xfrm>
                  <a:off x="4460188" y="5208217"/>
                  <a:ext cx="1060824" cy="397707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7CAE38C3-27F8-4493-A619-0AC93645D7EE}"/>
                    </a:ext>
                  </a:extLst>
                </p:cNvPr>
                <p:cNvSpPr/>
                <p:nvPr/>
              </p:nvSpPr>
              <p:spPr>
                <a:xfrm>
                  <a:off x="4477229" y="5209472"/>
                  <a:ext cx="1128835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자료 삭제</a:t>
                  </a:r>
                </a:p>
              </p:txBody>
            </p:sp>
          </p:grp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EC1EDDE9-2E30-44EB-9BC3-C6799FEFC9A9}"/>
                  </a:ext>
                </a:extLst>
              </p:cNvPr>
              <p:cNvCxnSpPr>
                <a:cxnSpLocks/>
                <a:endCxn id="77" idx="1"/>
              </p:cNvCxnSpPr>
              <p:nvPr/>
            </p:nvCxnSpPr>
            <p:spPr>
              <a:xfrm rot="16200000" flipH="1">
                <a:off x="10209543" y="3497137"/>
                <a:ext cx="1785034" cy="250853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사각형: 위쪽 모서리의 한쪽은 둥글고 다른 한쪽은 잘림 67">
                <a:extLst>
                  <a:ext uri="{FF2B5EF4-FFF2-40B4-BE49-F238E27FC236}">
                    <a16:creationId xmlns:a16="http://schemas.microsoft.com/office/drawing/2014/main" id="{F4413B92-12C7-4ED7-A334-C2367B5C3C80}"/>
                  </a:ext>
                </a:extLst>
              </p:cNvPr>
              <p:cNvSpPr/>
              <p:nvPr/>
            </p:nvSpPr>
            <p:spPr>
              <a:xfrm>
                <a:off x="11200339" y="3032261"/>
                <a:ext cx="774283" cy="397707"/>
              </a:xfrm>
              <a:prstGeom prst="snipRoundRect">
                <a:avLst>
                  <a:gd name="adj1" fmla="val 16667"/>
                  <a:gd name="adj2" fmla="val 3636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210 콤퓨타세탁 R" panose="02020603020101020101" pitchFamily="18" charset="-127"/>
                  <a:ea typeface="210 콤퓨타세탁 R" panose="02020603020101020101" pitchFamily="18" charset="-127"/>
                  <a:cs typeface="+mn-cs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17DDD357-B17F-4E04-909B-495E6C7F6074}"/>
                  </a:ext>
                </a:extLst>
              </p:cNvPr>
              <p:cNvSpPr/>
              <p:nvPr/>
            </p:nvSpPr>
            <p:spPr>
              <a:xfrm>
                <a:off x="11226973" y="3044232"/>
                <a:ext cx="843501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rPr>
                  <a:t>업로드</a:t>
                </a: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CEE3257-459B-4E75-A8C4-5C2272B8E60D}"/>
                  </a:ext>
                </a:extLst>
              </p:cNvPr>
              <p:cNvGrpSpPr/>
              <p:nvPr/>
            </p:nvGrpSpPr>
            <p:grpSpPr>
              <a:xfrm>
                <a:off x="11210446" y="3652402"/>
                <a:ext cx="1063113" cy="532170"/>
                <a:chOff x="4548248" y="5208217"/>
                <a:chExt cx="1063113" cy="532170"/>
              </a:xfrm>
            </p:grpSpPr>
            <p:sp>
              <p:nvSpPr>
                <p:cNvPr id="74" name="사각형: 위쪽 모서리의 한쪽은 둥글고 다른 한쪽은 잘림 73">
                  <a:extLst>
                    <a:ext uri="{FF2B5EF4-FFF2-40B4-BE49-F238E27FC236}">
                      <a16:creationId xmlns:a16="http://schemas.microsoft.com/office/drawing/2014/main" id="{24F0CA47-53FB-4C97-9F2C-71DCAA0DE429}"/>
                    </a:ext>
                  </a:extLst>
                </p:cNvPr>
                <p:cNvSpPr/>
                <p:nvPr/>
              </p:nvSpPr>
              <p:spPr>
                <a:xfrm>
                  <a:off x="4548248" y="5208217"/>
                  <a:ext cx="972763" cy="397707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BA651D69-BFAF-4D87-9313-3E1F74BC65DC}"/>
                    </a:ext>
                  </a:extLst>
                </p:cNvPr>
                <p:cNvSpPr/>
                <p:nvPr/>
              </p:nvSpPr>
              <p:spPr>
                <a:xfrm>
                  <a:off x="4548249" y="5209472"/>
                  <a:ext cx="1063112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다운로드</a:t>
                  </a: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083A3B70-2094-48EA-B8DD-5BDE060AB300}"/>
                  </a:ext>
                </a:extLst>
              </p:cNvPr>
              <p:cNvGrpSpPr/>
              <p:nvPr/>
            </p:nvGrpSpPr>
            <p:grpSpPr>
              <a:xfrm>
                <a:off x="10842418" y="2356472"/>
                <a:ext cx="843501" cy="494366"/>
                <a:chOff x="9601909" y="2390883"/>
                <a:chExt cx="843501" cy="494366"/>
              </a:xfrm>
            </p:grpSpPr>
            <p:sp>
              <p:nvSpPr>
                <p:cNvPr id="72" name="사각형: 위쪽 모서리의 한쪽은 둥글고 다른 한쪽은 잘림 71">
                  <a:extLst>
                    <a:ext uri="{FF2B5EF4-FFF2-40B4-BE49-F238E27FC236}">
                      <a16:creationId xmlns:a16="http://schemas.microsoft.com/office/drawing/2014/main" id="{A133E0BA-C353-4094-8A81-1030C3C0F0FD}"/>
                    </a:ext>
                  </a:extLst>
                </p:cNvPr>
                <p:cNvSpPr/>
                <p:nvPr/>
              </p:nvSpPr>
              <p:spPr>
                <a:xfrm>
                  <a:off x="9610787" y="2407240"/>
                  <a:ext cx="737246" cy="376502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A9F17DD9-409D-4521-BBBC-BF8FF880A06D}"/>
                    </a:ext>
                  </a:extLst>
                </p:cNvPr>
                <p:cNvSpPr/>
                <p:nvPr/>
              </p:nvSpPr>
              <p:spPr>
                <a:xfrm>
                  <a:off x="9601909" y="2390883"/>
                  <a:ext cx="843501" cy="4943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자료실</a:t>
                  </a:r>
                </a:p>
              </p:txBody>
            </p:sp>
          </p:grpSp>
        </p:grp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3582648E-E701-4975-81D4-A0EBE679E26E}"/>
                </a:ext>
              </a:extLst>
            </p:cNvPr>
            <p:cNvCxnSpPr>
              <a:cxnSpLocks/>
              <a:stCxn id="133" idx="0"/>
              <a:endCxn id="73" idx="0"/>
            </p:cNvCxnSpPr>
            <p:nvPr/>
          </p:nvCxnSpPr>
          <p:spPr>
            <a:xfrm rot="5400000" flipH="1" flipV="1">
              <a:off x="7431598" y="-382601"/>
              <a:ext cx="90309" cy="7179690"/>
            </a:xfrm>
            <a:prstGeom prst="bentConnector3">
              <a:avLst>
                <a:gd name="adj1" fmla="val 23516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2BB3B54-D518-4171-8D63-00B75BB1D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8128" y="3022295"/>
              <a:ext cx="0" cy="2428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C48251BD-F7D9-4151-A890-7CCE6D45D85E}"/>
                </a:ext>
              </a:extLst>
            </p:cNvPr>
            <p:cNvCxnSpPr>
              <a:cxnSpLocks/>
              <a:stCxn id="178" idx="0"/>
              <a:endCxn id="129" idx="0"/>
            </p:cNvCxnSpPr>
            <p:nvPr/>
          </p:nvCxnSpPr>
          <p:spPr>
            <a:xfrm rot="5400000" flipH="1" flipV="1">
              <a:off x="4751401" y="-773711"/>
              <a:ext cx="87788" cy="6085784"/>
            </a:xfrm>
            <a:prstGeom prst="bentConnector3">
              <a:avLst>
                <a:gd name="adj1" fmla="val 3604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622A3A0-A88F-4E0E-B66C-59ABA25EB09D}"/>
                </a:ext>
              </a:extLst>
            </p:cNvPr>
            <p:cNvGrpSpPr/>
            <p:nvPr/>
          </p:nvGrpSpPr>
          <p:grpSpPr>
            <a:xfrm>
              <a:off x="3322489" y="3252398"/>
              <a:ext cx="1519902" cy="3715556"/>
              <a:chOff x="3322489" y="3252398"/>
              <a:chExt cx="1519902" cy="3715556"/>
            </a:xfrm>
          </p:grpSpPr>
          <p:cxnSp>
            <p:nvCxnSpPr>
              <p:cNvPr id="189" name="직선 연결선 188">
                <a:extLst>
                  <a:ext uri="{FF2B5EF4-FFF2-40B4-BE49-F238E27FC236}">
                    <a16:creationId xmlns:a16="http://schemas.microsoft.com/office/drawing/2014/main" id="{6654AC8C-49ED-49FE-9FAC-52817AD83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8111" y="6055297"/>
                <a:ext cx="252990" cy="20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E606576F-7DDD-47F9-B02A-29C855CA4F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8111" y="4870271"/>
                <a:ext cx="252990" cy="20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72532F4D-1519-481F-BBE7-3E3E28C6F8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8111" y="4232171"/>
                <a:ext cx="252990" cy="20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900A0EA4-091E-4DA4-8FFD-AC5D7966B75F}"/>
                  </a:ext>
                </a:extLst>
              </p:cNvPr>
              <p:cNvGrpSpPr/>
              <p:nvPr/>
            </p:nvGrpSpPr>
            <p:grpSpPr>
              <a:xfrm>
                <a:off x="3675182" y="4003108"/>
                <a:ext cx="650523" cy="538440"/>
                <a:chOff x="4460188" y="3406279"/>
                <a:chExt cx="650523" cy="538440"/>
              </a:xfrm>
            </p:grpSpPr>
            <p:sp>
              <p:nvSpPr>
                <p:cNvPr id="148" name="사각형: 위쪽 모서리의 한쪽은 둥글고 다른 한쪽은 잘림 147">
                  <a:extLst>
                    <a:ext uri="{FF2B5EF4-FFF2-40B4-BE49-F238E27FC236}">
                      <a16:creationId xmlns:a16="http://schemas.microsoft.com/office/drawing/2014/main" id="{9A1ADE85-FD69-4D13-8787-D933B74CD5A6}"/>
                    </a:ext>
                  </a:extLst>
                </p:cNvPr>
                <p:cNvSpPr/>
                <p:nvPr/>
              </p:nvSpPr>
              <p:spPr>
                <a:xfrm>
                  <a:off x="4460188" y="3406279"/>
                  <a:ext cx="552174" cy="397707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9DECEFA3-177A-40CB-821B-DC91F6B097D7}"/>
                    </a:ext>
                  </a:extLst>
                </p:cNvPr>
                <p:cNvSpPr/>
                <p:nvPr/>
              </p:nvSpPr>
              <p:spPr>
                <a:xfrm>
                  <a:off x="4486822" y="3413804"/>
                  <a:ext cx="623889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메모</a:t>
                  </a:r>
                </a:p>
              </p:txBody>
            </p:sp>
          </p:grp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55831355-2925-48EF-B89A-9CE3D48FBB8A}"/>
                  </a:ext>
                </a:extLst>
              </p:cNvPr>
              <p:cNvGrpSpPr/>
              <p:nvPr/>
            </p:nvGrpSpPr>
            <p:grpSpPr>
              <a:xfrm>
                <a:off x="3675182" y="4657465"/>
                <a:ext cx="870135" cy="542886"/>
                <a:chOff x="4460188" y="4060636"/>
                <a:chExt cx="870135" cy="542886"/>
              </a:xfrm>
            </p:grpSpPr>
            <p:sp>
              <p:nvSpPr>
                <p:cNvPr id="146" name="사각형: 위쪽 모서리의 한쪽은 둥글고 다른 한쪽은 잘림 145">
                  <a:extLst>
                    <a:ext uri="{FF2B5EF4-FFF2-40B4-BE49-F238E27FC236}">
                      <a16:creationId xmlns:a16="http://schemas.microsoft.com/office/drawing/2014/main" id="{46410FFB-5A38-4502-BDEA-91729E72558A}"/>
                    </a:ext>
                  </a:extLst>
                </p:cNvPr>
                <p:cNvSpPr/>
                <p:nvPr/>
              </p:nvSpPr>
              <p:spPr>
                <a:xfrm>
                  <a:off x="4460188" y="4060636"/>
                  <a:ext cx="774283" cy="397707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C78C61F3-89AF-4D42-B38E-BEC31AD2E85E}"/>
                    </a:ext>
                  </a:extLst>
                </p:cNvPr>
                <p:cNvSpPr/>
                <p:nvPr/>
              </p:nvSpPr>
              <p:spPr>
                <a:xfrm>
                  <a:off x="4486822" y="4072607"/>
                  <a:ext cx="843501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디데이</a:t>
                  </a:r>
                </a:p>
              </p:txBody>
            </p:sp>
          </p:grp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4AF790FB-9E61-45B9-97C0-F6FC8E01B64D}"/>
                  </a:ext>
                </a:extLst>
              </p:cNvPr>
              <p:cNvGrpSpPr/>
              <p:nvPr/>
            </p:nvGrpSpPr>
            <p:grpSpPr>
              <a:xfrm>
                <a:off x="3647833" y="5797423"/>
                <a:ext cx="1194558" cy="530915"/>
                <a:chOff x="4432839" y="5200594"/>
                <a:chExt cx="1194558" cy="530915"/>
              </a:xfrm>
            </p:grpSpPr>
            <p:sp>
              <p:nvSpPr>
                <p:cNvPr id="144" name="사각형: 위쪽 모서리의 한쪽은 둥글고 다른 한쪽은 잘림 143">
                  <a:extLst>
                    <a:ext uri="{FF2B5EF4-FFF2-40B4-BE49-F238E27FC236}">
                      <a16:creationId xmlns:a16="http://schemas.microsoft.com/office/drawing/2014/main" id="{55CB7B72-D8FD-4E04-AE3F-EC10B3F2AC82}"/>
                    </a:ext>
                  </a:extLst>
                </p:cNvPr>
                <p:cNvSpPr/>
                <p:nvPr/>
              </p:nvSpPr>
              <p:spPr>
                <a:xfrm>
                  <a:off x="4460188" y="5208217"/>
                  <a:ext cx="1060824" cy="397707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2C8D621B-8E66-4D70-8793-CDCB40BE5EBC}"/>
                    </a:ext>
                  </a:extLst>
                </p:cNvPr>
                <p:cNvSpPr/>
                <p:nvPr/>
              </p:nvSpPr>
              <p:spPr>
                <a:xfrm>
                  <a:off x="4432839" y="5200594"/>
                  <a:ext cx="1194558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오늘 할 일</a:t>
                  </a:r>
                </a:p>
              </p:txBody>
            </p:sp>
          </p:grpSp>
          <p:cxnSp>
            <p:nvCxnSpPr>
              <p:cNvPr id="139" name="연결선: 꺾임 138">
                <a:extLst>
                  <a:ext uri="{FF2B5EF4-FFF2-40B4-BE49-F238E27FC236}">
                    <a16:creationId xmlns:a16="http://schemas.microsoft.com/office/drawing/2014/main" id="{B26173CF-8041-4DDF-B657-12C2D86C896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091672" y="4993533"/>
                <a:ext cx="2978109" cy="258573"/>
              </a:xfrm>
              <a:prstGeom prst="bentConnector3">
                <a:avLst>
                  <a:gd name="adj1" fmla="val 100378"/>
                </a:avLst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DD00E26B-C93D-44E0-AE78-6E1CC5AB00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8111" y="5426297"/>
                <a:ext cx="252990" cy="20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A0E0EA27-BD34-46C3-977E-2FB0914519F2}"/>
                  </a:ext>
                </a:extLst>
              </p:cNvPr>
              <p:cNvGrpSpPr/>
              <p:nvPr/>
            </p:nvGrpSpPr>
            <p:grpSpPr>
              <a:xfrm>
                <a:off x="3675182" y="5207974"/>
                <a:ext cx="870135" cy="542886"/>
                <a:chOff x="3675182" y="5207974"/>
                <a:chExt cx="870135" cy="542886"/>
              </a:xfrm>
            </p:grpSpPr>
            <p:sp>
              <p:nvSpPr>
                <p:cNvPr id="142" name="사각형: 위쪽 모서리의 한쪽은 둥글고 다른 한쪽은 잘림 141">
                  <a:extLst>
                    <a:ext uri="{FF2B5EF4-FFF2-40B4-BE49-F238E27FC236}">
                      <a16:creationId xmlns:a16="http://schemas.microsoft.com/office/drawing/2014/main" id="{B0D79D6A-95AB-4C58-956B-D3E00AECCA4F}"/>
                    </a:ext>
                  </a:extLst>
                </p:cNvPr>
                <p:cNvSpPr/>
                <p:nvPr/>
              </p:nvSpPr>
              <p:spPr>
                <a:xfrm>
                  <a:off x="3675182" y="5207974"/>
                  <a:ext cx="774283" cy="397707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9D143278-B097-4F37-B5E9-71414ABB0248}"/>
                    </a:ext>
                  </a:extLst>
                </p:cNvPr>
                <p:cNvSpPr/>
                <p:nvPr/>
              </p:nvSpPr>
              <p:spPr>
                <a:xfrm>
                  <a:off x="3701816" y="5219945"/>
                  <a:ext cx="843501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캘린더</a:t>
                  </a: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9E5A32EB-E675-4854-BC5A-D2E4A1F71342}"/>
                  </a:ext>
                </a:extLst>
              </p:cNvPr>
              <p:cNvGrpSpPr/>
              <p:nvPr/>
            </p:nvGrpSpPr>
            <p:grpSpPr>
              <a:xfrm>
                <a:off x="3322489" y="3252398"/>
                <a:ext cx="1128835" cy="530915"/>
                <a:chOff x="4311100" y="2435343"/>
                <a:chExt cx="1128835" cy="530915"/>
              </a:xfrm>
            </p:grpSpPr>
            <p:sp>
              <p:nvSpPr>
                <p:cNvPr id="132" name="사각형: 위쪽 모서리의 한쪽은 둥글고 다른 한쪽은 잘림 131">
                  <a:extLst>
                    <a:ext uri="{FF2B5EF4-FFF2-40B4-BE49-F238E27FC236}">
                      <a16:creationId xmlns:a16="http://schemas.microsoft.com/office/drawing/2014/main" id="{50590D2D-B8F0-4073-A834-6E8082F6F487}"/>
                    </a:ext>
                  </a:extLst>
                </p:cNvPr>
                <p:cNvSpPr/>
                <p:nvPr/>
              </p:nvSpPr>
              <p:spPr>
                <a:xfrm>
                  <a:off x="4311100" y="2435343"/>
                  <a:ext cx="1035056" cy="393149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F262B605-CA3D-4F88-8BE9-179CBA4D707C}"/>
                    </a:ext>
                  </a:extLst>
                </p:cNvPr>
                <p:cNvSpPr/>
                <p:nvPr/>
              </p:nvSpPr>
              <p:spPr>
                <a:xfrm>
                  <a:off x="4311100" y="2435343"/>
                  <a:ext cx="1128835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대시 보드</a:t>
                  </a:r>
                </a:p>
              </p:txBody>
            </p:sp>
          </p:grpSp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7E76FE5C-A2E1-4075-856D-1869542F969E}"/>
                  </a:ext>
                </a:extLst>
              </p:cNvPr>
              <p:cNvGrpSpPr/>
              <p:nvPr/>
            </p:nvGrpSpPr>
            <p:grpSpPr>
              <a:xfrm>
                <a:off x="3675182" y="6425068"/>
                <a:ext cx="870135" cy="542886"/>
                <a:chOff x="3675182" y="5207974"/>
                <a:chExt cx="870135" cy="542886"/>
              </a:xfrm>
            </p:grpSpPr>
            <p:sp>
              <p:nvSpPr>
                <p:cNvPr id="187" name="사각형: 위쪽 모서리의 한쪽은 둥글고 다른 한쪽은 잘림 186">
                  <a:extLst>
                    <a:ext uri="{FF2B5EF4-FFF2-40B4-BE49-F238E27FC236}">
                      <a16:creationId xmlns:a16="http://schemas.microsoft.com/office/drawing/2014/main" id="{0A0C7C8F-D6BD-40A9-972F-ED8003FDE42D}"/>
                    </a:ext>
                  </a:extLst>
                </p:cNvPr>
                <p:cNvSpPr/>
                <p:nvPr/>
              </p:nvSpPr>
              <p:spPr>
                <a:xfrm>
                  <a:off x="3675182" y="5207974"/>
                  <a:ext cx="774283" cy="397707"/>
                </a:xfrm>
                <a:prstGeom prst="snipRoundRect">
                  <a:avLst>
                    <a:gd name="adj1" fmla="val 16667"/>
                    <a:gd name="adj2" fmla="val 36368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5EFB08FC-1343-4E56-9E83-54BFE8F9D330}"/>
                    </a:ext>
                  </a:extLst>
                </p:cNvPr>
                <p:cNvSpPr/>
                <p:nvPr/>
              </p:nvSpPr>
              <p:spPr>
                <a:xfrm>
                  <a:off x="3701816" y="5219945"/>
                  <a:ext cx="843501" cy="530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9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210 콤퓨타세탁 R" panose="02020603020101020101" pitchFamily="18" charset="-127"/>
                      <a:ea typeface="210 콤퓨타세탁 R" panose="02020603020101020101" pitchFamily="18" charset="-127"/>
                      <a:cs typeface="+mn-cs"/>
                    </a:rPr>
                    <a:t>달성률</a:t>
                  </a:r>
                  <a:endParaRPr kumimoji="0" lang="ko-KR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210 콤퓨타세탁 R" panose="02020603020101020101" pitchFamily="18" charset="-127"/>
                    <a:ea typeface="210 콤퓨타세탁 R" panose="02020603020101020101" pitchFamily="18" charset="-127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119801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547</Words>
  <Application>Microsoft Office PowerPoint</Application>
  <PresentationFormat>와이드스크린</PresentationFormat>
  <Paragraphs>184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15</vt:i4>
      </vt:variant>
    </vt:vector>
  </HeadingPairs>
  <TitlesOfParts>
    <vt:vector size="42" baseType="lpstr">
      <vt:lpstr>12롯데마트드림Bold</vt:lpstr>
      <vt:lpstr>12롯데마트드림Light</vt:lpstr>
      <vt:lpstr>12롯데마트드림Medium</vt:lpstr>
      <vt:lpstr>210 콤퓨타세탁 R</vt:lpstr>
      <vt:lpstr>a옛날목욕탕L</vt:lpstr>
      <vt:lpstr>a우주소년</vt:lpstr>
      <vt:lpstr>a치어리더</vt:lpstr>
      <vt:lpstr>HU몽키바나나120</vt:lpstr>
      <vt:lpstr>Noto Sans CJK KR Regular</vt:lpstr>
      <vt:lpstr>THE정고딕110</vt:lpstr>
      <vt:lpstr>THE정고딕120</vt:lpstr>
      <vt:lpstr>THE정고딕130</vt:lpstr>
      <vt:lpstr>THE정고딕140</vt:lpstr>
      <vt:lpstr>THE정고딕160</vt:lpstr>
      <vt:lpstr>나눔고딕</vt:lpstr>
      <vt:lpstr>나눔손글씨 붓</vt:lpstr>
      <vt:lpstr>맑은 고딕</vt:lpstr>
      <vt:lpstr>배달의민족 도현</vt:lpstr>
      <vt:lpstr>-윤고딕310</vt:lpstr>
      <vt:lpstr>-윤고딕330</vt:lpstr>
      <vt:lpstr>-윤고딕350</vt:lpstr>
      <vt:lpstr>조선일보명조</vt:lpstr>
      <vt:lpstr>Arial</vt:lpstr>
      <vt:lpstr>1_Office 테마</vt:lpstr>
      <vt:lpstr>2_Office 테마</vt:lpstr>
      <vt:lpstr>3_Office 테마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이종윤</dc:creator>
  <cp:lastModifiedBy>이종윤</cp:lastModifiedBy>
  <cp:revision>7</cp:revision>
  <dcterms:created xsi:type="dcterms:W3CDTF">2017-05-24T00:36:54Z</dcterms:created>
  <dcterms:modified xsi:type="dcterms:W3CDTF">2017-05-24T00:47:51Z</dcterms:modified>
</cp:coreProperties>
</file>